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3" r:id="rId3"/>
    <p:sldMasterId id="2147483675" r:id="rId4"/>
    <p:sldMasterId id="2147483687" r:id="rId5"/>
  </p:sldMasterIdLst>
  <p:notesMasterIdLst>
    <p:notesMasterId r:id="rId23"/>
  </p:notesMasterIdLst>
  <p:sldIdLst>
    <p:sldId id="281" r:id="rId6"/>
    <p:sldId id="1476" r:id="rId7"/>
    <p:sldId id="294" r:id="rId8"/>
    <p:sldId id="1787" r:id="rId9"/>
    <p:sldId id="1788" r:id="rId10"/>
    <p:sldId id="1789" r:id="rId11"/>
    <p:sldId id="1790" r:id="rId12"/>
    <p:sldId id="1791" r:id="rId13"/>
    <p:sldId id="1792" r:id="rId14"/>
    <p:sldId id="1794" r:id="rId15"/>
    <p:sldId id="1282" r:id="rId16"/>
    <p:sldId id="1847" r:id="rId17"/>
    <p:sldId id="1285" r:id="rId18"/>
    <p:sldId id="1287" r:id="rId19"/>
    <p:sldId id="1288" r:id="rId20"/>
    <p:sldId id="1290" r:id="rId21"/>
    <p:sldId id="1633" r:id="rId22"/>
    <p:sldId id="1305" r:id="rId24"/>
    <p:sldId id="1306" r:id="rId25"/>
    <p:sldId id="1307" r:id="rId26"/>
    <p:sldId id="1308" r:id="rId27"/>
    <p:sldId id="1309" r:id="rId28"/>
    <p:sldId id="1310" r:id="rId29"/>
    <p:sldId id="1311" r:id="rId30"/>
    <p:sldId id="1798" r:id="rId31"/>
    <p:sldId id="1799" r:id="rId32"/>
    <p:sldId id="1801" r:id="rId33"/>
    <p:sldId id="1802" r:id="rId34"/>
    <p:sldId id="1803" r:id="rId35"/>
    <p:sldId id="1804" r:id="rId36"/>
    <p:sldId id="1805" r:id="rId37"/>
    <p:sldId id="1806" r:id="rId38"/>
    <p:sldId id="1822" r:id="rId39"/>
    <p:sldId id="1807" r:id="rId40"/>
    <p:sldId id="1815" r:id="rId41"/>
    <p:sldId id="1817" r:id="rId42"/>
    <p:sldId id="1818" r:id="rId43"/>
    <p:sldId id="1833" r:id="rId44"/>
    <p:sldId id="1834" r:id="rId45"/>
    <p:sldId id="1835" r:id="rId46"/>
    <p:sldId id="1836" r:id="rId47"/>
    <p:sldId id="1837" r:id="rId48"/>
    <p:sldId id="1838" r:id="rId49"/>
    <p:sldId id="1839" r:id="rId50"/>
    <p:sldId id="1840" r:id="rId51"/>
    <p:sldId id="1841" r:id="rId52"/>
    <p:sldId id="1842" r:id="rId53"/>
    <p:sldId id="1843" r:id="rId54"/>
    <p:sldId id="1844" r:id="rId55"/>
    <p:sldId id="1888" r:id="rId56"/>
    <p:sldId id="1829" r:id="rId57"/>
    <p:sldId id="1007" r:id="rId58"/>
  </p:sldIdLst>
  <p:sldSz cx="9144000" cy="5143500"/>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kern="1200" baseline="0">
        <a:solidFill>
          <a:schemeClr val="tx1"/>
        </a:solidFill>
        <a:latin typeface="Arial" panose="0208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PTer_Tang" initials="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2FDB2607-1784-4EEB-B798-7EB5836EED8A}">
        <p14:showMediaCtrls xmlns:p14="http://schemas.microsoft.com/office/powerpoint/2010/main" val="1"/>
      </p:ext>
    </p:extLst>
  </p:showPr>
  <p:clrMru>
    <a:srgbClr val="80808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69" d="100"/>
          <a:sy n="69" d="100"/>
        </p:scale>
        <p:origin x="-138" y="-102"/>
      </p:cViewPr>
      <p:guideLst>
        <p:guide orient="horz" pos="2160"/>
        <p:guide orient="horz" pos="1122"/>
        <p:guide pos="3884"/>
        <p:guide pos="1792"/>
      </p:guideLst>
    </p:cSldViewPr>
  </p:slideViewPr>
  <p:gridSpacing cx="70" cy="70"/>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8" Type="http://schemas.openxmlformats.org/officeDocument/2006/relationships/slide" Target="slides/slide3.xml"/><Relationship Id="rId7" Type="http://schemas.openxmlformats.org/officeDocument/2006/relationships/slide" Target="slides/slide2.xml"/><Relationship Id="rId62" Type="http://schemas.openxmlformats.org/officeDocument/2006/relationships/commentAuthors" Target="commentAuthors.xml"/><Relationship Id="rId61" Type="http://schemas.openxmlformats.org/officeDocument/2006/relationships/tableStyles" Target="tableStyles.xml"/><Relationship Id="rId60" Type="http://schemas.openxmlformats.org/officeDocument/2006/relationships/viewProps" Target="viewProps.xml"/><Relationship Id="rId6" Type="http://schemas.openxmlformats.org/officeDocument/2006/relationships/slide" Target="slides/slide1.xml"/><Relationship Id="rId59" Type="http://schemas.openxmlformats.org/officeDocument/2006/relationships/presProps" Target="presProps.xml"/><Relationship Id="rId58" Type="http://schemas.openxmlformats.org/officeDocument/2006/relationships/slide" Target="slides/slide52.xml"/><Relationship Id="rId57" Type="http://schemas.openxmlformats.org/officeDocument/2006/relationships/slide" Target="slides/slide51.xml"/><Relationship Id="rId56" Type="http://schemas.openxmlformats.org/officeDocument/2006/relationships/slide" Target="slides/slide50.xml"/><Relationship Id="rId55" Type="http://schemas.openxmlformats.org/officeDocument/2006/relationships/slide" Target="slides/slide49.xml"/><Relationship Id="rId54" Type="http://schemas.openxmlformats.org/officeDocument/2006/relationships/slide" Target="slides/slide48.xml"/><Relationship Id="rId53" Type="http://schemas.openxmlformats.org/officeDocument/2006/relationships/slide" Target="slides/slide47.xml"/><Relationship Id="rId52" Type="http://schemas.openxmlformats.org/officeDocument/2006/relationships/slide" Target="slides/slide46.xml"/><Relationship Id="rId51" Type="http://schemas.openxmlformats.org/officeDocument/2006/relationships/slide" Target="slides/slide45.xml"/><Relationship Id="rId50" Type="http://schemas.openxmlformats.org/officeDocument/2006/relationships/slide" Target="slides/slide44.xml"/><Relationship Id="rId5" Type="http://schemas.openxmlformats.org/officeDocument/2006/relationships/slideMaster" Target="slideMasters/slideMaster4.xml"/><Relationship Id="rId49" Type="http://schemas.openxmlformats.org/officeDocument/2006/relationships/slide" Target="slides/slide43.xml"/><Relationship Id="rId48" Type="http://schemas.openxmlformats.org/officeDocument/2006/relationships/slide" Target="slides/slide42.xml"/><Relationship Id="rId47" Type="http://schemas.openxmlformats.org/officeDocument/2006/relationships/slide" Target="slides/slide41.xml"/><Relationship Id="rId46" Type="http://schemas.openxmlformats.org/officeDocument/2006/relationships/slide" Target="slides/slide40.xml"/><Relationship Id="rId45" Type="http://schemas.openxmlformats.org/officeDocument/2006/relationships/slide" Target="slides/slide39.xml"/><Relationship Id="rId44" Type="http://schemas.openxmlformats.org/officeDocument/2006/relationships/slide" Target="slides/slide38.xml"/><Relationship Id="rId43" Type="http://schemas.openxmlformats.org/officeDocument/2006/relationships/slide" Target="slides/slide37.xml"/><Relationship Id="rId42" Type="http://schemas.openxmlformats.org/officeDocument/2006/relationships/slide" Target="slides/slide36.xml"/><Relationship Id="rId41" Type="http://schemas.openxmlformats.org/officeDocument/2006/relationships/slide" Target="slides/slide35.xml"/><Relationship Id="rId40" Type="http://schemas.openxmlformats.org/officeDocument/2006/relationships/slide" Target="slides/slide34.xml"/><Relationship Id="rId4" Type="http://schemas.openxmlformats.org/officeDocument/2006/relationships/slideMaster" Target="slideMasters/slideMaster3.xml"/><Relationship Id="rId39" Type="http://schemas.openxmlformats.org/officeDocument/2006/relationships/slide" Target="slides/slide33.xml"/><Relationship Id="rId38" Type="http://schemas.openxmlformats.org/officeDocument/2006/relationships/slide" Target="slides/slide32.xml"/><Relationship Id="rId37" Type="http://schemas.openxmlformats.org/officeDocument/2006/relationships/slide" Target="slides/slide31.xml"/><Relationship Id="rId36" Type="http://schemas.openxmlformats.org/officeDocument/2006/relationships/slide" Target="slides/slide30.xml"/><Relationship Id="rId35" Type="http://schemas.openxmlformats.org/officeDocument/2006/relationships/slide" Target="slides/slide29.xml"/><Relationship Id="rId34" Type="http://schemas.openxmlformats.org/officeDocument/2006/relationships/slide" Target="slides/slide28.xml"/><Relationship Id="rId33" Type="http://schemas.openxmlformats.org/officeDocument/2006/relationships/slide" Target="slides/slide27.xml"/><Relationship Id="rId32" Type="http://schemas.openxmlformats.org/officeDocument/2006/relationships/slide" Target="slides/slide26.xml"/><Relationship Id="rId31" Type="http://schemas.openxmlformats.org/officeDocument/2006/relationships/slide" Target="slides/slide25.xml"/><Relationship Id="rId30" Type="http://schemas.openxmlformats.org/officeDocument/2006/relationships/slide" Target="slides/slide24.xml"/><Relationship Id="rId3" Type="http://schemas.openxmlformats.org/officeDocument/2006/relationships/slideMaster" Target="slideMasters/slideMaster2.xml"/><Relationship Id="rId29" Type="http://schemas.openxmlformats.org/officeDocument/2006/relationships/slide" Target="slides/slide23.xml"/><Relationship Id="rId28" Type="http://schemas.openxmlformats.org/officeDocument/2006/relationships/slide" Target="slides/slide22.xml"/><Relationship Id="rId27" Type="http://schemas.openxmlformats.org/officeDocument/2006/relationships/slide" Target="slides/slide21.xml"/><Relationship Id="rId26" Type="http://schemas.openxmlformats.org/officeDocument/2006/relationships/slide" Target="slides/slide20.xml"/><Relationship Id="rId25" Type="http://schemas.openxmlformats.org/officeDocument/2006/relationships/slide" Target="slides/slide19.xml"/><Relationship Id="rId24" Type="http://schemas.openxmlformats.org/officeDocument/2006/relationships/slide" Target="slides/slide18.xml"/><Relationship Id="rId23" Type="http://schemas.openxmlformats.org/officeDocument/2006/relationships/notesMaster" Target="notesMasters/notesMaster1.xml"/><Relationship Id="rId22" Type="http://schemas.openxmlformats.org/officeDocument/2006/relationships/slide" Target="slides/slide17.xml"/><Relationship Id="rId21" Type="http://schemas.openxmlformats.org/officeDocument/2006/relationships/slide" Target="slides/slide16.xml"/><Relationship Id="rId20" Type="http://schemas.openxmlformats.org/officeDocument/2006/relationships/slide" Target="slides/slide15.xml"/><Relationship Id="rId2" Type="http://schemas.openxmlformats.org/officeDocument/2006/relationships/theme" Target="theme/theme1.xml"/><Relationship Id="rId19" Type="http://schemas.openxmlformats.org/officeDocument/2006/relationships/slide" Target="slides/slide14.xml"/><Relationship Id="rId18" Type="http://schemas.openxmlformats.org/officeDocument/2006/relationships/slide" Target="slides/slide13.xml"/><Relationship Id="rId17" Type="http://schemas.openxmlformats.org/officeDocument/2006/relationships/slide" Target="slides/slide12.xml"/><Relationship Id="rId16" Type="http://schemas.openxmlformats.org/officeDocument/2006/relationships/slide" Target="slides/slide11.xml"/><Relationship Id="rId15" Type="http://schemas.openxmlformats.org/officeDocument/2006/relationships/slide" Target="slides/slide10.xml"/><Relationship Id="rId14" Type="http://schemas.openxmlformats.org/officeDocument/2006/relationships/slide" Target="slides/slide9.xml"/><Relationship Id="rId13" Type="http://schemas.openxmlformats.org/officeDocument/2006/relationships/slide" Target="slides/slide8.xml"/><Relationship Id="rId12" Type="http://schemas.openxmlformats.org/officeDocument/2006/relationships/slide" Target="slides/slide7.xml"/><Relationship Id="rId11" Type="http://schemas.openxmlformats.org/officeDocument/2006/relationships/slide" Target="slides/slide6.xml"/><Relationship Id="rId10" Type="http://schemas.openxmlformats.org/officeDocument/2006/relationships/slide" Target="slides/slide5.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7170" name="页眉占位符 1"/>
          <p:cNvSpPr>
            <a:spLocks noGrp="true"/>
          </p:cNvSpPr>
          <p:nvPr>
            <p:ph type="hdr" sz="quarter"/>
          </p:nvPr>
        </p:nvSpPr>
        <p:spPr>
          <a:xfrm>
            <a:off x="0" y="0"/>
            <a:ext cx="3962400" cy="342900"/>
          </a:xfrm>
          <a:prstGeom prst="rect">
            <a:avLst/>
          </a:prstGeom>
          <a:noFill/>
          <a:ln w="9525">
            <a:noFill/>
          </a:ln>
        </p:spPr>
        <p:txBody>
          <a:bodyPr vert="horz"/>
          <a:p>
            <a:pPr lvl="0" fontAlgn="base"/>
            <a:endParaRPr strike="noStrike" noProof="1">
              <a:ea typeface="宋体" panose="02010600030101010101" pitchFamily="2" charset="-122"/>
            </a:endParaRPr>
          </a:p>
        </p:txBody>
      </p:sp>
      <p:sp>
        <p:nvSpPr>
          <p:cNvPr id="7171" name="日期占位符 2"/>
          <p:cNvSpPr>
            <a:spLocks noGrp="true"/>
          </p:cNvSpPr>
          <p:nvPr>
            <p:ph type="dt" idx="1"/>
          </p:nvPr>
        </p:nvSpPr>
        <p:spPr>
          <a:xfrm>
            <a:off x="5178425" y="0"/>
            <a:ext cx="3962400" cy="342900"/>
          </a:xfrm>
          <a:prstGeom prst="rect">
            <a:avLst/>
          </a:prstGeom>
          <a:noFill/>
          <a:ln w="9525">
            <a:noFill/>
          </a:ln>
        </p:spPr>
        <p:txBody>
          <a:bodyPr vert="horz"/>
          <a:p>
            <a:pPr lvl="0" fontAlgn="base"/>
            <a:fld id="{BB962C8B-B14F-4D97-AF65-F5344CB8AC3E}" type="datetime1">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
        <p:nvSpPr>
          <p:cNvPr id="8196" name="幻灯片图像占位符 3"/>
          <p:cNvSpPr>
            <a:spLocks noGrp="true" noRot="true" noChangeAspect="true"/>
          </p:cNvSpPr>
          <p:nvPr>
            <p:ph type="sldImg"/>
          </p:nvPr>
        </p:nvSpPr>
        <p:spPr>
          <a:xfrm>
            <a:off x="2286000" y="514350"/>
            <a:ext cx="4572000" cy="2570163"/>
          </a:xfrm>
          <a:prstGeom prst="rect">
            <a:avLst/>
          </a:prstGeom>
          <a:noFill/>
          <a:ln w="9525">
            <a:noFill/>
          </a:ln>
        </p:spPr>
      </p:sp>
      <p:sp>
        <p:nvSpPr>
          <p:cNvPr id="8197" name="备注占位符 4"/>
          <p:cNvSpPr>
            <a:spLocks noGrp="true" noRot="true" noChangeAspect="true"/>
          </p:cNvSpPr>
          <p:nvPr/>
        </p:nvSpPr>
        <p:spPr>
          <a:xfrm>
            <a:off x="914400" y="3257550"/>
            <a:ext cx="7315200" cy="3086100"/>
          </a:xfrm>
          <a:prstGeom prst="rect">
            <a:avLst/>
          </a:prstGeom>
          <a:noFill/>
          <a:ln w="9525">
            <a:noFill/>
          </a:ln>
        </p:spPr>
        <p:txBody>
          <a:bodyPr anchor="ctr" anchorCtr="false"/>
          <a:p>
            <a:pPr lvl="0"/>
            <a:r>
              <a:rPr lang="zh-CN" altLang="en-US" dirty="0"/>
              <a:t>单击此处编辑母版文本样式</a:t>
            </a:r>
            <a:endParaRPr lang="zh-CN" altLang="en-US" dirty="0"/>
          </a:p>
          <a:p>
            <a:pPr lvl="1" indent="0"/>
            <a:r>
              <a:rPr lang="zh-CN" altLang="en-US" dirty="0"/>
              <a:t>第二级</a:t>
            </a:r>
            <a:endParaRPr lang="zh-CN" altLang="en-US" dirty="0"/>
          </a:p>
          <a:p>
            <a:pPr lvl="2" indent="0"/>
            <a:r>
              <a:rPr lang="zh-CN" altLang="en-US" dirty="0"/>
              <a:t>第三级</a:t>
            </a:r>
            <a:endParaRPr lang="zh-CN" altLang="en-US" dirty="0"/>
          </a:p>
          <a:p>
            <a:pPr lvl="3" indent="0"/>
            <a:r>
              <a:rPr lang="zh-CN" altLang="en-US" dirty="0"/>
              <a:t>第四级</a:t>
            </a:r>
            <a:endParaRPr lang="zh-CN" altLang="en-US" dirty="0"/>
          </a:p>
          <a:p>
            <a:pPr lvl="4" indent="0"/>
            <a:r>
              <a:rPr lang="zh-CN" altLang="en-US" dirty="0"/>
              <a:t>第五级</a:t>
            </a:r>
            <a:endParaRPr lang="zh-CN" altLang="en-US" dirty="0"/>
          </a:p>
        </p:txBody>
      </p:sp>
      <p:sp>
        <p:nvSpPr>
          <p:cNvPr id="7174" name="页脚占位符 5"/>
          <p:cNvSpPr>
            <a:spLocks noGrp="true"/>
          </p:cNvSpPr>
          <p:nvPr>
            <p:ph type="ftr" sz="quarter" idx="4"/>
          </p:nvPr>
        </p:nvSpPr>
        <p:spPr>
          <a:xfrm>
            <a:off x="0" y="6513513"/>
            <a:ext cx="3962400" cy="341313"/>
          </a:xfrm>
          <a:prstGeom prst="rect">
            <a:avLst/>
          </a:prstGeom>
          <a:noFill/>
          <a:ln w="9525">
            <a:noFill/>
          </a:ln>
        </p:spPr>
        <p:txBody>
          <a:bodyPr vert="horz" anchor="b" anchorCtr="false"/>
          <a:p>
            <a:pPr lvl="0" fontAlgn="base"/>
            <a:endParaRPr strike="noStrike" noProof="1">
              <a:ea typeface="宋体" panose="02010600030101010101" pitchFamily="2" charset="-122"/>
            </a:endParaRPr>
          </a:p>
        </p:txBody>
      </p:sp>
      <p:sp>
        <p:nvSpPr>
          <p:cNvPr id="7175" name="灯片编号占位符 6"/>
          <p:cNvSpPr>
            <a:spLocks noGrp="true"/>
          </p:cNvSpPr>
          <p:nvPr>
            <p:ph type="sldNum" sz="quarter" idx="5"/>
          </p:nvPr>
        </p:nvSpPr>
        <p:spPr>
          <a:xfrm>
            <a:off x="5178425" y="6513513"/>
            <a:ext cx="3962400" cy="341313"/>
          </a:xfrm>
          <a:prstGeom prst="rect">
            <a:avLst/>
          </a:prstGeom>
          <a:noFill/>
          <a:ln w="9525">
            <a:noFill/>
          </a:ln>
        </p:spPr>
        <p:txBody>
          <a:bodyPr vert="horz" anchor="b" anchorCtr="false"/>
          <a:p>
            <a:pPr lvl="0" fontAlgn="base"/>
            <a:fld id="{9A0DB2DC-4C9A-4742-B13C-FB6460FD3503}" type="slidenum">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 bg1="lt1" tx1="dk1" bg2="lt2" tx2="dk2" accent1="accent1" accent2="accent2" accent3="accent3" accent4="accent4" accent5="accent5" accent6="accent6" hlink="hlink" folHlink="folHlink"/>
  <p:hf sldNum="0" hdr="0" ftr="0" dt="0"/>
  <p:notesStyle>
    <a:lvl1pPr lvl="0" defTabSz="0" fontAlgn="base">
      <a:defRPr sz="1200" kern="1200"/>
    </a:lvl1pPr>
    <a:lvl2pPr marL="0" lvl="1" indent="0" defTabSz="0" fontAlgn="base">
      <a:defRPr sz="1200" kern="1200"/>
    </a:lvl2pPr>
    <a:lvl3pPr marL="0" lvl="2" indent="0" defTabSz="0" fontAlgn="base">
      <a:defRPr sz="1200" kern="1200"/>
    </a:lvl3pPr>
    <a:lvl4pPr marL="0" lvl="3" indent="0" defTabSz="0" fontAlgn="base">
      <a:defRPr sz="1200" kern="1200"/>
    </a:lvl4pPr>
    <a:lvl5pPr marL="0" lvl="4" indent="0" defTabSz="0" fontAlgn="base">
      <a:defRPr sz="1200" kern="1200"/>
    </a:lvl5pPr>
    <a:lvl6pPr marL="2286000" lvl="5" indent="0" defTabSz="0" fontAlgn="base">
      <a:defRPr sz="1200" kern="1200"/>
    </a:lvl6pPr>
    <a:lvl7pPr marL="2743200" lvl="6" indent="0" defTabSz="0" fontAlgn="base">
      <a:defRPr sz="1200" kern="1200"/>
    </a:lvl7pPr>
    <a:lvl8pPr marL="3200400" lvl="7" indent="0" defTabSz="0" fontAlgn="base">
      <a:defRPr sz="1200" kern="1200"/>
    </a:lvl8pPr>
    <a:lvl9pPr marL="3657600" lvl="8" indent="0" defTabSz="0" fontAlgn="base">
      <a:defRPr sz="1200" kern="1200"/>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p:nvPr>
        </p:nvSpPr>
        <p:spPr/>
      </p:sp>
      <p:sp>
        <p:nvSpPr>
          <p:cNvPr id="3" name="文本占位符 2"/>
          <p:cNvSpPr>
            <a:spLocks noGrp="true"/>
          </p:cNvSpPr>
          <p:nvPr>
            <p:ph type="body" sz="quarter"/>
          </p:nvPr>
        </p:nvSpPr>
        <p:spPr>
          <a:xfrm>
            <a:off x="662016" y="3931500"/>
            <a:ext cx="5296132" cy="3216682"/>
          </a:xfrm>
          <a:prstGeom prst="rect">
            <a:avLst/>
          </a:prstGeom>
        </p:spPr>
        <p:txBody>
          <a:bodyPr/>
          <a:p>
            <a:r>
              <a:rPr lang="zh-CN" altLang="en-US"/>
              <a:t>政府采购需求管理办法中提出要根据采购项目的特点选择采购方式，但是政府采购法仍然要求超过公开招标限额的需财政部门审批</a:t>
            </a:r>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p:nvPr>
        </p:nvSpPr>
        <p:spPr/>
      </p:sp>
      <p:sp>
        <p:nvSpPr>
          <p:cNvPr id="3" name="文本占位符 2"/>
          <p:cNvSpPr>
            <a:spLocks noGrp="true"/>
          </p:cNvSpPr>
          <p:nvPr>
            <p:ph type="body" sz="quarter"/>
          </p:nvPr>
        </p:nvSpPr>
        <p:spPr>
          <a:xfrm>
            <a:off x="662016" y="3931500"/>
            <a:ext cx="5296132" cy="3216682"/>
          </a:xfrm>
          <a:prstGeom prst="rect">
            <a:avLst/>
          </a:prstGeom>
        </p:spPr>
        <p:txBody>
          <a:bodyPr/>
          <a:p>
            <a:r>
              <a:rPr lang="en-US" altLang="zh-CN">
                <a:ea typeface="宋体" panose="02010600030101010101" pitchFamily="2" charset="-122"/>
              </a:rPr>
              <a:t>5</a:t>
            </a:r>
            <a:r>
              <a:rPr lang="zh-CN" altLang="en-US">
                <a:ea typeface="宋体" panose="02010600030101010101" pitchFamily="2" charset="-122"/>
              </a:rPr>
              <a:t>类品目走批量集中采购，货物服务</a:t>
            </a:r>
            <a:r>
              <a:rPr lang="en-US" altLang="zh-CN">
                <a:ea typeface="宋体" panose="02010600030101010101" pitchFamily="2" charset="-122"/>
              </a:rPr>
              <a:t>100</a:t>
            </a:r>
            <a:r>
              <a:rPr lang="zh-CN" altLang="en-US">
                <a:ea typeface="宋体" panose="02010600030101010101" pitchFamily="2" charset="-122"/>
              </a:rPr>
              <a:t>万元以上，工程</a:t>
            </a:r>
            <a:r>
              <a:rPr lang="en-US" altLang="zh-CN">
                <a:ea typeface="宋体" panose="02010600030101010101" pitchFamily="2" charset="-122"/>
              </a:rPr>
              <a:t>400</a:t>
            </a:r>
            <a:r>
              <a:rPr lang="zh-CN" altLang="en-US">
                <a:ea typeface="宋体" panose="02010600030101010101" pitchFamily="2" charset="-122"/>
              </a:rPr>
              <a:t>万元以上，要委托中心按单独委托项目组织实施，货物服务</a:t>
            </a:r>
            <a:r>
              <a:rPr lang="en-US" altLang="zh-CN">
                <a:ea typeface="宋体" panose="02010600030101010101" pitchFamily="2" charset="-122"/>
              </a:rPr>
              <a:t>100</a:t>
            </a:r>
            <a:r>
              <a:rPr lang="zh-CN" altLang="en-US">
                <a:ea typeface="宋体" panose="02010600030101010101" pitchFamily="2" charset="-122"/>
              </a:rPr>
              <a:t>万元以下，工程</a:t>
            </a:r>
            <a:r>
              <a:rPr lang="en-US" altLang="zh-CN">
                <a:ea typeface="宋体" panose="02010600030101010101" pitchFamily="2" charset="-122"/>
              </a:rPr>
              <a:t>400</a:t>
            </a:r>
            <a:r>
              <a:rPr lang="zh-CN" altLang="en-US">
                <a:ea typeface="宋体" panose="02010600030101010101" pitchFamily="2" charset="-122"/>
              </a:rPr>
              <a:t>万元以下，按照框架协议（协议定点、电子卖场）组织实施。协议供货定产品定价，竞争比较激烈，第二阶段确定供应商时可以直接选，定点只定供应商，不定产品不定价格，所以第二阶段要求会严格一些，电子卖场同理。</a:t>
            </a:r>
            <a:endParaRPr lang="zh-CN" altLang="en-US">
              <a:ea typeface="宋体" panose="02010600030101010101" pitchFamily="2" charset="-122"/>
            </a:endParaRPr>
          </a:p>
          <a:p>
            <a:r>
              <a:rPr lang="zh-CN" altLang="en-US">
                <a:ea typeface="宋体" panose="02010600030101010101" pitchFamily="2" charset="-122"/>
              </a:rPr>
              <a:t>单独委托项目：编制采购需求、编制采购实施计划、风险审查、采购意向公开（提前</a:t>
            </a:r>
            <a:r>
              <a:rPr lang="en-US" altLang="zh-CN">
                <a:ea typeface="宋体" panose="02010600030101010101" pitchFamily="2" charset="-122"/>
              </a:rPr>
              <a:t>30</a:t>
            </a:r>
            <a:r>
              <a:rPr lang="zh-CN" altLang="en-US">
                <a:ea typeface="宋体" panose="02010600030101010101" pitchFamily="2" charset="-122"/>
              </a:rPr>
              <a:t>天）、项目委托、编制采购文件、征求供应商意见、发布采购公告（提前</a:t>
            </a:r>
            <a:r>
              <a:rPr lang="en-US" altLang="zh-CN">
                <a:ea typeface="宋体" panose="02010600030101010101" pitchFamily="2" charset="-122"/>
              </a:rPr>
              <a:t>20</a:t>
            </a:r>
            <a:r>
              <a:rPr lang="zh-CN" altLang="en-US">
                <a:ea typeface="宋体" panose="02010600030101010101" pitchFamily="2" charset="-122"/>
              </a:rPr>
              <a:t>天）、开标、评标、定标、质疑、投诉、签订采购合同、履约验收、资产入账。</a:t>
            </a:r>
            <a:endParaRPr lang="zh-CN" altLang="en-US">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true"/>
          </p:cNvSpPr>
          <p:nvPr>
            <p:ph type="ctrTitle"/>
          </p:nvPr>
        </p:nvSpPr>
        <p:spPr>
          <a:xfrm>
            <a:off x="1143000" y="841772"/>
            <a:ext cx="6858000" cy="1790700"/>
          </a:xfrm>
          <a:prstGeom prst="rect">
            <a:avLst/>
          </a:prstGeom>
        </p:spPr>
        <p:txBody>
          <a:bodyPr anchor="b"/>
          <a:lstStyle>
            <a:lvl1pPr algn="ctr">
              <a:defRPr sz="4500"/>
            </a:lvl1pPr>
          </a:lstStyle>
          <a:p>
            <a:pPr fontAlgn="auto"/>
            <a:r>
              <a:rPr lang="zh-CN" altLang="en-US" strike="noStrike" noProof="1" smtClean="0"/>
              <a:t>单击此处编辑母版标题样式</a:t>
            </a:r>
            <a:endParaRPr lang="zh-CN" altLang="en-US" strike="noStrike" noProof="1"/>
          </a:p>
        </p:txBody>
      </p:sp>
      <p:sp>
        <p:nvSpPr>
          <p:cNvPr id="3" name="副标题 2"/>
          <p:cNvSpPr>
            <a:spLocks noGrp="true"/>
          </p:cNvSpPr>
          <p:nvPr>
            <p:ph type="subTitle" idx="1"/>
          </p:nvPr>
        </p:nvSpPr>
        <p:spPr>
          <a:xfrm>
            <a:off x="1143000" y="2701529"/>
            <a:ext cx="6858000" cy="124182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true"/>
          </p:cNvSpPr>
          <p:nvPr>
            <p:ph type="title"/>
          </p:nvPr>
        </p:nvSpPr>
        <p:spPr>
          <a:xfrm>
            <a:off x="457200" y="274955"/>
            <a:ext cx="8229600" cy="1143000"/>
          </a:xfrm>
          <a:prstGeom prst="rect">
            <a:avLst/>
          </a:prstGeom>
        </p:spPr>
        <p:txBody>
          <a:bodyPr/>
          <a:lstStyle/>
          <a:p>
            <a:pPr fontAlgn="auto"/>
            <a:r>
              <a:rPr lang="zh-CN" altLang="en-US" strike="noStrike" noProof="1" smtClean="0"/>
              <a:t>单击此处编辑母版标题样式</a:t>
            </a:r>
            <a:endParaRPr lang="zh-CN" altLang="en-US" strike="noStrike" noProof="1"/>
          </a:p>
        </p:txBody>
      </p:sp>
      <p:sp>
        <p:nvSpPr>
          <p:cNvPr id="3" name="竖排文字占位符 2"/>
          <p:cNvSpPr>
            <a:spLocks noGrp="true"/>
          </p:cNvSpPr>
          <p:nvPr>
            <p:ph type="body" orient="vert" idx="1"/>
          </p:nvPr>
        </p:nvSpPr>
        <p:spPr>
          <a:xfrm>
            <a:off x="457200" y="1600200"/>
            <a:ext cx="8229600" cy="4526280"/>
          </a:xfrm>
          <a:prstGeom prst="rect">
            <a:avLst/>
          </a:prstGeo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true"/>
          </p:cNvSpPr>
          <p:nvPr>
            <p:ph type="title" orient="vert"/>
          </p:nvPr>
        </p:nvSpPr>
        <p:spPr>
          <a:xfrm>
            <a:off x="6543675" y="273844"/>
            <a:ext cx="1971675" cy="4358879"/>
          </a:xfrm>
          <a:prstGeom prst="rect">
            <a:avLst/>
          </a:prstGeom>
        </p:spPr>
        <p:txBody>
          <a:bodyPr vert="eaVert"/>
          <a:lstStyle/>
          <a:p>
            <a:pPr fontAlgn="auto"/>
            <a:r>
              <a:rPr lang="zh-CN" altLang="en-US" strike="noStrike" noProof="1" smtClean="0"/>
              <a:t>单击此处编辑母版标题样式</a:t>
            </a:r>
            <a:endParaRPr lang="zh-CN" altLang="en-US" strike="noStrike" noProof="1"/>
          </a:p>
        </p:txBody>
      </p:sp>
      <p:sp>
        <p:nvSpPr>
          <p:cNvPr id="3" name="竖排文字占位符 2"/>
          <p:cNvSpPr>
            <a:spLocks noGrp="true"/>
          </p:cNvSpPr>
          <p:nvPr>
            <p:ph type="body" orient="vert" idx="1"/>
          </p:nvPr>
        </p:nvSpPr>
        <p:spPr>
          <a:xfrm>
            <a:off x="628650" y="273844"/>
            <a:ext cx="5800725" cy="4358879"/>
          </a:xfrm>
          <a:prstGeom prst="rect">
            <a:avLst/>
          </a:prstGeo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标题和内容">
    <p:bg>
      <p:bgPr>
        <a:noFill/>
        <a:effectLst/>
      </p:bgPr>
    </p:bg>
    <p:spTree>
      <p:nvGrpSpPr>
        <p:cNvPr id="1" name=""/>
        <p:cNvGrpSpPr/>
        <p:nvPr/>
      </p:nvGrpSpPr>
      <p:grpSpPr>
        <a:xfrm>
          <a:off x="0" y="0"/>
          <a:ext cx="0" cy="0"/>
          <a:chOff x="0" y="0"/>
          <a:chExt cx="0" cy="0"/>
        </a:xfrm>
      </p:grpSpPr>
      <p:grpSp>
        <p:nvGrpSpPr>
          <p:cNvPr id="2" name="组合 1"/>
          <p:cNvGrpSpPr/>
          <p:nvPr userDrawn="true"/>
        </p:nvGrpSpPr>
        <p:grpSpPr>
          <a:xfrm>
            <a:off x="281521" y="0"/>
            <a:ext cx="105725" cy="721610"/>
            <a:chOff x="281524" y="0"/>
            <a:chExt cx="105725" cy="721610"/>
          </a:xfrm>
          <a:solidFill>
            <a:srgbClr val="1A7BAE"/>
          </a:solidFill>
        </p:grpSpPr>
        <p:sp>
          <p:nvSpPr>
            <p:cNvPr id="5" name="矩形 4"/>
            <p:cNvSpPr/>
            <p:nvPr/>
          </p:nvSpPr>
          <p:spPr>
            <a:xfrm>
              <a:off x="281524"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trike="noStrike" noProof="1"/>
            </a:p>
          </p:txBody>
        </p:sp>
        <p:sp>
          <p:nvSpPr>
            <p:cNvPr id="6" name="矩形 5"/>
            <p:cNvSpPr/>
            <p:nvPr/>
          </p:nvSpPr>
          <p:spPr>
            <a:xfrm>
              <a:off x="341530"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trike="noStrike" noProof="1"/>
            </a:p>
          </p:txBody>
        </p:sp>
      </p:grpSp>
      <p:grpSp>
        <p:nvGrpSpPr>
          <p:cNvPr id="7" name="组合 6"/>
          <p:cNvGrpSpPr/>
          <p:nvPr userDrawn="true"/>
        </p:nvGrpSpPr>
        <p:grpSpPr>
          <a:xfrm rot="10800000">
            <a:off x="8801753" y="4963098"/>
            <a:ext cx="105725" cy="180402"/>
            <a:chOff x="281524" y="0"/>
            <a:chExt cx="105725" cy="721610"/>
          </a:xfrm>
          <a:solidFill>
            <a:srgbClr val="1A7BAE"/>
          </a:solidFill>
        </p:grpSpPr>
        <p:sp>
          <p:nvSpPr>
            <p:cNvPr id="10" name="矩形 9"/>
            <p:cNvSpPr/>
            <p:nvPr/>
          </p:nvSpPr>
          <p:spPr>
            <a:xfrm>
              <a:off x="281524"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trike="noStrike" noProof="1"/>
            </a:p>
          </p:txBody>
        </p:sp>
        <p:sp>
          <p:nvSpPr>
            <p:cNvPr id="11" name="矩形 10"/>
            <p:cNvSpPr/>
            <p:nvPr/>
          </p:nvSpPr>
          <p:spPr>
            <a:xfrm>
              <a:off x="341530"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trike="noStrike" noProof="1"/>
            </a:p>
          </p:txBody>
        </p:sp>
      </p:grpSp>
    </p:spTree>
  </p:cSld>
  <p:clrMapOvr>
    <a:masterClrMapping/>
  </p:clrMapOvr>
  <p:transition spd="slow">
    <p:push dir="u"/>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6_标题和内容">
    <p:bg>
      <p:bgPr>
        <a:noFill/>
        <a:effectLst/>
      </p:bgPr>
    </p:bg>
    <p:spTree>
      <p:nvGrpSpPr>
        <p:cNvPr id="1" name=""/>
        <p:cNvGrpSpPr/>
        <p:nvPr/>
      </p:nvGrpSpPr>
      <p:grpSpPr>
        <a:xfrm>
          <a:off x="0" y="0"/>
          <a:ext cx="0" cy="0"/>
          <a:chOff x="0" y="0"/>
          <a:chExt cx="0" cy="0"/>
        </a:xfrm>
      </p:grpSpPr>
      <p:grpSp>
        <p:nvGrpSpPr>
          <p:cNvPr id="2" name="组合 1"/>
          <p:cNvGrpSpPr/>
          <p:nvPr userDrawn="true"/>
        </p:nvGrpSpPr>
        <p:grpSpPr>
          <a:xfrm>
            <a:off x="281521" y="0"/>
            <a:ext cx="105725" cy="721610"/>
            <a:chOff x="281524" y="0"/>
            <a:chExt cx="105725" cy="721610"/>
          </a:xfrm>
          <a:solidFill>
            <a:srgbClr val="FDA907"/>
          </a:solidFill>
        </p:grpSpPr>
        <p:sp>
          <p:nvSpPr>
            <p:cNvPr id="5" name="矩形 4"/>
            <p:cNvSpPr/>
            <p:nvPr/>
          </p:nvSpPr>
          <p:spPr>
            <a:xfrm>
              <a:off x="281524"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trike="noStrike" noProof="1"/>
            </a:p>
          </p:txBody>
        </p:sp>
        <p:sp>
          <p:nvSpPr>
            <p:cNvPr id="6" name="矩形 5"/>
            <p:cNvSpPr/>
            <p:nvPr/>
          </p:nvSpPr>
          <p:spPr>
            <a:xfrm>
              <a:off x="341530"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trike="noStrike" noProof="1"/>
            </a:p>
          </p:txBody>
        </p:sp>
      </p:grpSp>
      <p:grpSp>
        <p:nvGrpSpPr>
          <p:cNvPr id="7" name="组合 6"/>
          <p:cNvGrpSpPr/>
          <p:nvPr userDrawn="true"/>
        </p:nvGrpSpPr>
        <p:grpSpPr>
          <a:xfrm rot="10800000">
            <a:off x="8801753" y="4963098"/>
            <a:ext cx="105725" cy="180402"/>
            <a:chOff x="281524" y="0"/>
            <a:chExt cx="105725" cy="721610"/>
          </a:xfrm>
          <a:solidFill>
            <a:srgbClr val="FDA907"/>
          </a:solidFill>
        </p:grpSpPr>
        <p:sp>
          <p:nvSpPr>
            <p:cNvPr id="10" name="矩形 9"/>
            <p:cNvSpPr/>
            <p:nvPr/>
          </p:nvSpPr>
          <p:spPr>
            <a:xfrm>
              <a:off x="281524"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trike="noStrike" noProof="1"/>
            </a:p>
          </p:txBody>
        </p:sp>
        <p:sp>
          <p:nvSpPr>
            <p:cNvPr id="11" name="矩形 10"/>
            <p:cNvSpPr/>
            <p:nvPr/>
          </p:nvSpPr>
          <p:spPr>
            <a:xfrm>
              <a:off x="341530"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trike="noStrike" noProof="1"/>
            </a:p>
          </p:txBody>
        </p:sp>
      </p:grpSp>
    </p:spTree>
  </p:cSld>
  <p:clrMapOvr>
    <a:masterClrMapping/>
  </p:clrMapOvr>
  <p:transition spd="slow">
    <p:push dir="u"/>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标题和内容">
    <p:spTree>
      <p:nvGrpSpPr>
        <p:cNvPr id="1" name=""/>
        <p:cNvGrpSpPr/>
        <p:nvPr/>
      </p:nvGrpSpPr>
      <p:grpSpPr>
        <a:xfrm>
          <a:off x="0" y="0"/>
          <a:ext cx="0" cy="0"/>
          <a:chOff x="0" y="0"/>
          <a:chExt cx="0" cy="0"/>
        </a:xfrm>
      </p:grpSpPr>
    </p:spTree>
  </p:cSld>
  <p:clrMapOvr>
    <a:masterClrMapping/>
  </p:clrMapOvr>
  <p:transition spd="slow">
    <p:push dir="u"/>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true"/>
          </p:cNvSpPr>
          <p:nvPr>
            <p:ph type="ctrTitle"/>
          </p:nvPr>
        </p:nvSpPr>
        <p:spPr>
          <a:xfrm>
            <a:off x="1143000" y="841772"/>
            <a:ext cx="6858000" cy="1790700"/>
          </a:xfrm>
        </p:spPr>
        <p:txBody>
          <a:bodyPr anchor="b"/>
          <a:lstStyle>
            <a:lvl1pPr algn="ctr">
              <a:defRPr sz="4500"/>
            </a:lvl1pPr>
          </a:lstStyle>
          <a:p>
            <a:pPr fontAlgn="auto"/>
            <a:r>
              <a:rPr lang="zh-CN" altLang="en-US" strike="noStrike" noProof="1" smtClean="0"/>
              <a:t>单击此处编辑母版标题样式</a:t>
            </a:r>
            <a:endParaRPr lang="zh-CN" altLang="en-US" strike="noStrike" noProof="1"/>
          </a:p>
        </p:txBody>
      </p:sp>
      <p:sp>
        <p:nvSpPr>
          <p:cNvPr id="3" name="副标题 2"/>
          <p:cNvSpPr>
            <a:spLocks noGrp="true"/>
          </p:cNvSpPr>
          <p:nvPr>
            <p:ph type="subTitle" idx="1"/>
          </p:nvPr>
        </p:nvSpPr>
        <p:spPr>
          <a:xfrm>
            <a:off x="1143000" y="2701529"/>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true"/>
          </p:cNvSpPr>
          <p:nvPr>
            <p:ph type="dt" sz="half" idx="10"/>
          </p:nvPr>
        </p:nvSpPr>
        <p:spPr/>
        <p:txBody>
          <a:bodyPr/>
          <a:p>
            <a:pPr lvl="0" fontAlgn="base"/>
            <a:fld id="{BB962C8B-B14F-4D97-AF65-F5344CB8AC3E}" type="datetime1">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
        <p:nvSpPr>
          <p:cNvPr id="5" name="页脚占位符 4"/>
          <p:cNvSpPr>
            <a:spLocks noGrp="true"/>
          </p:cNvSpPr>
          <p:nvPr>
            <p:ph type="ftr" sz="quarter" idx="11"/>
          </p:nvPr>
        </p:nvSpPr>
        <p:spPr/>
        <p:txBody>
          <a:bodyPr/>
          <a:p>
            <a:pPr lvl="0" fontAlgn="base"/>
          </a:p>
        </p:txBody>
      </p:sp>
      <p:sp>
        <p:nvSpPr>
          <p:cNvPr id="6" name="灯片编号占位符 5"/>
          <p:cNvSpPr>
            <a:spLocks noGrp="true"/>
          </p:cNvSpPr>
          <p:nvPr>
            <p:ph type="sldNum" sz="quarter" idx="12"/>
          </p:nvPr>
        </p:nvSpPr>
        <p:spPr/>
        <p:txBody>
          <a:bodyPr/>
          <a:p>
            <a:pPr lvl="0" fontAlgn="base"/>
            <a:fld id="{9A0DB2DC-4C9A-4742-B13C-FB6460FD3503}" type="slidenum">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内容占位符 2"/>
          <p:cNvSpPr>
            <a:spLocks noGrp="true"/>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true"/>
          </p:cNvSpPr>
          <p:nvPr>
            <p:ph type="dt" sz="half" idx="10"/>
          </p:nvPr>
        </p:nvSpPr>
        <p:spPr/>
        <p:txBody>
          <a:bodyPr/>
          <a:p>
            <a:pPr lvl="0" fontAlgn="base"/>
            <a:fld id="{BB962C8B-B14F-4D97-AF65-F5344CB8AC3E}" type="datetime1">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
        <p:nvSpPr>
          <p:cNvPr id="5" name="页脚占位符 4"/>
          <p:cNvSpPr>
            <a:spLocks noGrp="true"/>
          </p:cNvSpPr>
          <p:nvPr>
            <p:ph type="ftr" sz="quarter" idx="11"/>
          </p:nvPr>
        </p:nvSpPr>
        <p:spPr/>
        <p:txBody>
          <a:bodyPr/>
          <a:p>
            <a:pPr lvl="0" fontAlgn="base"/>
          </a:p>
        </p:txBody>
      </p:sp>
      <p:sp>
        <p:nvSpPr>
          <p:cNvPr id="6" name="灯片编号占位符 5"/>
          <p:cNvSpPr>
            <a:spLocks noGrp="true"/>
          </p:cNvSpPr>
          <p:nvPr>
            <p:ph type="sldNum" sz="quarter" idx="12"/>
          </p:nvPr>
        </p:nvSpPr>
        <p:spPr/>
        <p:txBody>
          <a:bodyPr/>
          <a:p>
            <a:pPr lvl="0" fontAlgn="base"/>
            <a:fld id="{9A0DB2DC-4C9A-4742-B13C-FB6460FD3503}" type="slidenum">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true"/>
          </p:cNvSpPr>
          <p:nvPr>
            <p:ph type="title"/>
          </p:nvPr>
        </p:nvSpPr>
        <p:spPr>
          <a:xfrm>
            <a:off x="623888" y="1282304"/>
            <a:ext cx="7886700" cy="2139553"/>
          </a:xfrm>
        </p:spPr>
        <p:txBody>
          <a:bodyPr anchor="b"/>
          <a:lstStyle>
            <a:lvl1pPr>
              <a:defRPr sz="4500"/>
            </a:lvl1pPr>
          </a:lstStyle>
          <a:p>
            <a:pPr fontAlgn="auto"/>
            <a:r>
              <a:rPr lang="zh-CN" altLang="en-US" strike="noStrike" noProof="1" smtClean="0"/>
              <a:t>单击此处编辑母版标题样式</a:t>
            </a:r>
            <a:endParaRPr lang="zh-CN" altLang="en-US" strike="noStrike" noProof="1"/>
          </a:p>
        </p:txBody>
      </p:sp>
      <p:sp>
        <p:nvSpPr>
          <p:cNvPr id="3" name="文本占位符 2"/>
          <p:cNvSpPr>
            <a:spLocks noGrp="true"/>
          </p:cNvSpPr>
          <p:nvPr>
            <p:ph type="body" idx="1"/>
          </p:nvPr>
        </p:nvSpPr>
        <p:spPr>
          <a:xfrm>
            <a:off x="623888" y="3442097"/>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true"/>
          </p:cNvSpPr>
          <p:nvPr>
            <p:ph type="dt" sz="half" idx="10"/>
          </p:nvPr>
        </p:nvSpPr>
        <p:spPr/>
        <p:txBody>
          <a:bodyPr/>
          <a:p>
            <a:pPr lvl="0" fontAlgn="base"/>
            <a:fld id="{BB962C8B-B14F-4D97-AF65-F5344CB8AC3E}" type="datetime1">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
        <p:nvSpPr>
          <p:cNvPr id="5" name="页脚占位符 4"/>
          <p:cNvSpPr>
            <a:spLocks noGrp="true"/>
          </p:cNvSpPr>
          <p:nvPr>
            <p:ph type="ftr" sz="quarter" idx="11"/>
          </p:nvPr>
        </p:nvSpPr>
        <p:spPr/>
        <p:txBody>
          <a:bodyPr/>
          <a:p>
            <a:pPr lvl="0" fontAlgn="base"/>
          </a:p>
        </p:txBody>
      </p:sp>
      <p:sp>
        <p:nvSpPr>
          <p:cNvPr id="6" name="灯片编号占位符 5"/>
          <p:cNvSpPr>
            <a:spLocks noGrp="true"/>
          </p:cNvSpPr>
          <p:nvPr>
            <p:ph type="sldNum" sz="quarter" idx="12"/>
          </p:nvPr>
        </p:nvSpPr>
        <p:spPr/>
        <p:txBody>
          <a:bodyPr/>
          <a:p>
            <a:pPr lvl="0" fontAlgn="base"/>
            <a:fld id="{9A0DB2DC-4C9A-4742-B13C-FB6460FD3503}" type="slidenum">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内容占位符 2"/>
          <p:cNvSpPr>
            <a:spLocks noGrp="true"/>
          </p:cNvSpPr>
          <p:nvPr>
            <p:ph sz="half" idx="1"/>
          </p:nvPr>
        </p:nvSpPr>
        <p:spPr>
          <a:xfrm>
            <a:off x="457200" y="1200150"/>
            <a:ext cx="4032504" cy="339407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true"/>
          </p:cNvSpPr>
          <p:nvPr>
            <p:ph sz="half" idx="2"/>
          </p:nvPr>
        </p:nvSpPr>
        <p:spPr>
          <a:xfrm>
            <a:off x="4654296" y="1200150"/>
            <a:ext cx="4032504" cy="339407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true"/>
          </p:cNvSpPr>
          <p:nvPr>
            <p:ph type="dt" sz="half" idx="10"/>
          </p:nvPr>
        </p:nvSpPr>
        <p:spPr/>
        <p:txBody>
          <a:bodyPr/>
          <a:p>
            <a:pPr lvl="0" fontAlgn="base"/>
            <a:fld id="{BB962C8B-B14F-4D97-AF65-F5344CB8AC3E}" type="datetime1">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
        <p:nvSpPr>
          <p:cNvPr id="6" name="页脚占位符 5"/>
          <p:cNvSpPr>
            <a:spLocks noGrp="true"/>
          </p:cNvSpPr>
          <p:nvPr>
            <p:ph type="ftr" sz="quarter" idx="11"/>
          </p:nvPr>
        </p:nvSpPr>
        <p:spPr/>
        <p:txBody>
          <a:bodyPr/>
          <a:p>
            <a:pPr lvl="0" fontAlgn="base"/>
          </a:p>
        </p:txBody>
      </p:sp>
      <p:sp>
        <p:nvSpPr>
          <p:cNvPr id="7" name="灯片编号占位符 6"/>
          <p:cNvSpPr>
            <a:spLocks noGrp="true"/>
          </p:cNvSpPr>
          <p:nvPr>
            <p:ph type="sldNum" sz="quarter" idx="12"/>
          </p:nvPr>
        </p:nvSpPr>
        <p:spPr/>
        <p:txBody>
          <a:bodyPr/>
          <a:p>
            <a:pPr lvl="0" fontAlgn="base"/>
            <a:fld id="{9A0DB2DC-4C9A-4742-B13C-FB6460FD3503}" type="slidenum">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true"/>
          </p:cNvSpPr>
          <p:nvPr>
            <p:ph type="title"/>
          </p:nvPr>
        </p:nvSpPr>
        <p:spPr>
          <a:xfrm>
            <a:off x="629841" y="273844"/>
            <a:ext cx="7886700" cy="994172"/>
          </a:xfrm>
        </p:spPr>
        <p:txBody>
          <a:bodyPr/>
          <a:lstStyle/>
          <a:p>
            <a:pPr fontAlgn="auto"/>
            <a:r>
              <a:rPr lang="zh-CN" altLang="en-US" strike="noStrike" noProof="1" smtClean="0"/>
              <a:t>单击此处编辑母版标题样式</a:t>
            </a:r>
            <a:endParaRPr lang="zh-CN" altLang="en-US" strike="noStrike" noProof="1"/>
          </a:p>
        </p:txBody>
      </p:sp>
      <p:sp>
        <p:nvSpPr>
          <p:cNvPr id="3" name="文本占位符 2"/>
          <p:cNvSpPr>
            <a:spLocks noGrp="true"/>
          </p:cNvSpPr>
          <p:nvPr>
            <p:ph type="body" idx="1"/>
          </p:nvPr>
        </p:nvSpPr>
        <p:spPr>
          <a:xfrm>
            <a:off x="890081" y="1333829"/>
            <a:ext cx="3655181" cy="617934"/>
          </a:xfrm>
        </p:spPr>
        <p:txBody>
          <a:bodyPr anchor="ctr" anchorCtr="false"/>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true"/>
          </p:cNvSpPr>
          <p:nvPr>
            <p:ph sz="half" idx="2"/>
          </p:nvPr>
        </p:nvSpPr>
        <p:spPr>
          <a:xfrm>
            <a:off x="890081" y="1999034"/>
            <a:ext cx="3655181" cy="264321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true"/>
          </p:cNvSpPr>
          <p:nvPr>
            <p:ph type="body" sz="quarter" idx="3"/>
          </p:nvPr>
        </p:nvSpPr>
        <p:spPr>
          <a:xfrm>
            <a:off x="4692704" y="1333829"/>
            <a:ext cx="3673182" cy="617934"/>
          </a:xfrm>
        </p:spPr>
        <p:txBody>
          <a:bodyPr anchor="ctr" anchorCtr="false"/>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true"/>
          </p:cNvSpPr>
          <p:nvPr>
            <p:ph sz="quarter" idx="4"/>
          </p:nvPr>
        </p:nvSpPr>
        <p:spPr>
          <a:xfrm>
            <a:off x="4692704" y="1999034"/>
            <a:ext cx="3673182" cy="264321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true"/>
          </p:cNvSpPr>
          <p:nvPr>
            <p:ph type="dt" sz="half" idx="10"/>
          </p:nvPr>
        </p:nvSpPr>
        <p:spPr/>
        <p:txBody>
          <a:bodyPr/>
          <a:p>
            <a:pPr lvl="0" fontAlgn="base"/>
            <a:fld id="{BB962C8B-B14F-4D97-AF65-F5344CB8AC3E}" type="datetime1">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
        <p:nvSpPr>
          <p:cNvPr id="8" name="页脚占位符 7"/>
          <p:cNvSpPr>
            <a:spLocks noGrp="true"/>
          </p:cNvSpPr>
          <p:nvPr>
            <p:ph type="ftr" sz="quarter" idx="11"/>
          </p:nvPr>
        </p:nvSpPr>
        <p:spPr/>
        <p:txBody>
          <a:bodyPr/>
          <a:p>
            <a:pPr lvl="0" fontAlgn="base"/>
          </a:p>
        </p:txBody>
      </p:sp>
      <p:sp>
        <p:nvSpPr>
          <p:cNvPr id="9" name="灯片编号占位符 8"/>
          <p:cNvSpPr>
            <a:spLocks noGrp="true"/>
          </p:cNvSpPr>
          <p:nvPr>
            <p:ph type="sldNum" sz="quarter" idx="12"/>
          </p:nvPr>
        </p:nvSpPr>
        <p:spPr/>
        <p:txBody>
          <a:bodyPr/>
          <a:p>
            <a:pPr lvl="0" fontAlgn="base"/>
            <a:fld id="{9A0DB2DC-4C9A-4742-B13C-FB6460FD3503}" type="slidenum">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true"/>
          </p:cNvSpPr>
          <p:nvPr>
            <p:ph type="title"/>
          </p:nvPr>
        </p:nvSpPr>
        <p:spPr>
          <a:xfrm>
            <a:off x="457200" y="274955"/>
            <a:ext cx="8229600" cy="1143000"/>
          </a:xfrm>
          <a:prstGeom prst="rect">
            <a:avLst/>
          </a:prstGeom>
        </p:spPr>
        <p:txBody>
          <a:bodyPr/>
          <a:lstStyle/>
          <a:p>
            <a:pPr fontAlgn="auto"/>
            <a:r>
              <a:rPr lang="zh-CN" altLang="en-US" strike="noStrike" noProof="1" smtClean="0"/>
              <a:t>单击此处编辑母版标题样式</a:t>
            </a:r>
            <a:endParaRPr lang="zh-CN" altLang="en-US" strike="noStrike" noProof="1"/>
          </a:p>
        </p:txBody>
      </p:sp>
      <p:sp>
        <p:nvSpPr>
          <p:cNvPr id="3" name="内容占位符 2"/>
          <p:cNvSpPr>
            <a:spLocks noGrp="true"/>
          </p:cNvSpPr>
          <p:nvPr>
            <p:ph idx="1"/>
          </p:nvPr>
        </p:nvSpPr>
        <p:spPr>
          <a:xfrm>
            <a:off x="457200" y="1600200"/>
            <a:ext cx="8229600" cy="4526280"/>
          </a:xfrm>
          <a:prstGeom prst="rect">
            <a:avLst/>
          </a:prstGeo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日期占位符 2"/>
          <p:cNvSpPr>
            <a:spLocks noGrp="true"/>
          </p:cNvSpPr>
          <p:nvPr>
            <p:ph type="dt" sz="half" idx="10"/>
          </p:nvPr>
        </p:nvSpPr>
        <p:spPr/>
        <p:txBody>
          <a:bodyPr/>
          <a:p>
            <a:pPr lvl="0" fontAlgn="base"/>
            <a:fld id="{BB962C8B-B14F-4D97-AF65-F5344CB8AC3E}" type="datetime1">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
        <p:nvSpPr>
          <p:cNvPr id="4" name="页脚占位符 3"/>
          <p:cNvSpPr>
            <a:spLocks noGrp="true"/>
          </p:cNvSpPr>
          <p:nvPr>
            <p:ph type="ftr" sz="quarter" idx="11"/>
          </p:nvPr>
        </p:nvSpPr>
        <p:spPr/>
        <p:txBody>
          <a:bodyPr/>
          <a:p>
            <a:pPr lvl="0" fontAlgn="base"/>
          </a:p>
        </p:txBody>
      </p:sp>
      <p:sp>
        <p:nvSpPr>
          <p:cNvPr id="5" name="灯片编号占位符 4"/>
          <p:cNvSpPr>
            <a:spLocks noGrp="true"/>
          </p:cNvSpPr>
          <p:nvPr>
            <p:ph type="sldNum" sz="quarter" idx="12"/>
          </p:nvPr>
        </p:nvSpPr>
        <p:spPr/>
        <p:txBody>
          <a:bodyPr/>
          <a:p>
            <a:pPr lvl="0" fontAlgn="base"/>
            <a:fld id="{9A0DB2DC-4C9A-4742-B13C-FB6460FD3503}" type="slidenum">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true"/>
          </p:cNvSpPr>
          <p:nvPr>
            <p:ph type="dt" sz="half" idx="10"/>
          </p:nvPr>
        </p:nvSpPr>
        <p:spPr/>
        <p:txBody>
          <a:bodyPr/>
          <a:p>
            <a:pPr lvl="0" fontAlgn="base"/>
            <a:fld id="{BB962C8B-B14F-4D97-AF65-F5344CB8AC3E}" type="datetime1">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
        <p:nvSpPr>
          <p:cNvPr id="3" name="页脚占位符 2"/>
          <p:cNvSpPr>
            <a:spLocks noGrp="true"/>
          </p:cNvSpPr>
          <p:nvPr>
            <p:ph type="ftr" sz="quarter" idx="11"/>
          </p:nvPr>
        </p:nvSpPr>
        <p:spPr/>
        <p:txBody>
          <a:bodyPr/>
          <a:p>
            <a:pPr lvl="0" fontAlgn="base"/>
          </a:p>
        </p:txBody>
      </p:sp>
      <p:sp>
        <p:nvSpPr>
          <p:cNvPr id="4" name="灯片编号占位符 3"/>
          <p:cNvSpPr>
            <a:spLocks noGrp="true"/>
          </p:cNvSpPr>
          <p:nvPr>
            <p:ph type="sldNum" sz="quarter" idx="12"/>
          </p:nvPr>
        </p:nvSpPr>
        <p:spPr/>
        <p:txBody>
          <a:bodyPr/>
          <a:p>
            <a:pPr lvl="0" fontAlgn="base"/>
            <a:fld id="{9A0DB2DC-4C9A-4742-B13C-FB6460FD3503}" type="slidenum">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true"/>
          </p:cNvSpPr>
          <p:nvPr>
            <p:ph type="title"/>
          </p:nvPr>
        </p:nvSpPr>
        <p:spPr>
          <a:xfrm>
            <a:off x="629841" y="342900"/>
            <a:ext cx="2949178" cy="1200150"/>
          </a:xfrm>
        </p:spPr>
        <p:txBody>
          <a:bodyPr anchor="b"/>
          <a:lstStyle>
            <a:lvl1pPr>
              <a:defRPr sz="2400"/>
            </a:lvl1pPr>
          </a:lstStyle>
          <a:p>
            <a:pPr fontAlgn="auto"/>
            <a:r>
              <a:rPr lang="zh-CN" altLang="en-US" strike="noStrike" noProof="1" smtClean="0"/>
              <a:t>单击此处编辑母版标题样式</a:t>
            </a:r>
            <a:endParaRPr lang="zh-CN" altLang="en-US" strike="noStrike" noProof="1"/>
          </a:p>
        </p:txBody>
      </p:sp>
      <p:sp>
        <p:nvSpPr>
          <p:cNvPr id="3" name="内容占位符 2"/>
          <p:cNvSpPr>
            <a:spLocks noGrp="true"/>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true"/>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true"/>
          </p:cNvSpPr>
          <p:nvPr>
            <p:ph type="dt" sz="half" idx="10"/>
          </p:nvPr>
        </p:nvSpPr>
        <p:spPr/>
        <p:txBody>
          <a:bodyPr/>
          <a:p>
            <a:pPr lvl="0" fontAlgn="base"/>
            <a:fld id="{BB962C8B-B14F-4D97-AF65-F5344CB8AC3E}" type="datetime1">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
        <p:nvSpPr>
          <p:cNvPr id="6" name="页脚占位符 5"/>
          <p:cNvSpPr>
            <a:spLocks noGrp="true"/>
          </p:cNvSpPr>
          <p:nvPr>
            <p:ph type="ftr" sz="quarter" idx="11"/>
          </p:nvPr>
        </p:nvSpPr>
        <p:spPr/>
        <p:txBody>
          <a:bodyPr/>
          <a:p>
            <a:pPr lvl="0" fontAlgn="base"/>
          </a:p>
        </p:txBody>
      </p:sp>
      <p:sp>
        <p:nvSpPr>
          <p:cNvPr id="7" name="灯片编号占位符 6"/>
          <p:cNvSpPr>
            <a:spLocks noGrp="true"/>
          </p:cNvSpPr>
          <p:nvPr>
            <p:ph type="sldNum" sz="quarter" idx="12"/>
          </p:nvPr>
        </p:nvSpPr>
        <p:spPr/>
        <p:txBody>
          <a:bodyPr/>
          <a:p>
            <a:pPr lvl="0" fontAlgn="base"/>
            <a:fld id="{9A0DB2DC-4C9A-4742-B13C-FB6460FD3503}" type="slidenum">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true"/>
          </p:cNvSpPr>
          <p:nvPr>
            <p:ph type="title"/>
          </p:nvPr>
        </p:nvSpPr>
        <p:spPr>
          <a:xfrm>
            <a:off x="629841" y="342900"/>
            <a:ext cx="3124012" cy="1200150"/>
          </a:xfrm>
        </p:spPr>
        <p:txBody>
          <a:bodyPr anchor="b"/>
          <a:lstStyle>
            <a:lvl1pPr>
              <a:defRPr sz="2400"/>
            </a:lvl1pPr>
          </a:lstStyle>
          <a:p>
            <a:pPr fontAlgn="auto"/>
            <a:r>
              <a:rPr lang="zh-CN" altLang="en-US" strike="noStrike" noProof="1" smtClean="0"/>
              <a:t>单击此处编辑母版标题样式</a:t>
            </a:r>
            <a:endParaRPr lang="zh-CN" altLang="en-US" strike="noStrike" noProof="1"/>
          </a:p>
        </p:txBody>
      </p:sp>
      <p:sp>
        <p:nvSpPr>
          <p:cNvPr id="3" name="图片占位符 2"/>
          <p:cNvSpPr>
            <a:spLocks noGrp="true"/>
          </p:cNvSpPr>
          <p:nvPr>
            <p:ph type="pic" idx="1"/>
          </p:nvPr>
        </p:nvSpPr>
        <p:spPr>
          <a:xfrm>
            <a:off x="3887391" y="342901"/>
            <a:ext cx="4629150" cy="4052888"/>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true"/>
          </p:cNvSpPr>
          <p:nvPr>
            <p:ph type="body" sz="half" idx="2"/>
          </p:nvPr>
        </p:nvSpPr>
        <p:spPr>
          <a:xfrm>
            <a:off x="629841" y="1543050"/>
            <a:ext cx="3124012" cy="2858691"/>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true"/>
          </p:cNvSpPr>
          <p:nvPr>
            <p:ph type="dt" sz="half" idx="10"/>
          </p:nvPr>
        </p:nvSpPr>
        <p:spPr/>
        <p:txBody>
          <a:bodyPr/>
          <a:p>
            <a:pPr lvl="0" fontAlgn="base"/>
            <a:fld id="{BB962C8B-B14F-4D97-AF65-F5344CB8AC3E}" type="datetime1">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
        <p:nvSpPr>
          <p:cNvPr id="6" name="页脚占位符 5"/>
          <p:cNvSpPr>
            <a:spLocks noGrp="true"/>
          </p:cNvSpPr>
          <p:nvPr>
            <p:ph type="ftr" sz="quarter" idx="11"/>
          </p:nvPr>
        </p:nvSpPr>
        <p:spPr/>
        <p:txBody>
          <a:bodyPr/>
          <a:p>
            <a:pPr lvl="0" fontAlgn="base"/>
          </a:p>
        </p:txBody>
      </p:sp>
      <p:sp>
        <p:nvSpPr>
          <p:cNvPr id="7" name="灯片编号占位符 6"/>
          <p:cNvSpPr>
            <a:spLocks noGrp="true"/>
          </p:cNvSpPr>
          <p:nvPr>
            <p:ph type="sldNum" sz="quarter" idx="12"/>
          </p:nvPr>
        </p:nvSpPr>
        <p:spPr/>
        <p:txBody>
          <a:bodyPr/>
          <a:p>
            <a:pPr lvl="0" fontAlgn="base"/>
            <a:fld id="{9A0DB2DC-4C9A-4742-B13C-FB6460FD3503}" type="slidenum">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竖排文字占位符 2"/>
          <p:cNvSpPr>
            <a:spLocks noGrp="true"/>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true"/>
          </p:cNvSpPr>
          <p:nvPr>
            <p:ph type="dt" sz="half" idx="10"/>
          </p:nvPr>
        </p:nvSpPr>
        <p:spPr/>
        <p:txBody>
          <a:bodyPr/>
          <a:p>
            <a:pPr lvl="0" fontAlgn="base"/>
            <a:fld id="{BB962C8B-B14F-4D97-AF65-F5344CB8AC3E}" type="datetime1">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
        <p:nvSpPr>
          <p:cNvPr id="5" name="页脚占位符 4"/>
          <p:cNvSpPr>
            <a:spLocks noGrp="true"/>
          </p:cNvSpPr>
          <p:nvPr>
            <p:ph type="ftr" sz="quarter" idx="11"/>
          </p:nvPr>
        </p:nvSpPr>
        <p:spPr/>
        <p:txBody>
          <a:bodyPr/>
          <a:p>
            <a:pPr lvl="0" fontAlgn="base"/>
          </a:p>
        </p:txBody>
      </p:sp>
      <p:sp>
        <p:nvSpPr>
          <p:cNvPr id="6" name="灯片编号占位符 5"/>
          <p:cNvSpPr>
            <a:spLocks noGrp="true"/>
          </p:cNvSpPr>
          <p:nvPr>
            <p:ph type="sldNum" sz="quarter" idx="12"/>
          </p:nvPr>
        </p:nvSpPr>
        <p:spPr/>
        <p:txBody>
          <a:bodyPr/>
          <a:p>
            <a:pPr lvl="0" fontAlgn="base"/>
            <a:fld id="{9A0DB2DC-4C9A-4742-B13C-FB6460FD3503}" type="slidenum">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true"/>
          </p:cNvSpPr>
          <p:nvPr>
            <p:ph type="title" orient="vert"/>
          </p:nvPr>
        </p:nvSpPr>
        <p:spPr>
          <a:xfrm>
            <a:off x="6629400" y="206375"/>
            <a:ext cx="2057400" cy="4387850"/>
          </a:xfrm>
        </p:spPr>
        <p:txBody>
          <a:bodyPr vert="eaVert"/>
          <a:lstStyle/>
          <a:p>
            <a:pPr fontAlgn="auto"/>
            <a:r>
              <a:rPr lang="zh-CN" altLang="en-US" strike="noStrike" noProof="1" smtClean="0"/>
              <a:t>单击此处编辑母版标题样式</a:t>
            </a:r>
            <a:endParaRPr lang="zh-CN" altLang="en-US" strike="noStrike" noProof="1"/>
          </a:p>
        </p:txBody>
      </p:sp>
      <p:sp>
        <p:nvSpPr>
          <p:cNvPr id="3" name="竖排文字占位符 2"/>
          <p:cNvSpPr>
            <a:spLocks noGrp="true"/>
          </p:cNvSpPr>
          <p:nvPr>
            <p:ph type="body" orient="vert" idx="1"/>
          </p:nvPr>
        </p:nvSpPr>
        <p:spPr>
          <a:xfrm>
            <a:off x="457200" y="206375"/>
            <a:ext cx="6052930" cy="4387850"/>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true"/>
          </p:cNvSpPr>
          <p:nvPr>
            <p:ph type="dt" sz="half" idx="10"/>
          </p:nvPr>
        </p:nvSpPr>
        <p:spPr/>
        <p:txBody>
          <a:bodyPr/>
          <a:p>
            <a:pPr lvl="0" fontAlgn="base"/>
            <a:fld id="{BB962C8B-B14F-4D97-AF65-F5344CB8AC3E}" type="datetime1">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
        <p:nvSpPr>
          <p:cNvPr id="5" name="页脚占位符 4"/>
          <p:cNvSpPr>
            <a:spLocks noGrp="true"/>
          </p:cNvSpPr>
          <p:nvPr>
            <p:ph type="ftr" sz="quarter" idx="11"/>
          </p:nvPr>
        </p:nvSpPr>
        <p:spPr/>
        <p:txBody>
          <a:bodyPr/>
          <a:p>
            <a:pPr lvl="0" fontAlgn="base"/>
          </a:p>
        </p:txBody>
      </p:sp>
      <p:sp>
        <p:nvSpPr>
          <p:cNvPr id="6" name="灯片编号占位符 5"/>
          <p:cNvSpPr>
            <a:spLocks noGrp="true"/>
          </p:cNvSpPr>
          <p:nvPr>
            <p:ph type="sldNum" sz="quarter" idx="12"/>
          </p:nvPr>
        </p:nvSpPr>
        <p:spPr/>
        <p:txBody>
          <a:bodyPr/>
          <a:p>
            <a:pPr lvl="0" fontAlgn="base"/>
            <a:fld id="{9A0DB2DC-4C9A-4742-B13C-FB6460FD3503}" type="slidenum">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true"/>
          </p:cNvSpPr>
          <p:nvPr>
            <p:ph type="ctrTitle"/>
          </p:nvPr>
        </p:nvSpPr>
        <p:spPr>
          <a:xfrm>
            <a:off x="1143000" y="841772"/>
            <a:ext cx="6858000" cy="1790700"/>
          </a:xfrm>
        </p:spPr>
        <p:txBody>
          <a:bodyPr anchor="b"/>
          <a:lstStyle>
            <a:lvl1pPr algn="ctr">
              <a:defRPr sz="4500"/>
            </a:lvl1pPr>
          </a:lstStyle>
          <a:p>
            <a:pPr fontAlgn="auto"/>
            <a:r>
              <a:rPr lang="zh-CN" altLang="en-US" strike="noStrike" noProof="1" smtClean="0"/>
              <a:t>单击此处编辑母版标题样式</a:t>
            </a:r>
            <a:endParaRPr lang="zh-CN" altLang="en-US" strike="noStrike" noProof="1"/>
          </a:p>
        </p:txBody>
      </p:sp>
      <p:sp>
        <p:nvSpPr>
          <p:cNvPr id="3" name="副标题 2"/>
          <p:cNvSpPr>
            <a:spLocks noGrp="true"/>
          </p:cNvSpPr>
          <p:nvPr>
            <p:ph type="subTitle" idx="1"/>
          </p:nvPr>
        </p:nvSpPr>
        <p:spPr>
          <a:xfrm>
            <a:off x="1143000" y="2701529"/>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true"/>
          </p:cNvSpPr>
          <p:nvPr>
            <p:ph type="dt" sz="half" idx="10"/>
          </p:nvPr>
        </p:nvSpPr>
        <p:spPr/>
        <p:txBody>
          <a:bodyPr/>
          <a:p>
            <a:pPr lvl="0" fontAlgn="base"/>
            <a:fld id="{BB962C8B-B14F-4D97-AF65-F5344CB8AC3E}" type="datetime1">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
        <p:nvSpPr>
          <p:cNvPr id="5" name="页脚占位符 4"/>
          <p:cNvSpPr>
            <a:spLocks noGrp="true"/>
          </p:cNvSpPr>
          <p:nvPr>
            <p:ph type="ftr" sz="quarter" idx="11"/>
          </p:nvPr>
        </p:nvSpPr>
        <p:spPr/>
        <p:txBody>
          <a:bodyPr/>
          <a:p>
            <a:pPr lvl="0" fontAlgn="base"/>
          </a:p>
        </p:txBody>
      </p:sp>
      <p:sp>
        <p:nvSpPr>
          <p:cNvPr id="6" name="灯片编号占位符 5"/>
          <p:cNvSpPr>
            <a:spLocks noGrp="true"/>
          </p:cNvSpPr>
          <p:nvPr>
            <p:ph type="sldNum" sz="quarter" idx="12"/>
          </p:nvPr>
        </p:nvSpPr>
        <p:spPr/>
        <p:txBody>
          <a:bodyPr/>
          <a:p>
            <a:pPr lvl="0" fontAlgn="base"/>
            <a:fld id="{9A0DB2DC-4C9A-4742-B13C-FB6460FD3503}" type="slidenum">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内容占位符 2"/>
          <p:cNvSpPr>
            <a:spLocks noGrp="true"/>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true"/>
          </p:cNvSpPr>
          <p:nvPr>
            <p:ph type="dt" sz="half" idx="10"/>
          </p:nvPr>
        </p:nvSpPr>
        <p:spPr/>
        <p:txBody>
          <a:bodyPr/>
          <a:p>
            <a:pPr lvl="0" fontAlgn="base"/>
            <a:fld id="{BB962C8B-B14F-4D97-AF65-F5344CB8AC3E}" type="datetime1">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
        <p:nvSpPr>
          <p:cNvPr id="5" name="页脚占位符 4"/>
          <p:cNvSpPr>
            <a:spLocks noGrp="true"/>
          </p:cNvSpPr>
          <p:nvPr>
            <p:ph type="ftr" sz="quarter" idx="11"/>
          </p:nvPr>
        </p:nvSpPr>
        <p:spPr/>
        <p:txBody>
          <a:bodyPr/>
          <a:p>
            <a:pPr lvl="0" fontAlgn="base"/>
          </a:p>
        </p:txBody>
      </p:sp>
      <p:sp>
        <p:nvSpPr>
          <p:cNvPr id="6" name="灯片编号占位符 5"/>
          <p:cNvSpPr>
            <a:spLocks noGrp="true"/>
          </p:cNvSpPr>
          <p:nvPr>
            <p:ph type="sldNum" sz="quarter" idx="12"/>
          </p:nvPr>
        </p:nvSpPr>
        <p:spPr/>
        <p:txBody>
          <a:bodyPr/>
          <a:p>
            <a:pPr lvl="0" fontAlgn="base"/>
            <a:fld id="{9A0DB2DC-4C9A-4742-B13C-FB6460FD3503}" type="slidenum">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true"/>
          </p:cNvSpPr>
          <p:nvPr>
            <p:ph type="title"/>
          </p:nvPr>
        </p:nvSpPr>
        <p:spPr>
          <a:xfrm>
            <a:off x="623888" y="1282304"/>
            <a:ext cx="7886700" cy="2139553"/>
          </a:xfrm>
        </p:spPr>
        <p:txBody>
          <a:bodyPr anchor="b"/>
          <a:lstStyle>
            <a:lvl1pPr>
              <a:defRPr sz="4500"/>
            </a:lvl1pPr>
          </a:lstStyle>
          <a:p>
            <a:pPr fontAlgn="auto"/>
            <a:r>
              <a:rPr lang="zh-CN" altLang="en-US" strike="noStrike" noProof="1" smtClean="0"/>
              <a:t>单击此处编辑母版标题样式</a:t>
            </a:r>
            <a:endParaRPr lang="zh-CN" altLang="en-US" strike="noStrike" noProof="1"/>
          </a:p>
        </p:txBody>
      </p:sp>
      <p:sp>
        <p:nvSpPr>
          <p:cNvPr id="3" name="文本占位符 2"/>
          <p:cNvSpPr>
            <a:spLocks noGrp="true"/>
          </p:cNvSpPr>
          <p:nvPr>
            <p:ph type="body" idx="1"/>
          </p:nvPr>
        </p:nvSpPr>
        <p:spPr>
          <a:xfrm>
            <a:off x="623888" y="3442097"/>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true"/>
          </p:cNvSpPr>
          <p:nvPr>
            <p:ph type="dt" sz="half" idx="10"/>
          </p:nvPr>
        </p:nvSpPr>
        <p:spPr/>
        <p:txBody>
          <a:bodyPr/>
          <a:p>
            <a:pPr lvl="0" fontAlgn="base"/>
            <a:fld id="{BB962C8B-B14F-4D97-AF65-F5344CB8AC3E}" type="datetime1">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
        <p:nvSpPr>
          <p:cNvPr id="5" name="页脚占位符 4"/>
          <p:cNvSpPr>
            <a:spLocks noGrp="true"/>
          </p:cNvSpPr>
          <p:nvPr>
            <p:ph type="ftr" sz="quarter" idx="11"/>
          </p:nvPr>
        </p:nvSpPr>
        <p:spPr/>
        <p:txBody>
          <a:bodyPr/>
          <a:p>
            <a:pPr lvl="0" fontAlgn="base"/>
          </a:p>
        </p:txBody>
      </p:sp>
      <p:sp>
        <p:nvSpPr>
          <p:cNvPr id="6" name="灯片编号占位符 5"/>
          <p:cNvSpPr>
            <a:spLocks noGrp="true"/>
          </p:cNvSpPr>
          <p:nvPr>
            <p:ph type="sldNum" sz="quarter" idx="12"/>
          </p:nvPr>
        </p:nvSpPr>
        <p:spPr/>
        <p:txBody>
          <a:bodyPr/>
          <a:p>
            <a:pPr lvl="0" fontAlgn="base"/>
            <a:fld id="{9A0DB2DC-4C9A-4742-B13C-FB6460FD3503}" type="slidenum">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内容占位符 2"/>
          <p:cNvSpPr>
            <a:spLocks noGrp="true"/>
          </p:cNvSpPr>
          <p:nvPr>
            <p:ph sz="half" idx="1"/>
          </p:nvPr>
        </p:nvSpPr>
        <p:spPr>
          <a:xfrm>
            <a:off x="457200" y="1200150"/>
            <a:ext cx="4032504" cy="339407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true"/>
          </p:cNvSpPr>
          <p:nvPr>
            <p:ph sz="half" idx="2"/>
          </p:nvPr>
        </p:nvSpPr>
        <p:spPr>
          <a:xfrm>
            <a:off x="4654296" y="1200150"/>
            <a:ext cx="4032504" cy="339407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true"/>
          </p:cNvSpPr>
          <p:nvPr>
            <p:ph type="dt" sz="half" idx="10"/>
          </p:nvPr>
        </p:nvSpPr>
        <p:spPr/>
        <p:txBody>
          <a:bodyPr/>
          <a:p>
            <a:pPr lvl="0" fontAlgn="base"/>
            <a:fld id="{BB962C8B-B14F-4D97-AF65-F5344CB8AC3E}" type="datetime1">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
        <p:nvSpPr>
          <p:cNvPr id="6" name="页脚占位符 5"/>
          <p:cNvSpPr>
            <a:spLocks noGrp="true"/>
          </p:cNvSpPr>
          <p:nvPr>
            <p:ph type="ftr" sz="quarter" idx="11"/>
          </p:nvPr>
        </p:nvSpPr>
        <p:spPr/>
        <p:txBody>
          <a:bodyPr/>
          <a:p>
            <a:pPr lvl="0" fontAlgn="base"/>
          </a:p>
        </p:txBody>
      </p:sp>
      <p:sp>
        <p:nvSpPr>
          <p:cNvPr id="7" name="灯片编号占位符 6"/>
          <p:cNvSpPr>
            <a:spLocks noGrp="true"/>
          </p:cNvSpPr>
          <p:nvPr>
            <p:ph type="sldNum" sz="quarter" idx="12"/>
          </p:nvPr>
        </p:nvSpPr>
        <p:spPr/>
        <p:txBody>
          <a:bodyPr/>
          <a:p>
            <a:pPr lvl="0" fontAlgn="base"/>
            <a:fld id="{9A0DB2DC-4C9A-4742-B13C-FB6460FD3503}" type="slidenum">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true"/>
          </p:cNvSpPr>
          <p:nvPr>
            <p:ph type="title"/>
          </p:nvPr>
        </p:nvSpPr>
        <p:spPr>
          <a:xfrm>
            <a:off x="623888" y="1282304"/>
            <a:ext cx="7886700" cy="2139553"/>
          </a:xfrm>
          <a:prstGeom prst="rect">
            <a:avLst/>
          </a:prstGeom>
        </p:spPr>
        <p:txBody>
          <a:bodyPr anchor="b"/>
          <a:lstStyle>
            <a:lvl1pPr>
              <a:defRPr sz="4500"/>
            </a:lvl1pPr>
          </a:lstStyle>
          <a:p>
            <a:pPr fontAlgn="auto"/>
            <a:r>
              <a:rPr lang="zh-CN" altLang="en-US" strike="noStrike" noProof="1" smtClean="0"/>
              <a:t>单击此处编辑母版标题样式</a:t>
            </a:r>
            <a:endParaRPr lang="zh-CN" altLang="en-US" strike="noStrike" noProof="1"/>
          </a:p>
        </p:txBody>
      </p:sp>
      <p:sp>
        <p:nvSpPr>
          <p:cNvPr id="3" name="文本占位符 2"/>
          <p:cNvSpPr>
            <a:spLocks noGrp="true"/>
          </p:cNvSpPr>
          <p:nvPr>
            <p:ph type="body" idx="1"/>
          </p:nvPr>
        </p:nvSpPr>
        <p:spPr>
          <a:xfrm>
            <a:off x="623888" y="3442097"/>
            <a:ext cx="7886700" cy="1125140"/>
          </a:xfrm>
          <a:prstGeom prst="rect">
            <a:avLst/>
          </a:prstGeo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true"/>
          </p:cNvSpPr>
          <p:nvPr>
            <p:ph type="title"/>
          </p:nvPr>
        </p:nvSpPr>
        <p:spPr>
          <a:xfrm>
            <a:off x="629841" y="273844"/>
            <a:ext cx="7886700" cy="994172"/>
          </a:xfrm>
        </p:spPr>
        <p:txBody>
          <a:bodyPr/>
          <a:lstStyle/>
          <a:p>
            <a:pPr fontAlgn="auto"/>
            <a:r>
              <a:rPr lang="zh-CN" altLang="en-US" strike="noStrike" noProof="1" smtClean="0"/>
              <a:t>单击此处编辑母版标题样式</a:t>
            </a:r>
            <a:endParaRPr lang="zh-CN" altLang="en-US" strike="noStrike" noProof="1"/>
          </a:p>
        </p:txBody>
      </p:sp>
      <p:sp>
        <p:nvSpPr>
          <p:cNvPr id="3" name="文本占位符 2"/>
          <p:cNvSpPr>
            <a:spLocks noGrp="true"/>
          </p:cNvSpPr>
          <p:nvPr>
            <p:ph type="body" idx="1"/>
          </p:nvPr>
        </p:nvSpPr>
        <p:spPr>
          <a:xfrm>
            <a:off x="890081" y="1333829"/>
            <a:ext cx="3655181" cy="617934"/>
          </a:xfrm>
        </p:spPr>
        <p:txBody>
          <a:bodyPr anchor="ctr" anchorCtr="false"/>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true"/>
          </p:cNvSpPr>
          <p:nvPr>
            <p:ph sz="half" idx="2"/>
          </p:nvPr>
        </p:nvSpPr>
        <p:spPr>
          <a:xfrm>
            <a:off x="890081" y="1999034"/>
            <a:ext cx="3655181" cy="264321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true"/>
          </p:cNvSpPr>
          <p:nvPr>
            <p:ph type="body" sz="quarter" idx="3"/>
          </p:nvPr>
        </p:nvSpPr>
        <p:spPr>
          <a:xfrm>
            <a:off x="4692704" y="1333829"/>
            <a:ext cx="3673182" cy="617934"/>
          </a:xfrm>
        </p:spPr>
        <p:txBody>
          <a:bodyPr anchor="ctr" anchorCtr="false"/>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true"/>
          </p:cNvSpPr>
          <p:nvPr>
            <p:ph sz="quarter" idx="4"/>
          </p:nvPr>
        </p:nvSpPr>
        <p:spPr>
          <a:xfrm>
            <a:off x="4692704" y="1999034"/>
            <a:ext cx="3673182" cy="264321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true"/>
          </p:cNvSpPr>
          <p:nvPr>
            <p:ph type="dt" sz="half" idx="10"/>
          </p:nvPr>
        </p:nvSpPr>
        <p:spPr/>
        <p:txBody>
          <a:bodyPr/>
          <a:p>
            <a:pPr lvl="0" fontAlgn="base"/>
            <a:fld id="{BB962C8B-B14F-4D97-AF65-F5344CB8AC3E}" type="datetime1">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
        <p:nvSpPr>
          <p:cNvPr id="8" name="页脚占位符 7"/>
          <p:cNvSpPr>
            <a:spLocks noGrp="true"/>
          </p:cNvSpPr>
          <p:nvPr>
            <p:ph type="ftr" sz="quarter" idx="11"/>
          </p:nvPr>
        </p:nvSpPr>
        <p:spPr/>
        <p:txBody>
          <a:bodyPr/>
          <a:p>
            <a:pPr lvl="0" fontAlgn="base"/>
          </a:p>
        </p:txBody>
      </p:sp>
      <p:sp>
        <p:nvSpPr>
          <p:cNvPr id="9" name="灯片编号占位符 8"/>
          <p:cNvSpPr>
            <a:spLocks noGrp="true"/>
          </p:cNvSpPr>
          <p:nvPr>
            <p:ph type="sldNum" sz="quarter" idx="12"/>
          </p:nvPr>
        </p:nvSpPr>
        <p:spPr/>
        <p:txBody>
          <a:bodyPr/>
          <a:p>
            <a:pPr lvl="0" fontAlgn="base"/>
            <a:fld id="{9A0DB2DC-4C9A-4742-B13C-FB6460FD3503}" type="slidenum">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日期占位符 2"/>
          <p:cNvSpPr>
            <a:spLocks noGrp="true"/>
          </p:cNvSpPr>
          <p:nvPr>
            <p:ph type="dt" sz="half" idx="10"/>
          </p:nvPr>
        </p:nvSpPr>
        <p:spPr/>
        <p:txBody>
          <a:bodyPr/>
          <a:p>
            <a:pPr lvl="0" fontAlgn="base"/>
            <a:fld id="{BB962C8B-B14F-4D97-AF65-F5344CB8AC3E}" type="datetime1">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
        <p:nvSpPr>
          <p:cNvPr id="4" name="页脚占位符 3"/>
          <p:cNvSpPr>
            <a:spLocks noGrp="true"/>
          </p:cNvSpPr>
          <p:nvPr>
            <p:ph type="ftr" sz="quarter" idx="11"/>
          </p:nvPr>
        </p:nvSpPr>
        <p:spPr/>
        <p:txBody>
          <a:bodyPr/>
          <a:p>
            <a:pPr lvl="0" fontAlgn="base"/>
          </a:p>
        </p:txBody>
      </p:sp>
      <p:sp>
        <p:nvSpPr>
          <p:cNvPr id="5" name="灯片编号占位符 4"/>
          <p:cNvSpPr>
            <a:spLocks noGrp="true"/>
          </p:cNvSpPr>
          <p:nvPr>
            <p:ph type="sldNum" sz="quarter" idx="12"/>
          </p:nvPr>
        </p:nvSpPr>
        <p:spPr/>
        <p:txBody>
          <a:bodyPr/>
          <a:p>
            <a:pPr lvl="0" fontAlgn="base"/>
            <a:fld id="{9A0DB2DC-4C9A-4742-B13C-FB6460FD3503}" type="slidenum">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true"/>
          </p:cNvSpPr>
          <p:nvPr>
            <p:ph type="dt" sz="half" idx="10"/>
          </p:nvPr>
        </p:nvSpPr>
        <p:spPr/>
        <p:txBody>
          <a:bodyPr/>
          <a:p>
            <a:pPr lvl="0" fontAlgn="base"/>
            <a:fld id="{BB962C8B-B14F-4D97-AF65-F5344CB8AC3E}" type="datetime1">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
        <p:nvSpPr>
          <p:cNvPr id="3" name="页脚占位符 2"/>
          <p:cNvSpPr>
            <a:spLocks noGrp="true"/>
          </p:cNvSpPr>
          <p:nvPr>
            <p:ph type="ftr" sz="quarter" idx="11"/>
          </p:nvPr>
        </p:nvSpPr>
        <p:spPr/>
        <p:txBody>
          <a:bodyPr/>
          <a:p>
            <a:pPr lvl="0" fontAlgn="base"/>
          </a:p>
        </p:txBody>
      </p:sp>
      <p:sp>
        <p:nvSpPr>
          <p:cNvPr id="4" name="灯片编号占位符 3"/>
          <p:cNvSpPr>
            <a:spLocks noGrp="true"/>
          </p:cNvSpPr>
          <p:nvPr>
            <p:ph type="sldNum" sz="quarter" idx="12"/>
          </p:nvPr>
        </p:nvSpPr>
        <p:spPr/>
        <p:txBody>
          <a:bodyPr/>
          <a:p>
            <a:pPr lvl="0" fontAlgn="base"/>
            <a:fld id="{9A0DB2DC-4C9A-4742-B13C-FB6460FD3503}" type="slidenum">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true"/>
          </p:cNvSpPr>
          <p:nvPr>
            <p:ph type="title"/>
          </p:nvPr>
        </p:nvSpPr>
        <p:spPr>
          <a:xfrm>
            <a:off x="629841" y="342900"/>
            <a:ext cx="2949178" cy="1200150"/>
          </a:xfrm>
        </p:spPr>
        <p:txBody>
          <a:bodyPr anchor="b"/>
          <a:lstStyle>
            <a:lvl1pPr>
              <a:defRPr sz="2400"/>
            </a:lvl1pPr>
          </a:lstStyle>
          <a:p>
            <a:pPr fontAlgn="auto"/>
            <a:r>
              <a:rPr lang="zh-CN" altLang="en-US" strike="noStrike" noProof="1" smtClean="0"/>
              <a:t>单击此处编辑母版标题样式</a:t>
            </a:r>
            <a:endParaRPr lang="zh-CN" altLang="en-US" strike="noStrike" noProof="1"/>
          </a:p>
        </p:txBody>
      </p:sp>
      <p:sp>
        <p:nvSpPr>
          <p:cNvPr id="3" name="内容占位符 2"/>
          <p:cNvSpPr>
            <a:spLocks noGrp="true"/>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true"/>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true"/>
          </p:cNvSpPr>
          <p:nvPr>
            <p:ph type="dt" sz="half" idx="10"/>
          </p:nvPr>
        </p:nvSpPr>
        <p:spPr/>
        <p:txBody>
          <a:bodyPr/>
          <a:p>
            <a:pPr lvl="0" fontAlgn="base"/>
            <a:fld id="{BB962C8B-B14F-4D97-AF65-F5344CB8AC3E}" type="datetime1">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
        <p:nvSpPr>
          <p:cNvPr id="6" name="页脚占位符 5"/>
          <p:cNvSpPr>
            <a:spLocks noGrp="true"/>
          </p:cNvSpPr>
          <p:nvPr>
            <p:ph type="ftr" sz="quarter" idx="11"/>
          </p:nvPr>
        </p:nvSpPr>
        <p:spPr/>
        <p:txBody>
          <a:bodyPr/>
          <a:p>
            <a:pPr lvl="0" fontAlgn="base"/>
          </a:p>
        </p:txBody>
      </p:sp>
      <p:sp>
        <p:nvSpPr>
          <p:cNvPr id="7" name="灯片编号占位符 6"/>
          <p:cNvSpPr>
            <a:spLocks noGrp="true"/>
          </p:cNvSpPr>
          <p:nvPr>
            <p:ph type="sldNum" sz="quarter" idx="12"/>
          </p:nvPr>
        </p:nvSpPr>
        <p:spPr/>
        <p:txBody>
          <a:bodyPr/>
          <a:p>
            <a:pPr lvl="0" fontAlgn="base"/>
            <a:fld id="{9A0DB2DC-4C9A-4742-B13C-FB6460FD3503}" type="slidenum">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true"/>
          </p:cNvSpPr>
          <p:nvPr>
            <p:ph type="title"/>
          </p:nvPr>
        </p:nvSpPr>
        <p:spPr>
          <a:xfrm>
            <a:off x="629841" y="342900"/>
            <a:ext cx="3124012" cy="1200150"/>
          </a:xfrm>
        </p:spPr>
        <p:txBody>
          <a:bodyPr anchor="b"/>
          <a:lstStyle>
            <a:lvl1pPr>
              <a:defRPr sz="2400"/>
            </a:lvl1pPr>
          </a:lstStyle>
          <a:p>
            <a:pPr fontAlgn="auto"/>
            <a:r>
              <a:rPr lang="zh-CN" altLang="en-US" strike="noStrike" noProof="1" smtClean="0"/>
              <a:t>单击此处编辑母版标题样式</a:t>
            </a:r>
            <a:endParaRPr lang="zh-CN" altLang="en-US" strike="noStrike" noProof="1"/>
          </a:p>
        </p:txBody>
      </p:sp>
      <p:sp>
        <p:nvSpPr>
          <p:cNvPr id="3" name="图片占位符 2"/>
          <p:cNvSpPr>
            <a:spLocks noGrp="true"/>
          </p:cNvSpPr>
          <p:nvPr>
            <p:ph type="pic" idx="1"/>
          </p:nvPr>
        </p:nvSpPr>
        <p:spPr>
          <a:xfrm>
            <a:off x="3887391" y="342901"/>
            <a:ext cx="4629150" cy="4052888"/>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true"/>
          </p:cNvSpPr>
          <p:nvPr>
            <p:ph type="body" sz="half" idx="2"/>
          </p:nvPr>
        </p:nvSpPr>
        <p:spPr>
          <a:xfrm>
            <a:off x="629841" y="1543050"/>
            <a:ext cx="3124012" cy="2858691"/>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true"/>
          </p:cNvSpPr>
          <p:nvPr>
            <p:ph type="dt" sz="half" idx="10"/>
          </p:nvPr>
        </p:nvSpPr>
        <p:spPr/>
        <p:txBody>
          <a:bodyPr/>
          <a:p>
            <a:pPr lvl="0" fontAlgn="base"/>
            <a:fld id="{BB962C8B-B14F-4D97-AF65-F5344CB8AC3E}" type="datetime1">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
        <p:nvSpPr>
          <p:cNvPr id="6" name="页脚占位符 5"/>
          <p:cNvSpPr>
            <a:spLocks noGrp="true"/>
          </p:cNvSpPr>
          <p:nvPr>
            <p:ph type="ftr" sz="quarter" idx="11"/>
          </p:nvPr>
        </p:nvSpPr>
        <p:spPr/>
        <p:txBody>
          <a:bodyPr/>
          <a:p>
            <a:pPr lvl="0" fontAlgn="base"/>
          </a:p>
        </p:txBody>
      </p:sp>
      <p:sp>
        <p:nvSpPr>
          <p:cNvPr id="7" name="灯片编号占位符 6"/>
          <p:cNvSpPr>
            <a:spLocks noGrp="true"/>
          </p:cNvSpPr>
          <p:nvPr>
            <p:ph type="sldNum" sz="quarter" idx="12"/>
          </p:nvPr>
        </p:nvSpPr>
        <p:spPr/>
        <p:txBody>
          <a:bodyPr/>
          <a:p>
            <a:pPr lvl="0" fontAlgn="base"/>
            <a:fld id="{9A0DB2DC-4C9A-4742-B13C-FB6460FD3503}" type="slidenum">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竖排文字占位符 2"/>
          <p:cNvSpPr>
            <a:spLocks noGrp="true"/>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true"/>
          </p:cNvSpPr>
          <p:nvPr>
            <p:ph type="dt" sz="half" idx="10"/>
          </p:nvPr>
        </p:nvSpPr>
        <p:spPr/>
        <p:txBody>
          <a:bodyPr/>
          <a:p>
            <a:pPr lvl="0" fontAlgn="base"/>
            <a:fld id="{BB962C8B-B14F-4D97-AF65-F5344CB8AC3E}" type="datetime1">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
        <p:nvSpPr>
          <p:cNvPr id="5" name="页脚占位符 4"/>
          <p:cNvSpPr>
            <a:spLocks noGrp="true"/>
          </p:cNvSpPr>
          <p:nvPr>
            <p:ph type="ftr" sz="quarter" idx="11"/>
          </p:nvPr>
        </p:nvSpPr>
        <p:spPr/>
        <p:txBody>
          <a:bodyPr/>
          <a:p>
            <a:pPr lvl="0" fontAlgn="base"/>
          </a:p>
        </p:txBody>
      </p:sp>
      <p:sp>
        <p:nvSpPr>
          <p:cNvPr id="6" name="灯片编号占位符 5"/>
          <p:cNvSpPr>
            <a:spLocks noGrp="true"/>
          </p:cNvSpPr>
          <p:nvPr>
            <p:ph type="sldNum" sz="quarter" idx="12"/>
          </p:nvPr>
        </p:nvSpPr>
        <p:spPr/>
        <p:txBody>
          <a:bodyPr/>
          <a:p>
            <a:pPr lvl="0" fontAlgn="base"/>
            <a:fld id="{9A0DB2DC-4C9A-4742-B13C-FB6460FD3503}" type="slidenum">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true"/>
          </p:cNvSpPr>
          <p:nvPr>
            <p:ph type="title" orient="vert"/>
          </p:nvPr>
        </p:nvSpPr>
        <p:spPr>
          <a:xfrm>
            <a:off x="6629400" y="206375"/>
            <a:ext cx="2057400" cy="4387850"/>
          </a:xfrm>
        </p:spPr>
        <p:txBody>
          <a:bodyPr vert="eaVert"/>
          <a:lstStyle/>
          <a:p>
            <a:pPr fontAlgn="auto"/>
            <a:r>
              <a:rPr lang="zh-CN" altLang="en-US" strike="noStrike" noProof="1" smtClean="0"/>
              <a:t>单击此处编辑母版标题样式</a:t>
            </a:r>
            <a:endParaRPr lang="zh-CN" altLang="en-US" strike="noStrike" noProof="1"/>
          </a:p>
        </p:txBody>
      </p:sp>
      <p:sp>
        <p:nvSpPr>
          <p:cNvPr id="3" name="竖排文字占位符 2"/>
          <p:cNvSpPr>
            <a:spLocks noGrp="true"/>
          </p:cNvSpPr>
          <p:nvPr>
            <p:ph type="body" orient="vert" idx="1"/>
          </p:nvPr>
        </p:nvSpPr>
        <p:spPr>
          <a:xfrm>
            <a:off x="457200" y="206375"/>
            <a:ext cx="6052930" cy="4387850"/>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true"/>
          </p:cNvSpPr>
          <p:nvPr>
            <p:ph type="dt" sz="half" idx="10"/>
          </p:nvPr>
        </p:nvSpPr>
        <p:spPr/>
        <p:txBody>
          <a:bodyPr/>
          <a:p>
            <a:pPr lvl="0" fontAlgn="base"/>
            <a:fld id="{BB962C8B-B14F-4D97-AF65-F5344CB8AC3E}" type="datetime1">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
        <p:nvSpPr>
          <p:cNvPr id="5" name="页脚占位符 4"/>
          <p:cNvSpPr>
            <a:spLocks noGrp="true"/>
          </p:cNvSpPr>
          <p:nvPr>
            <p:ph type="ftr" sz="quarter" idx="11"/>
          </p:nvPr>
        </p:nvSpPr>
        <p:spPr/>
        <p:txBody>
          <a:bodyPr/>
          <a:p>
            <a:pPr lvl="0" fontAlgn="base"/>
          </a:p>
        </p:txBody>
      </p:sp>
      <p:sp>
        <p:nvSpPr>
          <p:cNvPr id="6" name="灯片编号占位符 5"/>
          <p:cNvSpPr>
            <a:spLocks noGrp="true"/>
          </p:cNvSpPr>
          <p:nvPr>
            <p:ph type="sldNum" sz="quarter" idx="12"/>
          </p:nvPr>
        </p:nvSpPr>
        <p:spPr/>
        <p:txBody>
          <a:bodyPr/>
          <a:p>
            <a:pPr lvl="0" fontAlgn="base"/>
            <a:fld id="{9A0DB2DC-4C9A-4742-B13C-FB6460FD3503}" type="slidenum">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true"/>
          </p:cNvSpPr>
          <p:nvPr>
            <p:ph type="ctrTitle"/>
          </p:nvPr>
        </p:nvSpPr>
        <p:spPr>
          <a:xfrm>
            <a:off x="1143000" y="841772"/>
            <a:ext cx="6858000" cy="1790700"/>
          </a:xfrm>
        </p:spPr>
        <p:txBody>
          <a:bodyPr anchor="b"/>
          <a:lstStyle>
            <a:lvl1pPr algn="ctr">
              <a:defRPr sz="4500"/>
            </a:lvl1pPr>
          </a:lstStyle>
          <a:p>
            <a:pPr fontAlgn="auto"/>
            <a:r>
              <a:rPr lang="zh-CN" altLang="en-US" strike="noStrike" noProof="1" smtClean="0"/>
              <a:t>单击此处编辑母版标题样式</a:t>
            </a:r>
            <a:endParaRPr lang="zh-CN" altLang="en-US" strike="noStrike" noProof="1"/>
          </a:p>
        </p:txBody>
      </p:sp>
      <p:sp>
        <p:nvSpPr>
          <p:cNvPr id="3" name="副标题 2"/>
          <p:cNvSpPr>
            <a:spLocks noGrp="true"/>
          </p:cNvSpPr>
          <p:nvPr>
            <p:ph type="subTitle" idx="1"/>
          </p:nvPr>
        </p:nvSpPr>
        <p:spPr>
          <a:xfrm>
            <a:off x="1143000" y="2701529"/>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true"/>
          </p:cNvSpPr>
          <p:nvPr>
            <p:ph type="dt" sz="half" idx="10"/>
          </p:nvPr>
        </p:nvSpPr>
        <p:spPr/>
        <p:txBody>
          <a:bodyPr/>
          <a:p>
            <a:pPr lvl="0" fontAlgn="base"/>
            <a:fld id="{BB962C8B-B14F-4D97-AF65-F5344CB8AC3E}" type="datetime1">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
        <p:nvSpPr>
          <p:cNvPr id="5" name="页脚占位符 4"/>
          <p:cNvSpPr>
            <a:spLocks noGrp="true"/>
          </p:cNvSpPr>
          <p:nvPr>
            <p:ph type="ftr" sz="quarter" idx="11"/>
          </p:nvPr>
        </p:nvSpPr>
        <p:spPr/>
        <p:txBody>
          <a:bodyPr/>
          <a:p>
            <a:pPr lvl="0" fontAlgn="base"/>
          </a:p>
        </p:txBody>
      </p:sp>
      <p:sp>
        <p:nvSpPr>
          <p:cNvPr id="6" name="灯片编号占位符 5"/>
          <p:cNvSpPr>
            <a:spLocks noGrp="true"/>
          </p:cNvSpPr>
          <p:nvPr>
            <p:ph type="sldNum" sz="quarter" idx="12"/>
          </p:nvPr>
        </p:nvSpPr>
        <p:spPr/>
        <p:txBody>
          <a:bodyPr/>
          <a:p>
            <a:pPr lvl="0" fontAlgn="base"/>
            <a:fld id="{9A0DB2DC-4C9A-4742-B13C-FB6460FD3503}" type="slidenum">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内容占位符 2"/>
          <p:cNvSpPr>
            <a:spLocks noGrp="true"/>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true"/>
          </p:cNvSpPr>
          <p:nvPr>
            <p:ph type="dt" sz="half" idx="10"/>
          </p:nvPr>
        </p:nvSpPr>
        <p:spPr/>
        <p:txBody>
          <a:bodyPr/>
          <a:p>
            <a:pPr lvl="0" fontAlgn="base"/>
            <a:fld id="{BB962C8B-B14F-4D97-AF65-F5344CB8AC3E}" type="datetime1">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
        <p:nvSpPr>
          <p:cNvPr id="5" name="页脚占位符 4"/>
          <p:cNvSpPr>
            <a:spLocks noGrp="true"/>
          </p:cNvSpPr>
          <p:nvPr>
            <p:ph type="ftr" sz="quarter" idx="11"/>
          </p:nvPr>
        </p:nvSpPr>
        <p:spPr/>
        <p:txBody>
          <a:bodyPr/>
          <a:p>
            <a:pPr lvl="0" fontAlgn="base"/>
          </a:p>
        </p:txBody>
      </p:sp>
      <p:sp>
        <p:nvSpPr>
          <p:cNvPr id="6" name="灯片编号占位符 5"/>
          <p:cNvSpPr>
            <a:spLocks noGrp="true"/>
          </p:cNvSpPr>
          <p:nvPr>
            <p:ph type="sldNum" sz="quarter" idx="12"/>
          </p:nvPr>
        </p:nvSpPr>
        <p:spPr/>
        <p:txBody>
          <a:bodyPr/>
          <a:p>
            <a:pPr lvl="0" fontAlgn="base"/>
            <a:fld id="{9A0DB2DC-4C9A-4742-B13C-FB6460FD3503}" type="slidenum">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true"/>
          </p:cNvSpPr>
          <p:nvPr>
            <p:ph type="title"/>
          </p:nvPr>
        </p:nvSpPr>
        <p:spPr>
          <a:xfrm>
            <a:off x="623888" y="1282304"/>
            <a:ext cx="7886700" cy="2139553"/>
          </a:xfrm>
        </p:spPr>
        <p:txBody>
          <a:bodyPr anchor="b"/>
          <a:lstStyle>
            <a:lvl1pPr>
              <a:defRPr sz="4500"/>
            </a:lvl1pPr>
          </a:lstStyle>
          <a:p>
            <a:pPr fontAlgn="auto"/>
            <a:r>
              <a:rPr lang="zh-CN" altLang="en-US" strike="noStrike" noProof="1" smtClean="0"/>
              <a:t>单击此处编辑母版标题样式</a:t>
            </a:r>
            <a:endParaRPr lang="zh-CN" altLang="en-US" strike="noStrike" noProof="1"/>
          </a:p>
        </p:txBody>
      </p:sp>
      <p:sp>
        <p:nvSpPr>
          <p:cNvPr id="3" name="文本占位符 2"/>
          <p:cNvSpPr>
            <a:spLocks noGrp="true"/>
          </p:cNvSpPr>
          <p:nvPr>
            <p:ph type="body" idx="1"/>
          </p:nvPr>
        </p:nvSpPr>
        <p:spPr>
          <a:xfrm>
            <a:off x="623888" y="3442097"/>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true"/>
          </p:cNvSpPr>
          <p:nvPr>
            <p:ph type="dt" sz="half" idx="10"/>
          </p:nvPr>
        </p:nvSpPr>
        <p:spPr/>
        <p:txBody>
          <a:bodyPr/>
          <a:p>
            <a:pPr lvl="0" fontAlgn="base"/>
            <a:fld id="{BB962C8B-B14F-4D97-AF65-F5344CB8AC3E}" type="datetime1">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
        <p:nvSpPr>
          <p:cNvPr id="5" name="页脚占位符 4"/>
          <p:cNvSpPr>
            <a:spLocks noGrp="true"/>
          </p:cNvSpPr>
          <p:nvPr>
            <p:ph type="ftr" sz="quarter" idx="11"/>
          </p:nvPr>
        </p:nvSpPr>
        <p:spPr/>
        <p:txBody>
          <a:bodyPr/>
          <a:p>
            <a:pPr lvl="0" fontAlgn="base"/>
          </a:p>
        </p:txBody>
      </p:sp>
      <p:sp>
        <p:nvSpPr>
          <p:cNvPr id="6" name="灯片编号占位符 5"/>
          <p:cNvSpPr>
            <a:spLocks noGrp="true"/>
          </p:cNvSpPr>
          <p:nvPr>
            <p:ph type="sldNum" sz="quarter" idx="12"/>
          </p:nvPr>
        </p:nvSpPr>
        <p:spPr/>
        <p:txBody>
          <a:bodyPr/>
          <a:p>
            <a:pPr lvl="0" fontAlgn="base"/>
            <a:fld id="{9A0DB2DC-4C9A-4742-B13C-FB6460FD3503}" type="slidenum">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true"/>
          </p:cNvSpPr>
          <p:nvPr>
            <p:ph type="title"/>
          </p:nvPr>
        </p:nvSpPr>
        <p:spPr>
          <a:xfrm>
            <a:off x="457200" y="274955"/>
            <a:ext cx="8229600" cy="1143000"/>
          </a:xfrm>
          <a:prstGeom prst="rect">
            <a:avLst/>
          </a:prstGeom>
        </p:spPr>
        <p:txBody>
          <a:bodyPr/>
          <a:lstStyle/>
          <a:p>
            <a:pPr fontAlgn="auto"/>
            <a:r>
              <a:rPr lang="zh-CN" altLang="en-US" strike="noStrike" noProof="1" smtClean="0"/>
              <a:t>单击此处编辑母版标题样式</a:t>
            </a:r>
            <a:endParaRPr lang="zh-CN" altLang="en-US" strike="noStrike" noProof="1"/>
          </a:p>
        </p:txBody>
      </p:sp>
      <p:sp>
        <p:nvSpPr>
          <p:cNvPr id="3" name="内容占位符 2"/>
          <p:cNvSpPr>
            <a:spLocks noGrp="true"/>
          </p:cNvSpPr>
          <p:nvPr>
            <p:ph sz="half" idx="1"/>
          </p:nvPr>
        </p:nvSpPr>
        <p:spPr>
          <a:xfrm>
            <a:off x="628650" y="1369219"/>
            <a:ext cx="3886200" cy="3263504"/>
          </a:xfrm>
          <a:prstGeom prst="rect">
            <a:avLst/>
          </a:prstGeo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true"/>
          </p:cNvSpPr>
          <p:nvPr>
            <p:ph sz="half" idx="2"/>
          </p:nvPr>
        </p:nvSpPr>
        <p:spPr>
          <a:xfrm>
            <a:off x="4629150" y="1369219"/>
            <a:ext cx="3886200" cy="3263504"/>
          </a:xfrm>
          <a:prstGeom prst="rect">
            <a:avLst/>
          </a:prstGeo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内容占位符 2"/>
          <p:cNvSpPr>
            <a:spLocks noGrp="true"/>
          </p:cNvSpPr>
          <p:nvPr>
            <p:ph sz="half" idx="1"/>
          </p:nvPr>
        </p:nvSpPr>
        <p:spPr>
          <a:xfrm>
            <a:off x="457200" y="1200150"/>
            <a:ext cx="4032504" cy="339407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true"/>
          </p:cNvSpPr>
          <p:nvPr>
            <p:ph sz="half" idx="2"/>
          </p:nvPr>
        </p:nvSpPr>
        <p:spPr>
          <a:xfrm>
            <a:off x="4654296" y="1200150"/>
            <a:ext cx="4032504" cy="339407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true"/>
          </p:cNvSpPr>
          <p:nvPr>
            <p:ph type="dt" sz="half" idx="10"/>
          </p:nvPr>
        </p:nvSpPr>
        <p:spPr/>
        <p:txBody>
          <a:bodyPr/>
          <a:p>
            <a:pPr lvl="0" fontAlgn="base"/>
            <a:fld id="{BB962C8B-B14F-4D97-AF65-F5344CB8AC3E}" type="datetime1">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
        <p:nvSpPr>
          <p:cNvPr id="6" name="页脚占位符 5"/>
          <p:cNvSpPr>
            <a:spLocks noGrp="true"/>
          </p:cNvSpPr>
          <p:nvPr>
            <p:ph type="ftr" sz="quarter" idx="11"/>
          </p:nvPr>
        </p:nvSpPr>
        <p:spPr/>
        <p:txBody>
          <a:bodyPr/>
          <a:p>
            <a:pPr lvl="0" fontAlgn="base"/>
          </a:p>
        </p:txBody>
      </p:sp>
      <p:sp>
        <p:nvSpPr>
          <p:cNvPr id="7" name="灯片编号占位符 6"/>
          <p:cNvSpPr>
            <a:spLocks noGrp="true"/>
          </p:cNvSpPr>
          <p:nvPr>
            <p:ph type="sldNum" sz="quarter" idx="12"/>
          </p:nvPr>
        </p:nvSpPr>
        <p:spPr/>
        <p:txBody>
          <a:bodyPr/>
          <a:p>
            <a:pPr lvl="0" fontAlgn="base"/>
            <a:fld id="{9A0DB2DC-4C9A-4742-B13C-FB6460FD3503}" type="slidenum">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true"/>
          </p:cNvSpPr>
          <p:nvPr>
            <p:ph type="title"/>
          </p:nvPr>
        </p:nvSpPr>
        <p:spPr>
          <a:xfrm>
            <a:off x="629841" y="273844"/>
            <a:ext cx="7886700" cy="994172"/>
          </a:xfrm>
        </p:spPr>
        <p:txBody>
          <a:bodyPr/>
          <a:lstStyle/>
          <a:p>
            <a:pPr fontAlgn="auto"/>
            <a:r>
              <a:rPr lang="zh-CN" altLang="en-US" strike="noStrike" noProof="1" smtClean="0"/>
              <a:t>单击此处编辑母版标题样式</a:t>
            </a:r>
            <a:endParaRPr lang="zh-CN" altLang="en-US" strike="noStrike" noProof="1"/>
          </a:p>
        </p:txBody>
      </p:sp>
      <p:sp>
        <p:nvSpPr>
          <p:cNvPr id="3" name="文本占位符 2"/>
          <p:cNvSpPr>
            <a:spLocks noGrp="true"/>
          </p:cNvSpPr>
          <p:nvPr>
            <p:ph type="body" idx="1"/>
          </p:nvPr>
        </p:nvSpPr>
        <p:spPr>
          <a:xfrm>
            <a:off x="890081" y="1333829"/>
            <a:ext cx="3655181" cy="617934"/>
          </a:xfrm>
        </p:spPr>
        <p:txBody>
          <a:bodyPr anchor="ctr" anchorCtr="false"/>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true"/>
          </p:cNvSpPr>
          <p:nvPr>
            <p:ph sz="half" idx="2"/>
          </p:nvPr>
        </p:nvSpPr>
        <p:spPr>
          <a:xfrm>
            <a:off x="890081" y="1999034"/>
            <a:ext cx="3655181" cy="264321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true"/>
          </p:cNvSpPr>
          <p:nvPr>
            <p:ph type="body" sz="quarter" idx="3"/>
          </p:nvPr>
        </p:nvSpPr>
        <p:spPr>
          <a:xfrm>
            <a:off x="4692704" y="1333829"/>
            <a:ext cx="3673182" cy="617934"/>
          </a:xfrm>
        </p:spPr>
        <p:txBody>
          <a:bodyPr anchor="ctr" anchorCtr="false"/>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true"/>
          </p:cNvSpPr>
          <p:nvPr>
            <p:ph sz="quarter" idx="4"/>
          </p:nvPr>
        </p:nvSpPr>
        <p:spPr>
          <a:xfrm>
            <a:off x="4692704" y="1999034"/>
            <a:ext cx="3673182" cy="264321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true"/>
          </p:cNvSpPr>
          <p:nvPr>
            <p:ph type="dt" sz="half" idx="10"/>
          </p:nvPr>
        </p:nvSpPr>
        <p:spPr/>
        <p:txBody>
          <a:bodyPr/>
          <a:p>
            <a:pPr lvl="0" fontAlgn="base"/>
            <a:fld id="{BB962C8B-B14F-4D97-AF65-F5344CB8AC3E}" type="datetime1">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
        <p:nvSpPr>
          <p:cNvPr id="8" name="页脚占位符 7"/>
          <p:cNvSpPr>
            <a:spLocks noGrp="true"/>
          </p:cNvSpPr>
          <p:nvPr>
            <p:ph type="ftr" sz="quarter" idx="11"/>
          </p:nvPr>
        </p:nvSpPr>
        <p:spPr/>
        <p:txBody>
          <a:bodyPr/>
          <a:p>
            <a:pPr lvl="0" fontAlgn="base"/>
          </a:p>
        </p:txBody>
      </p:sp>
      <p:sp>
        <p:nvSpPr>
          <p:cNvPr id="9" name="灯片编号占位符 8"/>
          <p:cNvSpPr>
            <a:spLocks noGrp="true"/>
          </p:cNvSpPr>
          <p:nvPr>
            <p:ph type="sldNum" sz="quarter" idx="12"/>
          </p:nvPr>
        </p:nvSpPr>
        <p:spPr/>
        <p:txBody>
          <a:bodyPr/>
          <a:p>
            <a:pPr lvl="0" fontAlgn="base"/>
            <a:fld id="{9A0DB2DC-4C9A-4742-B13C-FB6460FD3503}" type="slidenum">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日期占位符 2"/>
          <p:cNvSpPr>
            <a:spLocks noGrp="true"/>
          </p:cNvSpPr>
          <p:nvPr>
            <p:ph type="dt" sz="half" idx="10"/>
          </p:nvPr>
        </p:nvSpPr>
        <p:spPr/>
        <p:txBody>
          <a:bodyPr/>
          <a:p>
            <a:pPr lvl="0" fontAlgn="base"/>
            <a:fld id="{BB962C8B-B14F-4D97-AF65-F5344CB8AC3E}" type="datetime1">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
        <p:nvSpPr>
          <p:cNvPr id="4" name="页脚占位符 3"/>
          <p:cNvSpPr>
            <a:spLocks noGrp="true"/>
          </p:cNvSpPr>
          <p:nvPr>
            <p:ph type="ftr" sz="quarter" idx="11"/>
          </p:nvPr>
        </p:nvSpPr>
        <p:spPr/>
        <p:txBody>
          <a:bodyPr/>
          <a:p>
            <a:pPr lvl="0" fontAlgn="base"/>
          </a:p>
        </p:txBody>
      </p:sp>
      <p:sp>
        <p:nvSpPr>
          <p:cNvPr id="5" name="灯片编号占位符 4"/>
          <p:cNvSpPr>
            <a:spLocks noGrp="true"/>
          </p:cNvSpPr>
          <p:nvPr>
            <p:ph type="sldNum" sz="quarter" idx="12"/>
          </p:nvPr>
        </p:nvSpPr>
        <p:spPr/>
        <p:txBody>
          <a:bodyPr/>
          <a:p>
            <a:pPr lvl="0" fontAlgn="base"/>
            <a:fld id="{9A0DB2DC-4C9A-4742-B13C-FB6460FD3503}" type="slidenum">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true"/>
          </p:cNvSpPr>
          <p:nvPr>
            <p:ph type="dt" sz="half" idx="10"/>
          </p:nvPr>
        </p:nvSpPr>
        <p:spPr/>
        <p:txBody>
          <a:bodyPr/>
          <a:p>
            <a:pPr lvl="0" fontAlgn="base"/>
            <a:fld id="{BB962C8B-B14F-4D97-AF65-F5344CB8AC3E}" type="datetime1">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
        <p:nvSpPr>
          <p:cNvPr id="3" name="页脚占位符 2"/>
          <p:cNvSpPr>
            <a:spLocks noGrp="true"/>
          </p:cNvSpPr>
          <p:nvPr>
            <p:ph type="ftr" sz="quarter" idx="11"/>
          </p:nvPr>
        </p:nvSpPr>
        <p:spPr/>
        <p:txBody>
          <a:bodyPr/>
          <a:p>
            <a:pPr lvl="0" fontAlgn="base"/>
          </a:p>
        </p:txBody>
      </p:sp>
      <p:sp>
        <p:nvSpPr>
          <p:cNvPr id="4" name="灯片编号占位符 3"/>
          <p:cNvSpPr>
            <a:spLocks noGrp="true"/>
          </p:cNvSpPr>
          <p:nvPr>
            <p:ph type="sldNum" sz="quarter" idx="12"/>
          </p:nvPr>
        </p:nvSpPr>
        <p:spPr/>
        <p:txBody>
          <a:bodyPr/>
          <a:p>
            <a:pPr lvl="0" fontAlgn="base"/>
            <a:fld id="{9A0DB2DC-4C9A-4742-B13C-FB6460FD3503}" type="slidenum">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true"/>
          </p:cNvSpPr>
          <p:nvPr>
            <p:ph type="title"/>
          </p:nvPr>
        </p:nvSpPr>
        <p:spPr>
          <a:xfrm>
            <a:off x="629841" y="342900"/>
            <a:ext cx="2949178" cy="1200150"/>
          </a:xfrm>
        </p:spPr>
        <p:txBody>
          <a:bodyPr anchor="b"/>
          <a:lstStyle>
            <a:lvl1pPr>
              <a:defRPr sz="2400"/>
            </a:lvl1pPr>
          </a:lstStyle>
          <a:p>
            <a:pPr fontAlgn="auto"/>
            <a:r>
              <a:rPr lang="zh-CN" altLang="en-US" strike="noStrike" noProof="1" smtClean="0"/>
              <a:t>单击此处编辑母版标题样式</a:t>
            </a:r>
            <a:endParaRPr lang="zh-CN" altLang="en-US" strike="noStrike" noProof="1"/>
          </a:p>
        </p:txBody>
      </p:sp>
      <p:sp>
        <p:nvSpPr>
          <p:cNvPr id="3" name="内容占位符 2"/>
          <p:cNvSpPr>
            <a:spLocks noGrp="true"/>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true"/>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true"/>
          </p:cNvSpPr>
          <p:nvPr>
            <p:ph type="dt" sz="half" idx="10"/>
          </p:nvPr>
        </p:nvSpPr>
        <p:spPr/>
        <p:txBody>
          <a:bodyPr/>
          <a:p>
            <a:pPr lvl="0" fontAlgn="base"/>
            <a:fld id="{BB962C8B-B14F-4D97-AF65-F5344CB8AC3E}" type="datetime1">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
        <p:nvSpPr>
          <p:cNvPr id="6" name="页脚占位符 5"/>
          <p:cNvSpPr>
            <a:spLocks noGrp="true"/>
          </p:cNvSpPr>
          <p:nvPr>
            <p:ph type="ftr" sz="quarter" idx="11"/>
          </p:nvPr>
        </p:nvSpPr>
        <p:spPr/>
        <p:txBody>
          <a:bodyPr/>
          <a:p>
            <a:pPr lvl="0" fontAlgn="base"/>
          </a:p>
        </p:txBody>
      </p:sp>
      <p:sp>
        <p:nvSpPr>
          <p:cNvPr id="7" name="灯片编号占位符 6"/>
          <p:cNvSpPr>
            <a:spLocks noGrp="true"/>
          </p:cNvSpPr>
          <p:nvPr>
            <p:ph type="sldNum" sz="quarter" idx="12"/>
          </p:nvPr>
        </p:nvSpPr>
        <p:spPr/>
        <p:txBody>
          <a:bodyPr/>
          <a:p>
            <a:pPr lvl="0" fontAlgn="base"/>
            <a:fld id="{9A0DB2DC-4C9A-4742-B13C-FB6460FD3503}" type="slidenum">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true"/>
          </p:cNvSpPr>
          <p:nvPr>
            <p:ph type="title"/>
          </p:nvPr>
        </p:nvSpPr>
        <p:spPr>
          <a:xfrm>
            <a:off x="629841" y="342900"/>
            <a:ext cx="3124012" cy="1200150"/>
          </a:xfrm>
        </p:spPr>
        <p:txBody>
          <a:bodyPr anchor="b"/>
          <a:lstStyle>
            <a:lvl1pPr>
              <a:defRPr sz="2400"/>
            </a:lvl1pPr>
          </a:lstStyle>
          <a:p>
            <a:pPr fontAlgn="auto"/>
            <a:r>
              <a:rPr lang="zh-CN" altLang="en-US" strike="noStrike" noProof="1" smtClean="0"/>
              <a:t>单击此处编辑母版标题样式</a:t>
            </a:r>
            <a:endParaRPr lang="zh-CN" altLang="en-US" strike="noStrike" noProof="1"/>
          </a:p>
        </p:txBody>
      </p:sp>
      <p:sp>
        <p:nvSpPr>
          <p:cNvPr id="3" name="图片占位符 2"/>
          <p:cNvSpPr>
            <a:spLocks noGrp="true"/>
          </p:cNvSpPr>
          <p:nvPr>
            <p:ph type="pic" idx="1"/>
          </p:nvPr>
        </p:nvSpPr>
        <p:spPr>
          <a:xfrm>
            <a:off x="3887391" y="342901"/>
            <a:ext cx="4629150" cy="4052888"/>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true"/>
          </p:cNvSpPr>
          <p:nvPr>
            <p:ph type="body" sz="half" idx="2"/>
          </p:nvPr>
        </p:nvSpPr>
        <p:spPr>
          <a:xfrm>
            <a:off x="629841" y="1543050"/>
            <a:ext cx="3124012" cy="2858691"/>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true"/>
          </p:cNvSpPr>
          <p:nvPr>
            <p:ph type="dt" sz="half" idx="10"/>
          </p:nvPr>
        </p:nvSpPr>
        <p:spPr/>
        <p:txBody>
          <a:bodyPr/>
          <a:p>
            <a:pPr lvl="0" fontAlgn="base"/>
            <a:fld id="{BB962C8B-B14F-4D97-AF65-F5344CB8AC3E}" type="datetime1">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
        <p:nvSpPr>
          <p:cNvPr id="6" name="页脚占位符 5"/>
          <p:cNvSpPr>
            <a:spLocks noGrp="true"/>
          </p:cNvSpPr>
          <p:nvPr>
            <p:ph type="ftr" sz="quarter" idx="11"/>
          </p:nvPr>
        </p:nvSpPr>
        <p:spPr/>
        <p:txBody>
          <a:bodyPr/>
          <a:p>
            <a:pPr lvl="0" fontAlgn="base"/>
          </a:p>
        </p:txBody>
      </p:sp>
      <p:sp>
        <p:nvSpPr>
          <p:cNvPr id="7" name="灯片编号占位符 6"/>
          <p:cNvSpPr>
            <a:spLocks noGrp="true"/>
          </p:cNvSpPr>
          <p:nvPr>
            <p:ph type="sldNum" sz="quarter" idx="12"/>
          </p:nvPr>
        </p:nvSpPr>
        <p:spPr/>
        <p:txBody>
          <a:bodyPr/>
          <a:p>
            <a:pPr lvl="0" fontAlgn="base"/>
            <a:fld id="{9A0DB2DC-4C9A-4742-B13C-FB6460FD3503}" type="slidenum">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竖排文字占位符 2"/>
          <p:cNvSpPr>
            <a:spLocks noGrp="true"/>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true"/>
          </p:cNvSpPr>
          <p:nvPr>
            <p:ph type="dt" sz="half" idx="10"/>
          </p:nvPr>
        </p:nvSpPr>
        <p:spPr/>
        <p:txBody>
          <a:bodyPr/>
          <a:p>
            <a:pPr lvl="0" fontAlgn="base"/>
            <a:fld id="{BB962C8B-B14F-4D97-AF65-F5344CB8AC3E}" type="datetime1">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
        <p:nvSpPr>
          <p:cNvPr id="5" name="页脚占位符 4"/>
          <p:cNvSpPr>
            <a:spLocks noGrp="true"/>
          </p:cNvSpPr>
          <p:nvPr>
            <p:ph type="ftr" sz="quarter" idx="11"/>
          </p:nvPr>
        </p:nvSpPr>
        <p:spPr/>
        <p:txBody>
          <a:bodyPr/>
          <a:p>
            <a:pPr lvl="0" fontAlgn="base"/>
          </a:p>
        </p:txBody>
      </p:sp>
      <p:sp>
        <p:nvSpPr>
          <p:cNvPr id="6" name="灯片编号占位符 5"/>
          <p:cNvSpPr>
            <a:spLocks noGrp="true"/>
          </p:cNvSpPr>
          <p:nvPr>
            <p:ph type="sldNum" sz="quarter" idx="12"/>
          </p:nvPr>
        </p:nvSpPr>
        <p:spPr/>
        <p:txBody>
          <a:bodyPr/>
          <a:p>
            <a:pPr lvl="0" fontAlgn="base"/>
            <a:fld id="{9A0DB2DC-4C9A-4742-B13C-FB6460FD3503}" type="slidenum">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true"/>
          </p:cNvSpPr>
          <p:nvPr>
            <p:ph type="title" orient="vert"/>
          </p:nvPr>
        </p:nvSpPr>
        <p:spPr>
          <a:xfrm>
            <a:off x="6629400" y="206375"/>
            <a:ext cx="2057400" cy="4387850"/>
          </a:xfrm>
        </p:spPr>
        <p:txBody>
          <a:bodyPr vert="eaVert"/>
          <a:lstStyle/>
          <a:p>
            <a:pPr fontAlgn="auto"/>
            <a:r>
              <a:rPr lang="zh-CN" altLang="en-US" strike="noStrike" noProof="1" smtClean="0"/>
              <a:t>单击此处编辑母版标题样式</a:t>
            </a:r>
            <a:endParaRPr lang="zh-CN" altLang="en-US" strike="noStrike" noProof="1"/>
          </a:p>
        </p:txBody>
      </p:sp>
      <p:sp>
        <p:nvSpPr>
          <p:cNvPr id="3" name="竖排文字占位符 2"/>
          <p:cNvSpPr>
            <a:spLocks noGrp="true"/>
          </p:cNvSpPr>
          <p:nvPr>
            <p:ph type="body" orient="vert" idx="1"/>
          </p:nvPr>
        </p:nvSpPr>
        <p:spPr>
          <a:xfrm>
            <a:off x="457200" y="206375"/>
            <a:ext cx="6052930" cy="4387850"/>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true"/>
          </p:cNvSpPr>
          <p:nvPr>
            <p:ph type="dt" sz="half" idx="10"/>
          </p:nvPr>
        </p:nvSpPr>
        <p:spPr/>
        <p:txBody>
          <a:bodyPr/>
          <a:p>
            <a:pPr lvl="0" fontAlgn="base"/>
            <a:fld id="{BB962C8B-B14F-4D97-AF65-F5344CB8AC3E}" type="datetime1">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
        <p:nvSpPr>
          <p:cNvPr id="5" name="页脚占位符 4"/>
          <p:cNvSpPr>
            <a:spLocks noGrp="true"/>
          </p:cNvSpPr>
          <p:nvPr>
            <p:ph type="ftr" sz="quarter" idx="11"/>
          </p:nvPr>
        </p:nvSpPr>
        <p:spPr/>
        <p:txBody>
          <a:bodyPr/>
          <a:p>
            <a:pPr lvl="0" fontAlgn="base"/>
          </a:p>
        </p:txBody>
      </p:sp>
      <p:sp>
        <p:nvSpPr>
          <p:cNvPr id="6" name="灯片编号占位符 5"/>
          <p:cNvSpPr>
            <a:spLocks noGrp="true"/>
          </p:cNvSpPr>
          <p:nvPr>
            <p:ph type="sldNum" sz="quarter" idx="12"/>
          </p:nvPr>
        </p:nvSpPr>
        <p:spPr/>
        <p:txBody>
          <a:bodyPr/>
          <a:p>
            <a:pPr lvl="0" fontAlgn="base"/>
            <a:fld id="{9A0DB2DC-4C9A-4742-B13C-FB6460FD3503}" type="slidenum">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true"/>
          </p:cNvSpPr>
          <p:nvPr>
            <p:ph type="title"/>
          </p:nvPr>
        </p:nvSpPr>
        <p:spPr>
          <a:xfrm>
            <a:off x="629841" y="273844"/>
            <a:ext cx="7886700" cy="994172"/>
          </a:xfrm>
          <a:prstGeom prst="rect">
            <a:avLst/>
          </a:prstGeom>
        </p:spPr>
        <p:txBody>
          <a:bodyPr/>
          <a:lstStyle/>
          <a:p>
            <a:pPr fontAlgn="auto"/>
            <a:r>
              <a:rPr lang="zh-CN" altLang="en-US" strike="noStrike" noProof="1" smtClean="0"/>
              <a:t>单击此处编辑母版标题样式</a:t>
            </a:r>
            <a:endParaRPr lang="zh-CN" altLang="en-US" strike="noStrike" noProof="1"/>
          </a:p>
        </p:txBody>
      </p:sp>
      <p:sp>
        <p:nvSpPr>
          <p:cNvPr id="3" name="文本占位符 2"/>
          <p:cNvSpPr>
            <a:spLocks noGrp="true"/>
          </p:cNvSpPr>
          <p:nvPr>
            <p:ph type="body" idx="1"/>
          </p:nvPr>
        </p:nvSpPr>
        <p:spPr>
          <a:xfrm>
            <a:off x="890081" y="1333829"/>
            <a:ext cx="3655181" cy="617934"/>
          </a:xfrm>
          <a:prstGeom prst="rect">
            <a:avLst/>
          </a:prstGeom>
        </p:spPr>
        <p:txBody>
          <a:bodyPr anchor="ctr" anchorCtr="false"/>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true"/>
          </p:cNvSpPr>
          <p:nvPr>
            <p:ph sz="half" idx="2"/>
          </p:nvPr>
        </p:nvSpPr>
        <p:spPr>
          <a:xfrm>
            <a:off x="890081" y="1999034"/>
            <a:ext cx="3655181" cy="2643213"/>
          </a:xfrm>
          <a:prstGeom prst="rect">
            <a:avLst/>
          </a:prstGeo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true"/>
          </p:cNvSpPr>
          <p:nvPr>
            <p:ph type="body" sz="quarter" idx="3"/>
          </p:nvPr>
        </p:nvSpPr>
        <p:spPr>
          <a:xfrm>
            <a:off x="4692704" y="1333829"/>
            <a:ext cx="3673182" cy="617934"/>
          </a:xfrm>
          <a:prstGeom prst="rect">
            <a:avLst/>
          </a:prstGeom>
        </p:spPr>
        <p:txBody>
          <a:bodyPr anchor="ctr" anchorCtr="false"/>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true"/>
          </p:cNvSpPr>
          <p:nvPr>
            <p:ph sz="quarter" idx="4"/>
          </p:nvPr>
        </p:nvSpPr>
        <p:spPr>
          <a:xfrm>
            <a:off x="4692704" y="1999034"/>
            <a:ext cx="3673182" cy="2643213"/>
          </a:xfrm>
          <a:prstGeom prst="rect">
            <a:avLst/>
          </a:prstGeo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true"/>
          </p:cNvSpPr>
          <p:nvPr>
            <p:ph type="title"/>
          </p:nvPr>
        </p:nvSpPr>
        <p:spPr>
          <a:xfrm>
            <a:off x="457200" y="274955"/>
            <a:ext cx="8229600" cy="1143000"/>
          </a:xfrm>
          <a:prstGeom prst="rect">
            <a:avLst/>
          </a:prstGeom>
        </p:spPr>
        <p:txBody>
          <a:bodyPr/>
          <a:lstStyle/>
          <a:p>
            <a:pPr fontAlgn="auto"/>
            <a:r>
              <a:rPr lang="zh-CN" altLang="en-US" strike="noStrike" noProof="1" smtClean="0"/>
              <a:t>单击此处编辑母版标题样式</a:t>
            </a:r>
            <a:endParaRPr lang="zh-CN" altLang="en-US" strike="noStrike" noProof="1"/>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true"/>
          </p:cNvSpPr>
          <p:nvPr>
            <p:ph type="title"/>
          </p:nvPr>
        </p:nvSpPr>
        <p:spPr>
          <a:xfrm>
            <a:off x="629841" y="342900"/>
            <a:ext cx="2949178" cy="1200150"/>
          </a:xfrm>
          <a:prstGeom prst="rect">
            <a:avLst/>
          </a:prstGeom>
        </p:spPr>
        <p:txBody>
          <a:bodyPr anchor="b"/>
          <a:lstStyle>
            <a:lvl1pPr>
              <a:defRPr sz="2400"/>
            </a:lvl1pPr>
          </a:lstStyle>
          <a:p>
            <a:pPr fontAlgn="auto"/>
            <a:r>
              <a:rPr lang="zh-CN" altLang="en-US" strike="noStrike" noProof="1" smtClean="0"/>
              <a:t>单击此处编辑母版标题样式</a:t>
            </a:r>
            <a:endParaRPr lang="zh-CN" altLang="en-US" strike="noStrike" noProof="1"/>
          </a:p>
        </p:txBody>
      </p:sp>
      <p:sp>
        <p:nvSpPr>
          <p:cNvPr id="3" name="内容占位符 2"/>
          <p:cNvSpPr>
            <a:spLocks noGrp="true"/>
          </p:cNvSpPr>
          <p:nvPr>
            <p:ph idx="1"/>
          </p:nvPr>
        </p:nvSpPr>
        <p:spPr>
          <a:xfrm>
            <a:off x="3887391" y="740569"/>
            <a:ext cx="4629150" cy="3655219"/>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true"/>
          </p:cNvSpPr>
          <p:nvPr>
            <p:ph type="body" sz="half" idx="2"/>
          </p:nvPr>
        </p:nvSpPr>
        <p:spPr>
          <a:xfrm>
            <a:off x="629841" y="1543050"/>
            <a:ext cx="2949178" cy="2858691"/>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true"/>
          </p:cNvSpPr>
          <p:nvPr>
            <p:ph type="title"/>
          </p:nvPr>
        </p:nvSpPr>
        <p:spPr>
          <a:xfrm>
            <a:off x="629841" y="342900"/>
            <a:ext cx="3124012" cy="1200150"/>
          </a:xfrm>
          <a:prstGeom prst="rect">
            <a:avLst/>
          </a:prstGeom>
        </p:spPr>
        <p:txBody>
          <a:bodyPr anchor="b"/>
          <a:lstStyle>
            <a:lvl1pPr>
              <a:defRPr sz="2400"/>
            </a:lvl1pPr>
          </a:lstStyle>
          <a:p>
            <a:pPr fontAlgn="auto"/>
            <a:r>
              <a:rPr lang="zh-CN" altLang="en-US" strike="noStrike" noProof="1" smtClean="0"/>
              <a:t>单击此处编辑母版标题样式</a:t>
            </a:r>
            <a:endParaRPr lang="zh-CN" altLang="en-US" strike="noStrike" noProof="1"/>
          </a:p>
        </p:txBody>
      </p:sp>
      <p:sp>
        <p:nvSpPr>
          <p:cNvPr id="3" name="图片占位符 2"/>
          <p:cNvSpPr>
            <a:spLocks noGrp="true"/>
          </p:cNvSpPr>
          <p:nvPr>
            <p:ph type="pic" idx="1"/>
          </p:nvPr>
        </p:nvSpPr>
        <p:spPr>
          <a:xfrm>
            <a:off x="3887391" y="342901"/>
            <a:ext cx="4629150" cy="4052888"/>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true"/>
          </p:cNvSpPr>
          <p:nvPr>
            <p:ph type="body" sz="half" idx="2"/>
          </p:nvPr>
        </p:nvSpPr>
        <p:spPr>
          <a:xfrm>
            <a:off x="629841" y="1543050"/>
            <a:ext cx="3124012" cy="2858691"/>
          </a:xfrm>
          <a:prstGeom prst="rect">
            <a:avLst/>
          </a:prstGeo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5" Type="http://schemas.openxmlformats.org/officeDocument/2006/relationships/theme" Target="../theme/theme1.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3.xml"/><Relationship Id="rId8" Type="http://schemas.openxmlformats.org/officeDocument/2006/relationships/slideLayout" Target="../slideLayouts/slideLayout22.xml"/><Relationship Id="rId7" Type="http://schemas.openxmlformats.org/officeDocument/2006/relationships/slideLayout" Target="../slideLayouts/slideLayout21.xml"/><Relationship Id="rId6" Type="http://schemas.openxmlformats.org/officeDocument/2006/relationships/slideLayout" Target="../slideLayouts/slideLayout20.xml"/><Relationship Id="rId5" Type="http://schemas.openxmlformats.org/officeDocument/2006/relationships/slideLayout" Target="../slideLayouts/slideLayout19.xml"/><Relationship Id="rId4" Type="http://schemas.openxmlformats.org/officeDocument/2006/relationships/slideLayout" Target="../slideLayouts/slideLayout18.xml"/><Relationship Id="rId3" Type="http://schemas.openxmlformats.org/officeDocument/2006/relationships/slideLayout" Target="../slideLayouts/slideLayout17.xml"/><Relationship Id="rId2" Type="http://schemas.openxmlformats.org/officeDocument/2006/relationships/slideLayout" Target="../slideLayouts/slideLayout16.xml"/><Relationship Id="rId13" Type="http://schemas.openxmlformats.org/officeDocument/2006/relationships/theme" Target="../theme/theme2.xml"/><Relationship Id="rId12" Type="http://schemas.openxmlformats.org/officeDocument/2006/relationships/image" Target="../media/image1.jpeg"/><Relationship Id="rId11" Type="http://schemas.openxmlformats.org/officeDocument/2006/relationships/slideLayout" Target="../slideLayouts/slideLayout25.xml"/><Relationship Id="rId10" Type="http://schemas.openxmlformats.org/officeDocument/2006/relationships/slideLayout" Target="../slideLayouts/slideLayout24.xml"/><Relationship Id="rId1"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4.xml"/><Relationship Id="rId8" Type="http://schemas.openxmlformats.org/officeDocument/2006/relationships/slideLayout" Target="../slideLayouts/slideLayout33.xml"/><Relationship Id="rId7" Type="http://schemas.openxmlformats.org/officeDocument/2006/relationships/slideLayout" Target="../slideLayouts/slideLayout32.xml"/><Relationship Id="rId6" Type="http://schemas.openxmlformats.org/officeDocument/2006/relationships/slideLayout" Target="../slideLayouts/slideLayout31.xml"/><Relationship Id="rId5" Type="http://schemas.openxmlformats.org/officeDocument/2006/relationships/slideLayout" Target="../slideLayouts/slideLayout30.xml"/><Relationship Id="rId4" Type="http://schemas.openxmlformats.org/officeDocument/2006/relationships/slideLayout" Target="../slideLayouts/slideLayout29.xml"/><Relationship Id="rId3" Type="http://schemas.openxmlformats.org/officeDocument/2006/relationships/slideLayout" Target="../slideLayouts/slideLayout28.xml"/><Relationship Id="rId2" Type="http://schemas.openxmlformats.org/officeDocument/2006/relationships/slideLayout" Target="../slideLayouts/slideLayout27.xml"/><Relationship Id="rId13" Type="http://schemas.openxmlformats.org/officeDocument/2006/relationships/theme" Target="../theme/theme3.xml"/><Relationship Id="rId12" Type="http://schemas.openxmlformats.org/officeDocument/2006/relationships/image" Target="../media/image1.jpeg"/><Relationship Id="rId11" Type="http://schemas.openxmlformats.org/officeDocument/2006/relationships/slideLayout" Target="../slideLayouts/slideLayout36.xml"/><Relationship Id="rId10" Type="http://schemas.openxmlformats.org/officeDocument/2006/relationships/slideLayout" Target="../slideLayouts/slideLayout35.xml"/><Relationship Id="rId1" Type="http://schemas.openxmlformats.org/officeDocument/2006/relationships/slideLayout" Target="../slideLayouts/slideLayout26.xml"/></Relationships>
</file>

<file path=ppt/slideMasters/_rels/slideMaster4.xml.rels><?xml version="1.0" encoding="UTF-8" standalone="yes"?>
<Relationships xmlns="http://schemas.openxmlformats.org/package/2006/relationships"><Relationship Id="rId9" Type="http://schemas.openxmlformats.org/officeDocument/2006/relationships/slideLayout" Target="../slideLayouts/slideLayout45.xml"/><Relationship Id="rId8" Type="http://schemas.openxmlformats.org/officeDocument/2006/relationships/slideLayout" Target="../slideLayouts/slideLayout44.xml"/><Relationship Id="rId7" Type="http://schemas.openxmlformats.org/officeDocument/2006/relationships/slideLayout" Target="../slideLayouts/slideLayout43.xml"/><Relationship Id="rId6" Type="http://schemas.openxmlformats.org/officeDocument/2006/relationships/slideLayout" Target="../slideLayouts/slideLayout42.xml"/><Relationship Id="rId5" Type="http://schemas.openxmlformats.org/officeDocument/2006/relationships/slideLayout" Target="../slideLayouts/slideLayout41.xml"/><Relationship Id="rId4" Type="http://schemas.openxmlformats.org/officeDocument/2006/relationships/slideLayout" Target="../slideLayouts/slideLayout40.xml"/><Relationship Id="rId3" Type="http://schemas.openxmlformats.org/officeDocument/2006/relationships/slideLayout" Target="../slideLayouts/slideLayout39.xml"/><Relationship Id="rId2" Type="http://schemas.openxmlformats.org/officeDocument/2006/relationships/slideLayout" Target="../slideLayouts/slideLayout38.xml"/><Relationship Id="rId13" Type="http://schemas.openxmlformats.org/officeDocument/2006/relationships/theme" Target="../theme/theme4.xml"/><Relationship Id="rId12" Type="http://schemas.openxmlformats.org/officeDocument/2006/relationships/image" Target="../media/image1.jpeg"/><Relationship Id="rId11" Type="http://schemas.openxmlformats.org/officeDocument/2006/relationships/slideLayout" Target="../slideLayouts/slideLayout47.xml"/><Relationship Id="rId10" Type="http://schemas.openxmlformats.org/officeDocument/2006/relationships/slideLayout" Target="../slideLayouts/slideLayout46.xml"/><Relationship Id="rId1" Type="http://schemas.openxmlformats.org/officeDocument/2006/relationships/slideLayout" Target="../slideLayouts/slideLayout3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sldNum="0" hdr="0" ftr="0" dt="0"/>
  <p:txStyles>
    <p:titleStyle>
      <a:lvl1pPr marL="914400" lvl="0" indent="-914400" algn="ctr" eaLnBrk="1" latinLnBrk="0" hangingPunct="1">
        <a:lnSpc>
          <a:spcPct val="100000"/>
        </a:lnSpc>
        <a:spcBef>
          <a:spcPct val="0"/>
        </a:spcBef>
        <a:buNone/>
        <a:defRPr sz="4400" kern="1200">
          <a:solidFill>
            <a:schemeClr val="tx1"/>
          </a:solidFill>
          <a:latin typeface="+mj-lt"/>
          <a:ea typeface="+mj-ea"/>
          <a:cs typeface="+mj-cs"/>
          <a:sym typeface="Impact" panose="020B0806030902050204" charset="0"/>
        </a:defRPr>
      </a:lvl1pPr>
    </p:titleStyle>
    <p:bodyStyle>
      <a:lvl1pPr marL="342900" lvl="0" indent="-342900" algn="l" defTabSz="914400" eaLnBrk="1" fontAlgn="base" latinLnBrk="0" hangingPunct="1">
        <a:lnSpc>
          <a:spcPct val="100000"/>
        </a:lnSpc>
        <a:spcBef>
          <a:spcPct val="20000"/>
        </a:spcBef>
        <a:buFont typeface="Arial" panose="02080604020202020204" pitchFamily="34" charset="0"/>
        <a:buChar char="•"/>
        <a:defRPr sz="3200" kern="1200">
          <a:solidFill>
            <a:schemeClr val="tx1"/>
          </a:solidFill>
          <a:latin typeface="+mn-lt"/>
          <a:ea typeface="+mn-ea"/>
          <a:cs typeface="+mn-cs"/>
          <a:sym typeface="Arial" panose="02080604020202020204" pitchFamily="34" charset="0"/>
        </a:defRPr>
      </a:lvl1pPr>
      <a:lvl2pPr marL="742950" lvl="1" indent="-285750" algn="l" defTabSz="914400" eaLnBrk="1" fontAlgn="base" latinLnBrk="0" hangingPunct="1">
        <a:lnSpc>
          <a:spcPct val="100000"/>
        </a:lnSpc>
        <a:spcBef>
          <a:spcPct val="20000"/>
        </a:spcBef>
        <a:buFont typeface="Arial" panose="02080604020202020204" pitchFamily="34" charset="0"/>
        <a:buChar char="–"/>
        <a:defRPr sz="2800" kern="1200">
          <a:solidFill>
            <a:schemeClr val="tx1"/>
          </a:solidFill>
          <a:latin typeface="Arial" panose="02080604020202020204" pitchFamily="34" charset="0"/>
          <a:ea typeface="微软雅黑" panose="020B0503020204020204" charset="-122"/>
          <a:cs typeface="+mn-cs"/>
          <a:sym typeface="Arial" panose="02080604020202020204" pitchFamily="34" charset="0"/>
        </a:defRPr>
      </a:lvl2pPr>
      <a:lvl3pPr marL="1143000" lvl="2" indent="-228600" algn="l" defTabSz="914400" eaLnBrk="1" fontAlgn="base" latinLnBrk="0" hangingPunct="1">
        <a:lnSpc>
          <a:spcPct val="100000"/>
        </a:lnSpc>
        <a:spcBef>
          <a:spcPct val="20000"/>
        </a:spcBef>
        <a:buFont typeface="Arial" panose="02080604020202020204" pitchFamily="34" charset="0"/>
        <a:buChar char="•"/>
        <a:defRPr sz="2400" kern="1200">
          <a:solidFill>
            <a:schemeClr val="tx1"/>
          </a:solidFill>
          <a:latin typeface="Arial" panose="02080604020202020204" pitchFamily="34" charset="0"/>
          <a:ea typeface="微软雅黑" panose="020B0503020204020204" charset="-122"/>
          <a:cs typeface="+mn-cs"/>
          <a:sym typeface="Arial" panose="02080604020202020204" pitchFamily="34" charset="0"/>
        </a:defRPr>
      </a:lvl3pPr>
      <a:lvl4pPr marL="1600200" lvl="3" indent="-228600" algn="l" defTabSz="914400" eaLnBrk="1" fontAlgn="base" latinLnBrk="0" hangingPunct="1">
        <a:lnSpc>
          <a:spcPct val="100000"/>
        </a:lnSpc>
        <a:spcBef>
          <a:spcPct val="20000"/>
        </a:spcBef>
        <a:buFont typeface="Arial" panose="02080604020202020204" pitchFamily="34" charset="0"/>
        <a:buChar char="–"/>
        <a:defRPr sz="2000" kern="1200">
          <a:solidFill>
            <a:schemeClr val="tx1"/>
          </a:solidFill>
          <a:latin typeface="Arial" panose="02080604020202020204" pitchFamily="34" charset="0"/>
          <a:ea typeface="微软雅黑" panose="020B0503020204020204" charset="-122"/>
          <a:cs typeface="+mn-cs"/>
          <a:sym typeface="Arial" panose="02080604020202020204" pitchFamily="34" charset="0"/>
        </a:defRPr>
      </a:lvl4pPr>
      <a:lvl5pPr marL="2057400" lvl="4" indent="-228600" algn="l" defTabSz="914400" eaLnBrk="1" fontAlgn="base" latinLnBrk="0" hangingPunct="1">
        <a:lnSpc>
          <a:spcPct val="100000"/>
        </a:lnSpc>
        <a:spcBef>
          <a:spcPct val="20000"/>
        </a:spcBef>
        <a:buFont typeface="Arial" panose="02080604020202020204" pitchFamily="34" charset="0"/>
        <a:buChar char="»"/>
        <a:defRPr sz="2000" kern="1200">
          <a:solidFill>
            <a:schemeClr val="tx1"/>
          </a:solidFill>
          <a:latin typeface="Arial" panose="02080604020202020204" pitchFamily="34" charset="0"/>
          <a:ea typeface="微软雅黑" panose="020B0503020204020204" charset="-122"/>
          <a:cs typeface="+mn-cs"/>
          <a:sym typeface="Arial" panose="02080604020202020204" pitchFamily="34" charset="0"/>
        </a:defRPr>
      </a:lvl5pPr>
      <a:lvl6pPr marL="2514600" lvl="5" indent="-228600" algn="l" defTabSz="914400" eaLnBrk="1" fontAlgn="base" latinLnBrk="0" hangingPunct="1">
        <a:lnSpc>
          <a:spcPct val="100000"/>
        </a:lnSpc>
        <a:spcBef>
          <a:spcPct val="20000"/>
        </a:spcBef>
        <a:buFont typeface="Arial" panose="02080604020202020204" pitchFamily="34" charset="0"/>
        <a:buChar char="»"/>
        <a:defRPr sz="2000" kern="1200">
          <a:solidFill>
            <a:schemeClr val="tx1"/>
          </a:solidFill>
          <a:latin typeface="Arial" panose="02080604020202020204" pitchFamily="34" charset="0"/>
          <a:ea typeface="微软雅黑" panose="020B0503020204020204" charset="-122"/>
          <a:cs typeface="+mn-cs"/>
          <a:sym typeface="Arial" panose="02080604020202020204" pitchFamily="34" charset="0"/>
        </a:defRPr>
      </a:lvl6pPr>
      <a:lvl7pPr marL="2971800" lvl="6" indent="-228600" algn="l" defTabSz="914400" eaLnBrk="1" fontAlgn="base" latinLnBrk="0" hangingPunct="1">
        <a:lnSpc>
          <a:spcPct val="100000"/>
        </a:lnSpc>
        <a:spcBef>
          <a:spcPct val="20000"/>
        </a:spcBef>
        <a:buFont typeface="Arial" panose="02080604020202020204" pitchFamily="34" charset="0"/>
        <a:buChar char="»"/>
        <a:defRPr sz="2000" kern="1200">
          <a:solidFill>
            <a:schemeClr val="tx1"/>
          </a:solidFill>
          <a:latin typeface="Arial" panose="02080604020202020204" pitchFamily="34" charset="0"/>
          <a:ea typeface="微软雅黑" panose="020B0503020204020204" charset="-122"/>
          <a:cs typeface="+mn-cs"/>
          <a:sym typeface="Arial" panose="02080604020202020204" pitchFamily="34" charset="0"/>
        </a:defRPr>
      </a:lvl7pPr>
      <a:lvl8pPr marL="3429000" lvl="7" indent="-228600" algn="l" defTabSz="914400" eaLnBrk="1" fontAlgn="base" latinLnBrk="0" hangingPunct="1">
        <a:lnSpc>
          <a:spcPct val="100000"/>
        </a:lnSpc>
        <a:spcBef>
          <a:spcPct val="20000"/>
        </a:spcBef>
        <a:buFont typeface="Arial" panose="02080604020202020204" pitchFamily="34" charset="0"/>
        <a:buChar char="»"/>
        <a:defRPr sz="2000" kern="1200">
          <a:solidFill>
            <a:schemeClr val="tx1"/>
          </a:solidFill>
          <a:latin typeface="Arial" panose="02080604020202020204" pitchFamily="34" charset="0"/>
          <a:ea typeface="微软雅黑" panose="020B0503020204020204" charset="-122"/>
          <a:cs typeface="+mn-cs"/>
          <a:sym typeface="Arial" panose="02080604020202020204" pitchFamily="34" charset="0"/>
        </a:defRPr>
      </a:lvl8pPr>
      <a:lvl9pPr marL="3886200" lvl="8" indent="-228600" algn="l" defTabSz="914400" eaLnBrk="1" fontAlgn="base" latinLnBrk="0" hangingPunct="1">
        <a:lnSpc>
          <a:spcPct val="100000"/>
        </a:lnSpc>
        <a:spcBef>
          <a:spcPct val="20000"/>
        </a:spcBef>
        <a:buFont typeface="Arial" panose="02080604020202020204" pitchFamily="34" charset="0"/>
        <a:buChar char="»"/>
        <a:defRPr sz="2000" kern="1200">
          <a:solidFill>
            <a:schemeClr val="tx1"/>
          </a:solidFill>
          <a:latin typeface="Arial" panose="02080604020202020204" pitchFamily="34" charset="0"/>
          <a:ea typeface="微软雅黑" panose="020B0503020204020204" charset="-122"/>
          <a:cs typeface="+mn-cs"/>
          <a:sym typeface="Arial" panose="02080604020202020204" pitchFamily="34" charset="0"/>
        </a:defRPr>
      </a:lvl9pPr>
    </p:bodyStyle>
    <p:otherStyle>
      <a:lvl1pPr marL="0" lvl="0" indent="0" algn="l" defTabSz="914400" eaLnBrk="1" fontAlgn="base" latinLnBrk="0" hangingPunct="1">
        <a:lnSpc>
          <a:spcPct val="100000"/>
        </a:lnSpc>
        <a:spcBef>
          <a:spcPct val="0"/>
        </a:spcBef>
        <a:spcAft>
          <a:spcPct val="0"/>
        </a:spcAft>
        <a:defRPr sz="1800"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defRPr sz="1800" kern="1200" baseline="0">
          <a:solidFill>
            <a:schemeClr val="tx1"/>
          </a:solidFill>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defRPr sz="1800" kern="1200" baseline="0">
          <a:solidFill>
            <a:schemeClr val="tx1"/>
          </a:solidFill>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defRPr sz="1800" kern="1200" baseline="0">
          <a:solidFill>
            <a:schemeClr val="tx1"/>
          </a:solidFill>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defRPr sz="1800" kern="1200" baseline="0">
          <a:solidFill>
            <a:schemeClr val="tx1"/>
          </a:solidFill>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defRPr sz="1800" kern="1200" baseline="0">
          <a:solidFill>
            <a:schemeClr val="tx1"/>
          </a:solidFill>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defRPr sz="1800" kern="1200" baseline="0">
          <a:solidFill>
            <a:schemeClr val="tx1"/>
          </a:solidFill>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defRPr sz="1800" kern="1200" baseline="0">
          <a:solidFill>
            <a:schemeClr val="tx1"/>
          </a:solidFill>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defRPr sz="1800" kern="1200" baseline="0">
          <a:solidFill>
            <a:schemeClr val="tx1"/>
          </a:solidFill>
          <a:ea typeface="宋体" panose="02010600030101010101" pitchFamily="2"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false">
          <a:blip r:embed="rId12"/>
          <a:stretch>
            <a:fillRect/>
          </a:stretch>
        </a:blipFill>
        <a:effectLst/>
      </p:bgPr>
    </p:bg>
    <p:spTree>
      <p:nvGrpSpPr>
        <p:cNvPr id="1" name=""/>
        <p:cNvGrpSpPr/>
        <p:nvPr/>
      </p:nvGrpSpPr>
      <p:grpSpPr/>
      <p:sp>
        <p:nvSpPr>
          <p:cNvPr id="2050" name="标题占位符 1"/>
          <p:cNvSpPr>
            <a:spLocks noGrp="true"/>
          </p:cNvSpPr>
          <p:nvPr>
            <p:ph type="title"/>
          </p:nvPr>
        </p:nvSpPr>
        <p:spPr>
          <a:xfrm>
            <a:off x="457200" y="206375"/>
            <a:ext cx="8229600" cy="857250"/>
          </a:xfrm>
          <a:prstGeom prst="rect">
            <a:avLst/>
          </a:prstGeom>
          <a:noFill/>
          <a:ln w="9525">
            <a:noFill/>
          </a:ln>
        </p:spPr>
        <p:txBody>
          <a:bodyPr vert="horz" anchor="ctr" anchorCtr="false"/>
          <a:p>
            <a:pPr lvl="0"/>
            <a:r>
              <a:rPr lang="zh-CN" altLang="en-US"/>
              <a:t>单击此处编辑母版标题样式</a:t>
            </a:r>
            <a:endParaRPr lang="zh-CN" altLang="en-US"/>
          </a:p>
        </p:txBody>
      </p:sp>
      <p:sp>
        <p:nvSpPr>
          <p:cNvPr id="2051" name="文本占位符 2"/>
          <p:cNvSpPr>
            <a:spLocks noGrp="true"/>
          </p:cNvSpPr>
          <p:nvPr>
            <p:ph type="body"/>
          </p:nvPr>
        </p:nvSpPr>
        <p:spPr>
          <a:xfrm>
            <a:off x="457200" y="1200150"/>
            <a:ext cx="8229600" cy="3394075"/>
          </a:xfrm>
          <a:prstGeom prst="rect">
            <a:avLst/>
          </a:prstGeom>
          <a:noFill/>
          <a:ln w="9525">
            <a:noFill/>
          </a:ln>
        </p:spPr>
        <p:txBody>
          <a:bodyPr vert="horz" anchor="t" anchorCtr="fals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124" name="日期占位符 3"/>
          <p:cNvSpPr>
            <a:spLocks noGrp="true"/>
          </p:cNvSpPr>
          <p:nvPr>
            <p:ph type="dt" sz="half" idx="2"/>
          </p:nvPr>
        </p:nvSpPr>
        <p:spPr>
          <a:xfrm>
            <a:off x="457200" y="4767263"/>
            <a:ext cx="2133600" cy="274638"/>
          </a:xfrm>
          <a:prstGeom prst="rect">
            <a:avLst/>
          </a:prstGeom>
          <a:noFill/>
          <a:ln w="9525">
            <a:noFill/>
          </a:ln>
        </p:spPr>
        <p:txBody>
          <a:bodyPr vert="horz" anchor="ctr" anchorCtr="false"/>
          <a:lstStyle>
            <a:lvl1pPr algn="l">
              <a:defRPr sz="1200">
                <a:solidFill>
                  <a:srgbClr val="898989"/>
                </a:solidFill>
                <a:ea typeface="宋体" panose="02010600030101010101" pitchFamily="2" charset="-122"/>
              </a:defRPr>
            </a:lvl1pPr>
          </a:lstStyle>
          <a:p>
            <a:pPr lvl="0" fontAlgn="base"/>
            <a:fld id="{BB962C8B-B14F-4D97-AF65-F5344CB8AC3E}" type="datetime1">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
        <p:nvSpPr>
          <p:cNvPr id="5125" name="页脚占位符 4"/>
          <p:cNvSpPr>
            <a:spLocks noGrp="true"/>
          </p:cNvSpPr>
          <p:nvPr>
            <p:ph type="ftr" sz="quarter" idx="3"/>
          </p:nvPr>
        </p:nvSpPr>
        <p:spPr>
          <a:xfrm>
            <a:off x="3124200" y="4767263"/>
            <a:ext cx="2895600" cy="274638"/>
          </a:xfrm>
          <a:prstGeom prst="rect">
            <a:avLst/>
          </a:prstGeom>
          <a:noFill/>
          <a:ln w="9525">
            <a:noFill/>
          </a:ln>
        </p:spPr>
        <p:txBody>
          <a:bodyPr vert="horz" anchor="ctr" anchorCtr="false"/>
          <a:lstStyle>
            <a:lvl1pPr algn="ctr">
              <a:defRPr sz="1200">
                <a:solidFill>
                  <a:srgbClr val="898989"/>
                </a:solidFill>
                <a:ea typeface="宋体" panose="02010600030101010101" pitchFamily="2" charset="-122"/>
              </a:defRPr>
            </a:lvl1pPr>
          </a:lstStyle>
          <a:p>
            <a:pPr lvl="0" fontAlgn="base"/>
          </a:p>
        </p:txBody>
      </p:sp>
      <p:sp>
        <p:nvSpPr>
          <p:cNvPr id="5126" name="灯片编号占位符 5"/>
          <p:cNvSpPr>
            <a:spLocks noGrp="true"/>
          </p:cNvSpPr>
          <p:nvPr>
            <p:ph type="sldNum" sz="quarter" idx="4"/>
          </p:nvPr>
        </p:nvSpPr>
        <p:spPr>
          <a:xfrm>
            <a:off x="6553200" y="4767263"/>
            <a:ext cx="2133600" cy="274638"/>
          </a:xfrm>
          <a:prstGeom prst="rect">
            <a:avLst/>
          </a:prstGeom>
          <a:noFill/>
          <a:ln w="9525">
            <a:noFill/>
          </a:ln>
        </p:spPr>
        <p:txBody>
          <a:bodyPr vert="horz" anchor="ctr" anchorCtr="false"/>
          <a:lstStyle>
            <a:lvl1pPr algn="r">
              <a:defRPr sz="1200">
                <a:solidFill>
                  <a:srgbClr val="898989"/>
                </a:solidFill>
                <a:ea typeface="宋体" panose="02010600030101010101" pitchFamily="2" charset="-122"/>
              </a:defRPr>
            </a:lvl1pPr>
          </a:lstStyle>
          <a:p>
            <a:pPr lvl="0" fontAlgn="base"/>
            <a:fld id="{9A0DB2DC-4C9A-4742-B13C-FB6460FD3503}" type="slidenum">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hf sldNum="0" hdr="0" ftr="0" dt="0"/>
  <p:txStyles>
    <p:titleStyle>
      <a:lvl1pPr marL="914400" lvl="0" indent="-914400" algn="ctr" eaLnBrk="1" latinLnBrk="0" hangingPunct="1">
        <a:lnSpc>
          <a:spcPct val="100000"/>
        </a:lnSpc>
        <a:spcBef>
          <a:spcPct val="0"/>
        </a:spcBef>
        <a:buNone/>
        <a:defRPr sz="4400" kern="1200">
          <a:solidFill>
            <a:schemeClr val="tx1"/>
          </a:solidFill>
          <a:latin typeface="+mj-lt"/>
          <a:ea typeface="+mj-ea"/>
          <a:cs typeface="+mj-cs"/>
          <a:sym typeface="Calibri" panose="020F0502020204030204" charset="0"/>
        </a:defRPr>
      </a:lvl1pPr>
    </p:titleStyle>
    <p:bodyStyle>
      <a:lvl1pPr marL="342900" lvl="0" indent="-342900" algn="l" defTabSz="914400" eaLnBrk="1" fontAlgn="base" latinLnBrk="0" hangingPunct="1">
        <a:lnSpc>
          <a:spcPct val="100000"/>
        </a:lnSpc>
        <a:spcBef>
          <a:spcPct val="20000"/>
        </a:spcBef>
        <a:buFont typeface="Arial" panose="02080604020202020204" pitchFamily="34" charset="0"/>
        <a:buChar char="•"/>
        <a:defRPr sz="3200" kern="1200">
          <a:solidFill>
            <a:schemeClr val="tx1"/>
          </a:solidFill>
          <a:latin typeface="+mn-lt"/>
          <a:ea typeface="+mn-ea"/>
          <a:cs typeface="+mn-cs"/>
          <a:sym typeface="Calibri" panose="020F0502020204030204" charset="0"/>
        </a:defRPr>
      </a:lvl1pPr>
      <a:lvl2pPr marL="742950" lvl="1" indent="-285750" algn="l" defTabSz="914400" eaLnBrk="1" fontAlgn="base" latinLnBrk="0" hangingPunct="1">
        <a:lnSpc>
          <a:spcPct val="100000"/>
        </a:lnSpc>
        <a:spcBef>
          <a:spcPct val="20000"/>
        </a:spcBef>
        <a:buFont typeface="Arial" panose="02080604020202020204" pitchFamily="34" charset="0"/>
        <a:buChar char="–"/>
        <a:defRPr sz="2800" kern="1200">
          <a:solidFill>
            <a:schemeClr val="tx1"/>
          </a:solidFill>
          <a:latin typeface="Calibri" panose="020F0502020204030204" charset="0"/>
          <a:ea typeface="宋体" panose="02010600030101010101" pitchFamily="2" charset="-122"/>
          <a:cs typeface="+mn-cs"/>
          <a:sym typeface="Calibri" panose="020F0502020204030204" charset="0"/>
        </a:defRPr>
      </a:lvl2pPr>
      <a:lvl3pPr marL="1143000" lvl="2" indent="-228600" algn="l" defTabSz="914400" eaLnBrk="1" fontAlgn="base" latinLnBrk="0" hangingPunct="1">
        <a:lnSpc>
          <a:spcPct val="100000"/>
        </a:lnSpc>
        <a:spcBef>
          <a:spcPct val="20000"/>
        </a:spcBef>
        <a:buFont typeface="Arial" panose="02080604020202020204" pitchFamily="34" charset="0"/>
        <a:buChar char="•"/>
        <a:defRPr sz="2400" kern="1200">
          <a:solidFill>
            <a:schemeClr val="tx1"/>
          </a:solidFill>
          <a:latin typeface="Calibri" panose="020F0502020204030204" charset="0"/>
          <a:ea typeface="宋体" panose="02010600030101010101" pitchFamily="2" charset="-122"/>
          <a:cs typeface="+mn-cs"/>
          <a:sym typeface="Calibri" panose="020F0502020204030204" charset="0"/>
        </a:defRPr>
      </a:lvl3pPr>
      <a:lvl4pPr marL="1600200" lvl="3" indent="-228600" algn="l" defTabSz="914400" eaLnBrk="1" fontAlgn="base" latinLnBrk="0" hangingPunct="1">
        <a:lnSpc>
          <a:spcPct val="100000"/>
        </a:lnSpc>
        <a:spcBef>
          <a:spcPct val="20000"/>
        </a:spcBef>
        <a:buFont typeface="Arial" panose="02080604020202020204" pitchFamily="34" charset="0"/>
        <a:buChar char="–"/>
        <a:defRPr sz="2000" kern="1200">
          <a:solidFill>
            <a:schemeClr val="tx1"/>
          </a:solidFill>
          <a:latin typeface="Calibri" panose="020F0502020204030204" charset="0"/>
          <a:ea typeface="宋体" panose="02010600030101010101" pitchFamily="2" charset="-122"/>
          <a:cs typeface="+mn-cs"/>
          <a:sym typeface="Calibri" panose="020F0502020204030204" charset="0"/>
        </a:defRPr>
      </a:lvl4pPr>
      <a:lvl5pPr marL="2057400" lvl="4" indent="-228600" algn="l" defTabSz="914400" eaLnBrk="1" fontAlgn="base" latinLnBrk="0" hangingPunct="1">
        <a:lnSpc>
          <a:spcPct val="100000"/>
        </a:lnSpc>
        <a:spcBef>
          <a:spcPct val="20000"/>
        </a:spcBef>
        <a:buFont typeface="Arial" panose="02080604020202020204" pitchFamily="34" charset="0"/>
        <a:buChar char="»"/>
        <a:defRPr sz="2000" kern="1200">
          <a:solidFill>
            <a:schemeClr val="tx1"/>
          </a:solidFill>
          <a:latin typeface="Calibri" panose="020F0502020204030204" charset="0"/>
          <a:ea typeface="宋体" panose="02010600030101010101" pitchFamily="2" charset="-122"/>
          <a:cs typeface="+mn-cs"/>
          <a:sym typeface="Calibri" panose="020F0502020204030204" charset="0"/>
        </a:defRPr>
      </a:lvl5pPr>
      <a:lvl6pPr marL="2514600" lvl="5" indent="-228600" algn="l" defTabSz="914400" eaLnBrk="1" fontAlgn="base" latinLnBrk="0" hangingPunct="1">
        <a:lnSpc>
          <a:spcPct val="100000"/>
        </a:lnSpc>
        <a:spcBef>
          <a:spcPct val="20000"/>
        </a:spcBef>
        <a:buFont typeface="Arial" panose="02080604020202020204" pitchFamily="34" charset="0"/>
        <a:buChar char="»"/>
        <a:defRPr sz="2000" kern="1200">
          <a:solidFill>
            <a:schemeClr val="tx1"/>
          </a:solidFill>
          <a:latin typeface="Calibri" panose="020F0502020204030204" charset="0"/>
          <a:ea typeface="宋体" panose="02010600030101010101" pitchFamily="2" charset="-122"/>
          <a:cs typeface="+mn-cs"/>
          <a:sym typeface="Calibri" panose="020F0502020204030204" charset="0"/>
        </a:defRPr>
      </a:lvl6pPr>
      <a:lvl7pPr marL="2971800" lvl="6" indent="-228600" algn="l" defTabSz="914400" eaLnBrk="1" fontAlgn="base" latinLnBrk="0" hangingPunct="1">
        <a:lnSpc>
          <a:spcPct val="100000"/>
        </a:lnSpc>
        <a:spcBef>
          <a:spcPct val="20000"/>
        </a:spcBef>
        <a:buFont typeface="Arial" panose="02080604020202020204" pitchFamily="34" charset="0"/>
        <a:buChar char="»"/>
        <a:defRPr sz="2000" kern="1200">
          <a:solidFill>
            <a:schemeClr val="tx1"/>
          </a:solidFill>
          <a:latin typeface="Calibri" panose="020F0502020204030204" charset="0"/>
          <a:ea typeface="宋体" panose="02010600030101010101" pitchFamily="2" charset="-122"/>
          <a:cs typeface="+mn-cs"/>
          <a:sym typeface="Calibri" panose="020F0502020204030204" charset="0"/>
        </a:defRPr>
      </a:lvl7pPr>
      <a:lvl8pPr marL="3429000" lvl="7" indent="-228600" algn="l" defTabSz="914400" eaLnBrk="1" fontAlgn="base" latinLnBrk="0" hangingPunct="1">
        <a:lnSpc>
          <a:spcPct val="100000"/>
        </a:lnSpc>
        <a:spcBef>
          <a:spcPct val="20000"/>
        </a:spcBef>
        <a:buFont typeface="Arial" panose="02080604020202020204" pitchFamily="34" charset="0"/>
        <a:buChar char="»"/>
        <a:defRPr sz="2000" kern="1200">
          <a:solidFill>
            <a:schemeClr val="tx1"/>
          </a:solidFill>
          <a:latin typeface="Calibri" panose="020F0502020204030204" charset="0"/>
          <a:ea typeface="宋体" panose="02010600030101010101" pitchFamily="2" charset="-122"/>
          <a:cs typeface="+mn-cs"/>
          <a:sym typeface="Calibri" panose="020F0502020204030204" charset="0"/>
        </a:defRPr>
      </a:lvl8pPr>
      <a:lvl9pPr marL="3886200" lvl="8" indent="-228600" algn="l" defTabSz="914400" eaLnBrk="1" fontAlgn="base" latinLnBrk="0" hangingPunct="1">
        <a:lnSpc>
          <a:spcPct val="100000"/>
        </a:lnSpc>
        <a:spcBef>
          <a:spcPct val="20000"/>
        </a:spcBef>
        <a:buFont typeface="Arial" panose="02080604020202020204" pitchFamily="34" charset="0"/>
        <a:buChar char="»"/>
        <a:defRPr sz="2000" kern="1200">
          <a:solidFill>
            <a:schemeClr val="tx1"/>
          </a:solidFill>
          <a:latin typeface="Calibri" panose="020F0502020204030204" charset="0"/>
          <a:ea typeface="宋体" panose="02010600030101010101" pitchFamily="2" charset="-122"/>
          <a:cs typeface="+mn-cs"/>
          <a:sym typeface="Calibri" panose="020F0502020204030204" charset="0"/>
        </a:defRPr>
      </a:lvl9pPr>
    </p:bodyStyle>
    <p:otherStyle>
      <a:lvl1pPr marL="0" lvl="0" indent="0" algn="l" defTabSz="914400" eaLnBrk="1" fontAlgn="base" latinLnBrk="0" hangingPunct="1">
        <a:lnSpc>
          <a:spcPct val="100000"/>
        </a:lnSpc>
        <a:spcBef>
          <a:spcPct val="0"/>
        </a:spcBef>
        <a:spcAft>
          <a:spcPct val="0"/>
        </a:spcAft>
        <a:defRPr sz="1800"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defRPr sz="1800" kern="1200" baseline="0">
          <a:solidFill>
            <a:schemeClr val="tx1"/>
          </a:solidFill>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defRPr sz="1800" kern="1200" baseline="0">
          <a:solidFill>
            <a:schemeClr val="tx1"/>
          </a:solidFill>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defRPr sz="1800" kern="1200" baseline="0">
          <a:solidFill>
            <a:schemeClr val="tx1"/>
          </a:solidFill>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defRPr sz="1800" kern="1200" baseline="0">
          <a:solidFill>
            <a:schemeClr val="tx1"/>
          </a:solidFill>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defRPr sz="1800" kern="1200" baseline="0">
          <a:solidFill>
            <a:schemeClr val="tx1"/>
          </a:solidFill>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defRPr sz="1800" kern="1200" baseline="0">
          <a:solidFill>
            <a:schemeClr val="tx1"/>
          </a:solidFill>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defRPr sz="1800" kern="1200" baseline="0">
          <a:solidFill>
            <a:schemeClr val="tx1"/>
          </a:solidFill>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defRPr sz="1800" kern="1200" baseline="0">
          <a:solidFill>
            <a:schemeClr val="tx1"/>
          </a:solidFill>
          <a:ea typeface="宋体" panose="02010600030101010101" pitchFamily="2" charset="-122"/>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rotWithShape="false">
          <a:blip r:embed="rId12"/>
          <a:stretch>
            <a:fillRect/>
          </a:stretch>
        </a:blipFill>
        <a:effectLst/>
      </p:bgPr>
    </p:bg>
    <p:spTree>
      <p:nvGrpSpPr>
        <p:cNvPr id="1" name=""/>
        <p:cNvGrpSpPr/>
        <p:nvPr/>
      </p:nvGrpSpPr>
      <p:grpSpPr/>
      <p:sp>
        <p:nvSpPr>
          <p:cNvPr id="3074" name="标题占位符 1"/>
          <p:cNvSpPr>
            <a:spLocks noGrp="true"/>
          </p:cNvSpPr>
          <p:nvPr>
            <p:ph type="title"/>
          </p:nvPr>
        </p:nvSpPr>
        <p:spPr>
          <a:xfrm>
            <a:off x="457200" y="206375"/>
            <a:ext cx="8229600" cy="857250"/>
          </a:xfrm>
          <a:prstGeom prst="rect">
            <a:avLst/>
          </a:prstGeom>
          <a:noFill/>
          <a:ln w="9525">
            <a:noFill/>
          </a:ln>
        </p:spPr>
        <p:txBody>
          <a:bodyPr vert="horz" anchor="ctr" anchorCtr="false"/>
          <a:p>
            <a:pPr lvl="0"/>
            <a:r>
              <a:rPr lang="zh-CN" altLang="en-US"/>
              <a:t>单击此处编辑母版标题样式</a:t>
            </a:r>
            <a:endParaRPr lang="zh-CN" altLang="en-US"/>
          </a:p>
        </p:txBody>
      </p:sp>
      <p:sp>
        <p:nvSpPr>
          <p:cNvPr id="3075" name="文本占位符 2"/>
          <p:cNvSpPr>
            <a:spLocks noGrp="true"/>
          </p:cNvSpPr>
          <p:nvPr>
            <p:ph type="body"/>
          </p:nvPr>
        </p:nvSpPr>
        <p:spPr>
          <a:xfrm>
            <a:off x="457200" y="1200150"/>
            <a:ext cx="8229600" cy="3394075"/>
          </a:xfrm>
          <a:prstGeom prst="rect">
            <a:avLst/>
          </a:prstGeom>
          <a:noFill/>
          <a:ln w="9525">
            <a:noFill/>
          </a:ln>
        </p:spPr>
        <p:txBody>
          <a:bodyPr vert="horz" anchor="t" anchorCtr="fals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2052" name="日期占位符 3"/>
          <p:cNvSpPr>
            <a:spLocks noGrp="true"/>
          </p:cNvSpPr>
          <p:nvPr>
            <p:ph type="dt" sz="half" idx="2"/>
          </p:nvPr>
        </p:nvSpPr>
        <p:spPr>
          <a:xfrm>
            <a:off x="457200" y="4767263"/>
            <a:ext cx="2133600" cy="274638"/>
          </a:xfrm>
          <a:prstGeom prst="rect">
            <a:avLst/>
          </a:prstGeom>
          <a:noFill/>
          <a:ln w="9525">
            <a:noFill/>
          </a:ln>
        </p:spPr>
        <p:txBody>
          <a:bodyPr vert="horz" anchor="ctr" anchorCtr="false"/>
          <a:lstStyle>
            <a:lvl1pPr algn="l">
              <a:defRPr sz="1200">
                <a:solidFill>
                  <a:srgbClr val="898989"/>
                </a:solidFill>
                <a:ea typeface="宋体" panose="02010600030101010101" pitchFamily="2" charset="-122"/>
              </a:defRPr>
            </a:lvl1pPr>
          </a:lstStyle>
          <a:p>
            <a:pPr lvl="0" fontAlgn="base"/>
            <a:fld id="{BB962C8B-B14F-4D97-AF65-F5344CB8AC3E}" type="datetime1">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
        <p:nvSpPr>
          <p:cNvPr id="2053" name="页脚占位符 4"/>
          <p:cNvSpPr>
            <a:spLocks noGrp="true"/>
          </p:cNvSpPr>
          <p:nvPr>
            <p:ph type="ftr" sz="quarter" idx="3"/>
          </p:nvPr>
        </p:nvSpPr>
        <p:spPr>
          <a:xfrm>
            <a:off x="3124200" y="4767263"/>
            <a:ext cx="2895600" cy="274638"/>
          </a:xfrm>
          <a:prstGeom prst="rect">
            <a:avLst/>
          </a:prstGeom>
          <a:noFill/>
          <a:ln w="9525">
            <a:noFill/>
          </a:ln>
        </p:spPr>
        <p:txBody>
          <a:bodyPr vert="horz" anchor="ctr" anchorCtr="false"/>
          <a:lstStyle>
            <a:lvl1pPr algn="ctr">
              <a:defRPr sz="1200">
                <a:solidFill>
                  <a:srgbClr val="898989"/>
                </a:solidFill>
                <a:ea typeface="宋体" panose="02010600030101010101" pitchFamily="2" charset="-122"/>
              </a:defRPr>
            </a:lvl1pPr>
          </a:lstStyle>
          <a:p>
            <a:pPr lvl="0" fontAlgn="base"/>
          </a:p>
        </p:txBody>
      </p:sp>
      <p:sp>
        <p:nvSpPr>
          <p:cNvPr id="2054" name="灯片编号占位符 5"/>
          <p:cNvSpPr>
            <a:spLocks noGrp="true"/>
          </p:cNvSpPr>
          <p:nvPr>
            <p:ph type="sldNum" sz="quarter" idx="4"/>
          </p:nvPr>
        </p:nvSpPr>
        <p:spPr>
          <a:xfrm>
            <a:off x="6553200" y="4767263"/>
            <a:ext cx="2133600" cy="274638"/>
          </a:xfrm>
          <a:prstGeom prst="rect">
            <a:avLst/>
          </a:prstGeom>
          <a:noFill/>
          <a:ln w="9525">
            <a:noFill/>
          </a:ln>
        </p:spPr>
        <p:txBody>
          <a:bodyPr vert="horz" anchor="ctr" anchorCtr="false"/>
          <a:lstStyle>
            <a:lvl1pPr algn="r">
              <a:defRPr sz="1200">
                <a:solidFill>
                  <a:srgbClr val="898989"/>
                </a:solidFill>
                <a:ea typeface="宋体" panose="02010600030101010101" pitchFamily="2" charset="-122"/>
              </a:defRPr>
            </a:lvl1pPr>
          </a:lstStyle>
          <a:p>
            <a:pPr lvl="0" fontAlgn="base"/>
            <a:fld id="{9A0DB2DC-4C9A-4742-B13C-FB6460FD3503}" type="slidenum">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hf sldNum="0" hdr="0" ftr="0" dt="0"/>
  <p:txStyles>
    <p:titleStyle>
      <a:lvl1pPr marL="914400" lvl="0" indent="-914400" algn="ctr" eaLnBrk="1" latinLnBrk="0" hangingPunct="1">
        <a:lnSpc>
          <a:spcPct val="100000"/>
        </a:lnSpc>
        <a:spcBef>
          <a:spcPct val="0"/>
        </a:spcBef>
        <a:buNone/>
        <a:defRPr sz="4400" kern="1200">
          <a:solidFill>
            <a:schemeClr val="tx1"/>
          </a:solidFill>
          <a:latin typeface="+mj-lt"/>
          <a:ea typeface="+mj-ea"/>
          <a:cs typeface="+mj-cs"/>
          <a:sym typeface="Calibri" panose="020F0502020204030204" charset="0"/>
        </a:defRPr>
      </a:lvl1pPr>
    </p:titleStyle>
    <p:bodyStyle>
      <a:lvl1pPr marL="342900" lvl="0" indent="-342900" algn="l" defTabSz="914400" eaLnBrk="1" fontAlgn="base" latinLnBrk="0" hangingPunct="1">
        <a:lnSpc>
          <a:spcPct val="100000"/>
        </a:lnSpc>
        <a:spcBef>
          <a:spcPct val="20000"/>
        </a:spcBef>
        <a:buFont typeface="Arial" panose="02080604020202020204" pitchFamily="34" charset="0"/>
        <a:buChar char="•"/>
        <a:defRPr sz="3200" kern="1200">
          <a:solidFill>
            <a:schemeClr val="tx1"/>
          </a:solidFill>
          <a:latin typeface="+mn-lt"/>
          <a:ea typeface="+mn-ea"/>
          <a:cs typeface="+mn-cs"/>
          <a:sym typeface="Calibri" panose="020F0502020204030204" charset="0"/>
        </a:defRPr>
      </a:lvl1pPr>
      <a:lvl2pPr marL="742950" lvl="1" indent="-285750" algn="l" defTabSz="914400" eaLnBrk="1" fontAlgn="base" latinLnBrk="0" hangingPunct="1">
        <a:lnSpc>
          <a:spcPct val="100000"/>
        </a:lnSpc>
        <a:spcBef>
          <a:spcPct val="20000"/>
        </a:spcBef>
        <a:buFont typeface="Arial" panose="02080604020202020204" pitchFamily="34" charset="0"/>
        <a:buChar char="–"/>
        <a:defRPr sz="2800" kern="1200">
          <a:solidFill>
            <a:schemeClr val="tx1"/>
          </a:solidFill>
          <a:latin typeface="Calibri" panose="020F0502020204030204" charset="0"/>
          <a:ea typeface="宋体" panose="02010600030101010101" pitchFamily="2" charset="-122"/>
          <a:cs typeface="+mn-cs"/>
          <a:sym typeface="Calibri" panose="020F0502020204030204" charset="0"/>
        </a:defRPr>
      </a:lvl2pPr>
      <a:lvl3pPr marL="1143000" lvl="2" indent="-228600" algn="l" defTabSz="914400" eaLnBrk="1" fontAlgn="base" latinLnBrk="0" hangingPunct="1">
        <a:lnSpc>
          <a:spcPct val="100000"/>
        </a:lnSpc>
        <a:spcBef>
          <a:spcPct val="20000"/>
        </a:spcBef>
        <a:buFont typeface="Arial" panose="02080604020202020204" pitchFamily="34" charset="0"/>
        <a:buChar char="•"/>
        <a:defRPr sz="2400" kern="1200">
          <a:solidFill>
            <a:schemeClr val="tx1"/>
          </a:solidFill>
          <a:latin typeface="Calibri" panose="020F0502020204030204" charset="0"/>
          <a:ea typeface="宋体" panose="02010600030101010101" pitchFamily="2" charset="-122"/>
          <a:cs typeface="+mn-cs"/>
          <a:sym typeface="Calibri" panose="020F0502020204030204" charset="0"/>
        </a:defRPr>
      </a:lvl3pPr>
      <a:lvl4pPr marL="1600200" lvl="3" indent="-228600" algn="l" defTabSz="914400" eaLnBrk="1" fontAlgn="base" latinLnBrk="0" hangingPunct="1">
        <a:lnSpc>
          <a:spcPct val="100000"/>
        </a:lnSpc>
        <a:spcBef>
          <a:spcPct val="20000"/>
        </a:spcBef>
        <a:buFont typeface="Arial" panose="02080604020202020204" pitchFamily="34" charset="0"/>
        <a:buChar char="–"/>
        <a:defRPr sz="2000" kern="1200">
          <a:solidFill>
            <a:schemeClr val="tx1"/>
          </a:solidFill>
          <a:latin typeface="Calibri" panose="020F0502020204030204" charset="0"/>
          <a:ea typeface="宋体" panose="02010600030101010101" pitchFamily="2" charset="-122"/>
          <a:cs typeface="+mn-cs"/>
          <a:sym typeface="Calibri" panose="020F0502020204030204" charset="0"/>
        </a:defRPr>
      </a:lvl4pPr>
      <a:lvl5pPr marL="2057400" lvl="4" indent="-228600" algn="l" defTabSz="914400" eaLnBrk="1" fontAlgn="base" latinLnBrk="0" hangingPunct="1">
        <a:lnSpc>
          <a:spcPct val="100000"/>
        </a:lnSpc>
        <a:spcBef>
          <a:spcPct val="20000"/>
        </a:spcBef>
        <a:buFont typeface="Arial" panose="02080604020202020204" pitchFamily="34" charset="0"/>
        <a:buChar char="»"/>
        <a:defRPr sz="2000" kern="1200">
          <a:solidFill>
            <a:schemeClr val="tx1"/>
          </a:solidFill>
          <a:latin typeface="Calibri" panose="020F0502020204030204" charset="0"/>
          <a:ea typeface="宋体" panose="02010600030101010101" pitchFamily="2" charset="-122"/>
          <a:cs typeface="+mn-cs"/>
          <a:sym typeface="Calibri" panose="020F0502020204030204" charset="0"/>
        </a:defRPr>
      </a:lvl5pPr>
      <a:lvl6pPr marL="2514600" lvl="5" indent="-228600" algn="l" defTabSz="914400" eaLnBrk="1" fontAlgn="base" latinLnBrk="0" hangingPunct="1">
        <a:lnSpc>
          <a:spcPct val="100000"/>
        </a:lnSpc>
        <a:spcBef>
          <a:spcPct val="20000"/>
        </a:spcBef>
        <a:buFont typeface="Arial" panose="02080604020202020204" pitchFamily="34" charset="0"/>
        <a:buChar char="»"/>
        <a:defRPr sz="2000" kern="1200">
          <a:solidFill>
            <a:schemeClr val="tx1"/>
          </a:solidFill>
          <a:latin typeface="Calibri" panose="020F0502020204030204" charset="0"/>
          <a:ea typeface="宋体" panose="02010600030101010101" pitchFamily="2" charset="-122"/>
          <a:cs typeface="+mn-cs"/>
          <a:sym typeface="Calibri" panose="020F0502020204030204" charset="0"/>
        </a:defRPr>
      </a:lvl6pPr>
      <a:lvl7pPr marL="2971800" lvl="6" indent="-228600" algn="l" defTabSz="914400" eaLnBrk="1" fontAlgn="base" latinLnBrk="0" hangingPunct="1">
        <a:lnSpc>
          <a:spcPct val="100000"/>
        </a:lnSpc>
        <a:spcBef>
          <a:spcPct val="20000"/>
        </a:spcBef>
        <a:buFont typeface="Arial" panose="02080604020202020204" pitchFamily="34" charset="0"/>
        <a:buChar char="»"/>
        <a:defRPr sz="2000" kern="1200">
          <a:solidFill>
            <a:schemeClr val="tx1"/>
          </a:solidFill>
          <a:latin typeface="Calibri" panose="020F0502020204030204" charset="0"/>
          <a:ea typeface="宋体" panose="02010600030101010101" pitchFamily="2" charset="-122"/>
          <a:cs typeface="+mn-cs"/>
          <a:sym typeface="Calibri" panose="020F0502020204030204" charset="0"/>
        </a:defRPr>
      </a:lvl7pPr>
      <a:lvl8pPr marL="3429000" lvl="7" indent="-228600" algn="l" defTabSz="914400" eaLnBrk="1" fontAlgn="base" latinLnBrk="0" hangingPunct="1">
        <a:lnSpc>
          <a:spcPct val="100000"/>
        </a:lnSpc>
        <a:spcBef>
          <a:spcPct val="20000"/>
        </a:spcBef>
        <a:buFont typeface="Arial" panose="02080604020202020204" pitchFamily="34" charset="0"/>
        <a:buChar char="»"/>
        <a:defRPr sz="2000" kern="1200">
          <a:solidFill>
            <a:schemeClr val="tx1"/>
          </a:solidFill>
          <a:latin typeface="Calibri" panose="020F0502020204030204" charset="0"/>
          <a:ea typeface="宋体" panose="02010600030101010101" pitchFamily="2" charset="-122"/>
          <a:cs typeface="+mn-cs"/>
          <a:sym typeface="Calibri" panose="020F0502020204030204" charset="0"/>
        </a:defRPr>
      </a:lvl8pPr>
      <a:lvl9pPr marL="3886200" lvl="8" indent="-228600" algn="l" defTabSz="914400" eaLnBrk="1" fontAlgn="base" latinLnBrk="0" hangingPunct="1">
        <a:lnSpc>
          <a:spcPct val="100000"/>
        </a:lnSpc>
        <a:spcBef>
          <a:spcPct val="20000"/>
        </a:spcBef>
        <a:buFont typeface="Arial" panose="02080604020202020204" pitchFamily="34" charset="0"/>
        <a:buChar char="»"/>
        <a:defRPr sz="2000" kern="1200">
          <a:solidFill>
            <a:schemeClr val="tx1"/>
          </a:solidFill>
          <a:latin typeface="Calibri" panose="020F0502020204030204" charset="0"/>
          <a:ea typeface="宋体" panose="02010600030101010101" pitchFamily="2" charset="-122"/>
          <a:cs typeface="+mn-cs"/>
          <a:sym typeface="Calibri" panose="020F0502020204030204" charset="0"/>
        </a:defRPr>
      </a:lvl9pPr>
    </p:bodyStyle>
    <p:otherStyle>
      <a:lvl1pPr marL="0" lvl="0" indent="0" algn="l" defTabSz="914400" eaLnBrk="1" fontAlgn="base" latinLnBrk="0" hangingPunct="1">
        <a:lnSpc>
          <a:spcPct val="100000"/>
        </a:lnSpc>
        <a:spcBef>
          <a:spcPct val="0"/>
        </a:spcBef>
        <a:spcAft>
          <a:spcPct val="0"/>
        </a:spcAft>
        <a:defRPr sz="1800"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defRPr sz="1800" kern="1200" baseline="0">
          <a:solidFill>
            <a:schemeClr val="tx1"/>
          </a:solidFill>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defRPr sz="1800" kern="1200" baseline="0">
          <a:solidFill>
            <a:schemeClr val="tx1"/>
          </a:solidFill>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defRPr sz="1800" kern="1200" baseline="0">
          <a:solidFill>
            <a:schemeClr val="tx1"/>
          </a:solidFill>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defRPr sz="1800" kern="1200" baseline="0">
          <a:solidFill>
            <a:schemeClr val="tx1"/>
          </a:solidFill>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defRPr sz="1800" kern="1200" baseline="0">
          <a:solidFill>
            <a:schemeClr val="tx1"/>
          </a:solidFill>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defRPr sz="1800" kern="1200" baseline="0">
          <a:solidFill>
            <a:schemeClr val="tx1"/>
          </a:solidFill>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defRPr sz="1800" kern="1200" baseline="0">
          <a:solidFill>
            <a:schemeClr val="tx1"/>
          </a:solidFill>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defRPr sz="1800" kern="1200" baseline="0">
          <a:solidFill>
            <a:schemeClr val="tx1"/>
          </a:solidFill>
          <a:ea typeface="宋体" panose="02010600030101010101" pitchFamily="2" charset="-122"/>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rotWithShape="false">
          <a:blip r:embed="rId12"/>
          <a:stretch>
            <a:fillRect/>
          </a:stretch>
        </a:blipFill>
        <a:effectLst/>
      </p:bgPr>
    </p:bg>
    <p:spTree>
      <p:nvGrpSpPr>
        <p:cNvPr id="1" name=""/>
        <p:cNvGrpSpPr/>
        <p:nvPr/>
      </p:nvGrpSpPr>
      <p:grpSpPr/>
      <p:sp>
        <p:nvSpPr>
          <p:cNvPr id="3074" name="标题占位符 1"/>
          <p:cNvSpPr>
            <a:spLocks noGrp="true"/>
          </p:cNvSpPr>
          <p:nvPr>
            <p:ph type="title"/>
          </p:nvPr>
        </p:nvSpPr>
        <p:spPr>
          <a:xfrm>
            <a:off x="457200" y="206375"/>
            <a:ext cx="8229600" cy="857250"/>
          </a:xfrm>
          <a:prstGeom prst="rect">
            <a:avLst/>
          </a:prstGeom>
          <a:noFill/>
          <a:ln w="9525">
            <a:noFill/>
          </a:ln>
        </p:spPr>
        <p:txBody>
          <a:bodyPr vert="horz" anchor="ctr" anchorCtr="false"/>
          <a:p>
            <a:pPr lvl="0"/>
            <a:r>
              <a:rPr lang="zh-CN" altLang="en-US"/>
              <a:t>单击此处编辑母版标题样式</a:t>
            </a:r>
            <a:endParaRPr lang="zh-CN" altLang="en-US"/>
          </a:p>
        </p:txBody>
      </p:sp>
      <p:sp>
        <p:nvSpPr>
          <p:cNvPr id="3075" name="文本占位符 2"/>
          <p:cNvSpPr>
            <a:spLocks noGrp="true"/>
          </p:cNvSpPr>
          <p:nvPr>
            <p:ph type="body"/>
          </p:nvPr>
        </p:nvSpPr>
        <p:spPr>
          <a:xfrm>
            <a:off x="457200" y="1200150"/>
            <a:ext cx="8229600" cy="3394075"/>
          </a:xfrm>
          <a:prstGeom prst="rect">
            <a:avLst/>
          </a:prstGeom>
          <a:noFill/>
          <a:ln w="9525">
            <a:noFill/>
          </a:ln>
        </p:spPr>
        <p:txBody>
          <a:bodyPr vert="horz" anchor="t" anchorCtr="fals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2052" name="日期占位符 3"/>
          <p:cNvSpPr>
            <a:spLocks noGrp="true"/>
          </p:cNvSpPr>
          <p:nvPr>
            <p:ph type="dt" sz="half" idx="2"/>
          </p:nvPr>
        </p:nvSpPr>
        <p:spPr>
          <a:xfrm>
            <a:off x="457200" y="4767263"/>
            <a:ext cx="2133600" cy="274638"/>
          </a:xfrm>
          <a:prstGeom prst="rect">
            <a:avLst/>
          </a:prstGeom>
          <a:noFill/>
          <a:ln w="9525">
            <a:noFill/>
          </a:ln>
        </p:spPr>
        <p:txBody>
          <a:bodyPr vert="horz" anchor="ctr" anchorCtr="false"/>
          <a:lstStyle>
            <a:lvl1pPr algn="l">
              <a:defRPr sz="1200">
                <a:solidFill>
                  <a:srgbClr val="898989"/>
                </a:solidFill>
                <a:ea typeface="宋体" panose="02010600030101010101" pitchFamily="2" charset="-122"/>
              </a:defRPr>
            </a:lvl1pPr>
          </a:lstStyle>
          <a:p>
            <a:pPr lvl="0" fontAlgn="base"/>
            <a:fld id="{BB962C8B-B14F-4D97-AF65-F5344CB8AC3E}" type="datetime1">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
        <p:nvSpPr>
          <p:cNvPr id="2053" name="页脚占位符 4"/>
          <p:cNvSpPr>
            <a:spLocks noGrp="true"/>
          </p:cNvSpPr>
          <p:nvPr>
            <p:ph type="ftr" sz="quarter" idx="3"/>
          </p:nvPr>
        </p:nvSpPr>
        <p:spPr>
          <a:xfrm>
            <a:off x="3124200" y="4767263"/>
            <a:ext cx="2895600" cy="274638"/>
          </a:xfrm>
          <a:prstGeom prst="rect">
            <a:avLst/>
          </a:prstGeom>
          <a:noFill/>
          <a:ln w="9525">
            <a:noFill/>
          </a:ln>
        </p:spPr>
        <p:txBody>
          <a:bodyPr vert="horz" anchor="ctr" anchorCtr="false"/>
          <a:lstStyle>
            <a:lvl1pPr algn="ctr">
              <a:defRPr sz="1200">
                <a:solidFill>
                  <a:srgbClr val="898989"/>
                </a:solidFill>
                <a:ea typeface="宋体" panose="02010600030101010101" pitchFamily="2" charset="-122"/>
              </a:defRPr>
            </a:lvl1pPr>
          </a:lstStyle>
          <a:p>
            <a:pPr lvl="0" fontAlgn="base"/>
          </a:p>
        </p:txBody>
      </p:sp>
      <p:sp>
        <p:nvSpPr>
          <p:cNvPr id="2054" name="灯片编号占位符 5"/>
          <p:cNvSpPr>
            <a:spLocks noGrp="true"/>
          </p:cNvSpPr>
          <p:nvPr>
            <p:ph type="sldNum" sz="quarter" idx="4"/>
          </p:nvPr>
        </p:nvSpPr>
        <p:spPr>
          <a:xfrm>
            <a:off x="6553200" y="4767263"/>
            <a:ext cx="2133600" cy="274638"/>
          </a:xfrm>
          <a:prstGeom prst="rect">
            <a:avLst/>
          </a:prstGeom>
          <a:noFill/>
          <a:ln w="9525">
            <a:noFill/>
          </a:ln>
        </p:spPr>
        <p:txBody>
          <a:bodyPr vert="horz" anchor="ctr" anchorCtr="false"/>
          <a:lstStyle>
            <a:lvl1pPr algn="r">
              <a:defRPr sz="1200">
                <a:solidFill>
                  <a:srgbClr val="898989"/>
                </a:solidFill>
                <a:ea typeface="宋体" panose="02010600030101010101" pitchFamily="2" charset="-122"/>
              </a:defRPr>
            </a:lvl1pPr>
          </a:lstStyle>
          <a:p>
            <a:pPr lvl="0" fontAlgn="base"/>
            <a:fld id="{9A0DB2DC-4C9A-4742-B13C-FB6460FD3503}" type="slidenum">
              <a:rPr lang="zh-CN" altLang="en-US" strike="noStrike" noProof="1" dirty="0">
                <a:latin typeface="Arial" panose="02080604020202020204" pitchFamily="34" charset="0"/>
                <a:ea typeface="宋体" panose="02010600030101010101" pitchFamily="2" charset="-122"/>
                <a:cs typeface="+mn-cs"/>
              </a:rPr>
            </a:fld>
            <a:endParaRPr lang="zh-CN" altLang="en-US" strike="noStrike" noProof="1" dirty="0">
              <a:ea typeface="宋体" panose="02010600030101010101" pitchFamily="2" charset="-122"/>
            </a:endParaRP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hf sldNum="0" hdr="0" ftr="0" dt="0"/>
  <p:txStyles>
    <p:titleStyle>
      <a:lvl1pPr marL="914400" lvl="0" indent="-914400" algn="ctr" eaLnBrk="1" latinLnBrk="0" hangingPunct="1">
        <a:lnSpc>
          <a:spcPct val="100000"/>
        </a:lnSpc>
        <a:spcBef>
          <a:spcPct val="0"/>
        </a:spcBef>
        <a:buNone/>
        <a:defRPr sz="4400" kern="1200">
          <a:solidFill>
            <a:schemeClr val="tx1"/>
          </a:solidFill>
          <a:latin typeface="+mj-lt"/>
          <a:ea typeface="+mj-ea"/>
          <a:cs typeface="+mj-cs"/>
          <a:sym typeface="Calibri" panose="020F0502020204030204" charset="0"/>
        </a:defRPr>
      </a:lvl1pPr>
    </p:titleStyle>
    <p:bodyStyle>
      <a:lvl1pPr marL="342900" lvl="0" indent="-342900" algn="l" defTabSz="914400" eaLnBrk="1" fontAlgn="base" latinLnBrk="0" hangingPunct="1">
        <a:lnSpc>
          <a:spcPct val="100000"/>
        </a:lnSpc>
        <a:spcBef>
          <a:spcPct val="20000"/>
        </a:spcBef>
        <a:buFont typeface="Arial" panose="02080604020202020204" pitchFamily="34" charset="0"/>
        <a:buChar char="•"/>
        <a:defRPr sz="3200" kern="1200">
          <a:solidFill>
            <a:schemeClr val="tx1"/>
          </a:solidFill>
          <a:latin typeface="+mn-lt"/>
          <a:ea typeface="+mn-ea"/>
          <a:cs typeface="+mn-cs"/>
          <a:sym typeface="Calibri" panose="020F0502020204030204" charset="0"/>
        </a:defRPr>
      </a:lvl1pPr>
      <a:lvl2pPr marL="742950" lvl="1" indent="-285750" algn="l" defTabSz="914400" eaLnBrk="1" fontAlgn="base" latinLnBrk="0" hangingPunct="1">
        <a:lnSpc>
          <a:spcPct val="100000"/>
        </a:lnSpc>
        <a:spcBef>
          <a:spcPct val="20000"/>
        </a:spcBef>
        <a:buFont typeface="Arial" panose="02080604020202020204" pitchFamily="34" charset="0"/>
        <a:buChar char="–"/>
        <a:defRPr sz="2800" kern="1200">
          <a:solidFill>
            <a:schemeClr val="tx1"/>
          </a:solidFill>
          <a:latin typeface="Calibri" panose="020F0502020204030204" charset="0"/>
          <a:ea typeface="宋体" panose="02010600030101010101" pitchFamily="2" charset="-122"/>
          <a:cs typeface="+mn-cs"/>
          <a:sym typeface="Calibri" panose="020F0502020204030204" charset="0"/>
        </a:defRPr>
      </a:lvl2pPr>
      <a:lvl3pPr marL="1143000" lvl="2" indent="-228600" algn="l" defTabSz="914400" eaLnBrk="1" fontAlgn="base" latinLnBrk="0" hangingPunct="1">
        <a:lnSpc>
          <a:spcPct val="100000"/>
        </a:lnSpc>
        <a:spcBef>
          <a:spcPct val="20000"/>
        </a:spcBef>
        <a:buFont typeface="Arial" panose="02080604020202020204" pitchFamily="34" charset="0"/>
        <a:buChar char="•"/>
        <a:defRPr sz="2400" kern="1200">
          <a:solidFill>
            <a:schemeClr val="tx1"/>
          </a:solidFill>
          <a:latin typeface="Calibri" panose="020F0502020204030204" charset="0"/>
          <a:ea typeface="宋体" panose="02010600030101010101" pitchFamily="2" charset="-122"/>
          <a:cs typeface="+mn-cs"/>
          <a:sym typeface="Calibri" panose="020F0502020204030204" charset="0"/>
        </a:defRPr>
      </a:lvl3pPr>
      <a:lvl4pPr marL="1600200" lvl="3" indent="-228600" algn="l" defTabSz="914400" eaLnBrk="1" fontAlgn="base" latinLnBrk="0" hangingPunct="1">
        <a:lnSpc>
          <a:spcPct val="100000"/>
        </a:lnSpc>
        <a:spcBef>
          <a:spcPct val="20000"/>
        </a:spcBef>
        <a:buFont typeface="Arial" panose="02080604020202020204" pitchFamily="34" charset="0"/>
        <a:buChar char="–"/>
        <a:defRPr sz="2000" kern="1200">
          <a:solidFill>
            <a:schemeClr val="tx1"/>
          </a:solidFill>
          <a:latin typeface="Calibri" panose="020F0502020204030204" charset="0"/>
          <a:ea typeface="宋体" panose="02010600030101010101" pitchFamily="2" charset="-122"/>
          <a:cs typeface="+mn-cs"/>
          <a:sym typeface="Calibri" panose="020F0502020204030204" charset="0"/>
        </a:defRPr>
      </a:lvl4pPr>
      <a:lvl5pPr marL="2057400" lvl="4" indent="-228600" algn="l" defTabSz="914400" eaLnBrk="1" fontAlgn="base" latinLnBrk="0" hangingPunct="1">
        <a:lnSpc>
          <a:spcPct val="100000"/>
        </a:lnSpc>
        <a:spcBef>
          <a:spcPct val="20000"/>
        </a:spcBef>
        <a:buFont typeface="Arial" panose="02080604020202020204" pitchFamily="34" charset="0"/>
        <a:buChar char="»"/>
        <a:defRPr sz="2000" kern="1200">
          <a:solidFill>
            <a:schemeClr val="tx1"/>
          </a:solidFill>
          <a:latin typeface="Calibri" panose="020F0502020204030204" charset="0"/>
          <a:ea typeface="宋体" panose="02010600030101010101" pitchFamily="2" charset="-122"/>
          <a:cs typeface="+mn-cs"/>
          <a:sym typeface="Calibri" panose="020F0502020204030204" charset="0"/>
        </a:defRPr>
      </a:lvl5pPr>
      <a:lvl6pPr marL="2514600" lvl="5" indent="-228600" algn="l" defTabSz="914400" eaLnBrk="1" fontAlgn="base" latinLnBrk="0" hangingPunct="1">
        <a:lnSpc>
          <a:spcPct val="100000"/>
        </a:lnSpc>
        <a:spcBef>
          <a:spcPct val="20000"/>
        </a:spcBef>
        <a:buFont typeface="Arial" panose="02080604020202020204" pitchFamily="34" charset="0"/>
        <a:buChar char="»"/>
        <a:defRPr sz="2000" kern="1200">
          <a:solidFill>
            <a:schemeClr val="tx1"/>
          </a:solidFill>
          <a:latin typeface="Calibri" panose="020F0502020204030204" charset="0"/>
          <a:ea typeface="宋体" panose="02010600030101010101" pitchFamily="2" charset="-122"/>
          <a:cs typeface="+mn-cs"/>
          <a:sym typeface="Calibri" panose="020F0502020204030204" charset="0"/>
        </a:defRPr>
      </a:lvl6pPr>
      <a:lvl7pPr marL="2971800" lvl="6" indent="-228600" algn="l" defTabSz="914400" eaLnBrk="1" fontAlgn="base" latinLnBrk="0" hangingPunct="1">
        <a:lnSpc>
          <a:spcPct val="100000"/>
        </a:lnSpc>
        <a:spcBef>
          <a:spcPct val="20000"/>
        </a:spcBef>
        <a:buFont typeface="Arial" panose="02080604020202020204" pitchFamily="34" charset="0"/>
        <a:buChar char="»"/>
        <a:defRPr sz="2000" kern="1200">
          <a:solidFill>
            <a:schemeClr val="tx1"/>
          </a:solidFill>
          <a:latin typeface="Calibri" panose="020F0502020204030204" charset="0"/>
          <a:ea typeface="宋体" panose="02010600030101010101" pitchFamily="2" charset="-122"/>
          <a:cs typeface="+mn-cs"/>
          <a:sym typeface="Calibri" panose="020F0502020204030204" charset="0"/>
        </a:defRPr>
      </a:lvl7pPr>
      <a:lvl8pPr marL="3429000" lvl="7" indent="-228600" algn="l" defTabSz="914400" eaLnBrk="1" fontAlgn="base" latinLnBrk="0" hangingPunct="1">
        <a:lnSpc>
          <a:spcPct val="100000"/>
        </a:lnSpc>
        <a:spcBef>
          <a:spcPct val="20000"/>
        </a:spcBef>
        <a:buFont typeface="Arial" panose="02080604020202020204" pitchFamily="34" charset="0"/>
        <a:buChar char="»"/>
        <a:defRPr sz="2000" kern="1200">
          <a:solidFill>
            <a:schemeClr val="tx1"/>
          </a:solidFill>
          <a:latin typeface="Calibri" panose="020F0502020204030204" charset="0"/>
          <a:ea typeface="宋体" panose="02010600030101010101" pitchFamily="2" charset="-122"/>
          <a:cs typeface="+mn-cs"/>
          <a:sym typeface="Calibri" panose="020F0502020204030204" charset="0"/>
        </a:defRPr>
      </a:lvl8pPr>
      <a:lvl9pPr marL="3886200" lvl="8" indent="-228600" algn="l" defTabSz="914400" eaLnBrk="1" fontAlgn="base" latinLnBrk="0" hangingPunct="1">
        <a:lnSpc>
          <a:spcPct val="100000"/>
        </a:lnSpc>
        <a:spcBef>
          <a:spcPct val="20000"/>
        </a:spcBef>
        <a:buFont typeface="Arial" panose="02080604020202020204" pitchFamily="34" charset="0"/>
        <a:buChar char="»"/>
        <a:defRPr sz="2000" kern="1200">
          <a:solidFill>
            <a:schemeClr val="tx1"/>
          </a:solidFill>
          <a:latin typeface="Calibri" panose="020F0502020204030204" charset="0"/>
          <a:ea typeface="宋体" panose="02010600030101010101" pitchFamily="2" charset="-122"/>
          <a:cs typeface="+mn-cs"/>
          <a:sym typeface="Calibri" panose="020F0502020204030204" charset="0"/>
        </a:defRPr>
      </a:lvl9pPr>
    </p:bodyStyle>
    <p:otherStyle>
      <a:lvl1pPr marL="0" lvl="0" indent="0" algn="l" defTabSz="914400" eaLnBrk="1" fontAlgn="base" latinLnBrk="0" hangingPunct="1">
        <a:lnSpc>
          <a:spcPct val="100000"/>
        </a:lnSpc>
        <a:spcBef>
          <a:spcPct val="0"/>
        </a:spcBef>
        <a:spcAft>
          <a:spcPct val="0"/>
        </a:spcAft>
        <a:defRPr sz="1800"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defRPr sz="1800" kern="1200" baseline="0">
          <a:solidFill>
            <a:schemeClr val="tx1"/>
          </a:solidFill>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defRPr sz="1800" kern="1200" baseline="0">
          <a:solidFill>
            <a:schemeClr val="tx1"/>
          </a:solidFill>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defRPr sz="1800" kern="1200" baseline="0">
          <a:solidFill>
            <a:schemeClr val="tx1"/>
          </a:solidFill>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defRPr sz="1800" kern="1200" baseline="0">
          <a:solidFill>
            <a:schemeClr val="tx1"/>
          </a:solidFill>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defRPr sz="1800" kern="1200" baseline="0">
          <a:solidFill>
            <a:schemeClr val="tx1"/>
          </a:solidFill>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defRPr sz="1800" kern="1200" baseline="0">
          <a:solidFill>
            <a:schemeClr val="tx1"/>
          </a:solidFill>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defRPr sz="1800" kern="1200" baseline="0">
          <a:solidFill>
            <a:schemeClr val="tx1"/>
          </a:solidFill>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defRPr sz="1800" kern="1200" baseline="0">
          <a:solidFill>
            <a:schemeClr val="tx1"/>
          </a:solidFill>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9.xml.rels><?xml version="1.0" encoding="UTF-8" standalone="yes"?>
<Relationships xmlns="http://schemas.openxmlformats.org/package/2006/relationships"><Relationship Id="rId5" Type="http://schemas.openxmlformats.org/officeDocument/2006/relationships/slideLayout" Target="../slideLayouts/slideLayout26.xml"/><Relationship Id="rId4" Type="http://schemas.openxmlformats.org/officeDocument/2006/relationships/image" Target="../media/image5.png"/><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4" Type="http://schemas.openxmlformats.org/officeDocument/2006/relationships/slideLayout" Target="../slideLayouts/slideLayout26.xml"/><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s>
</file>

<file path=ppt/slides/_rels/slide21.xml.rels><?xml version="1.0" encoding="UTF-8" standalone="yes"?>
<Relationships xmlns="http://schemas.openxmlformats.org/package/2006/relationships"><Relationship Id="rId4" Type="http://schemas.openxmlformats.org/officeDocument/2006/relationships/slideLayout" Target="../slideLayouts/slideLayout26.xml"/><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s>
</file>

<file path=ppt/slides/_rels/slide22.xml.rels><?xml version="1.0" encoding="UTF-8" standalone="yes"?>
<Relationships xmlns="http://schemas.openxmlformats.org/package/2006/relationships"><Relationship Id="rId5" Type="http://schemas.openxmlformats.org/officeDocument/2006/relationships/slideLayout" Target="../slideLayouts/slideLayout26.xml"/><Relationship Id="rId4" Type="http://schemas.openxmlformats.org/officeDocument/2006/relationships/image" Target="../media/image5.png"/><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s>
</file>

<file path=ppt/slides/_rels/slide23.xml.rels><?xml version="1.0" encoding="UTF-8" standalone="yes"?>
<Relationships xmlns="http://schemas.openxmlformats.org/package/2006/relationships"><Relationship Id="rId4" Type="http://schemas.openxmlformats.org/officeDocument/2006/relationships/slideLayout" Target="../slideLayouts/slideLayout26.xml"/><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26.xml"/><Relationship Id="rId2" Type="http://schemas.openxmlformats.org/officeDocument/2006/relationships/image" Target="../media/image3.png"/><Relationship Id="rId1"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image" Target="../media/image3.png"/><Relationship Id="rId1" Type="http://schemas.openxmlformats.org/officeDocument/2006/relationships/image" Target="../media/image2.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6.png"/></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8.png"/><Relationship Id="rId1" Type="http://schemas.openxmlformats.org/officeDocument/2006/relationships/image" Target="../media/image7.png"/></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10.png"/><Relationship Id="rId1" Type="http://schemas.openxmlformats.org/officeDocument/2006/relationships/image" Target="../media/image9.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image" Target="../media/image11.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image" Target="../media/image14.png"/><Relationship Id="rId4" Type="http://schemas.openxmlformats.org/officeDocument/2006/relationships/image" Target="../media/image13.png"/><Relationship Id="rId3" Type="http://schemas.openxmlformats.org/officeDocument/2006/relationships/tags" Target="../tags/tag2.xml"/><Relationship Id="rId2" Type="http://schemas.openxmlformats.org/officeDocument/2006/relationships/image" Target="../media/image12.png"/><Relationship Id="rId1" Type="http://schemas.openxmlformats.org/officeDocument/2006/relationships/tags" Target="../tags/tag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7" name="椭圆 1"/>
          <p:cNvSpPr/>
          <p:nvPr/>
        </p:nvSpPr>
        <p:spPr>
          <a:xfrm rot="5400000">
            <a:off x="1790700" y="425450"/>
            <a:ext cx="2028825" cy="1177925"/>
          </a:xfrm>
          <a:custGeom>
            <a:avLst/>
            <a:gdLst/>
            <a:ahLst/>
            <a:cxnLst>
              <a:cxn ang="0">
                <a:pos x="0" y="0"/>
              </a:cxn>
            </a:cxnLst>
            <a:pathLst>
              <a:path w="2028376" h="1177563">
                <a:moveTo>
                  <a:pt x="0" y="1177563"/>
                </a:moveTo>
                <a:lnTo>
                  <a:pt x="0" y="0"/>
                </a:lnTo>
                <a:lnTo>
                  <a:pt x="2028376" y="0"/>
                </a:lnTo>
                <a:cubicBezTo>
                  <a:pt x="1624320" y="702037"/>
                  <a:pt x="867468" y="1174384"/>
                  <a:pt x="0" y="1177563"/>
                </a:cubicBezTo>
                <a:close/>
              </a:path>
            </a:pathLst>
          </a:custGeom>
          <a:solidFill>
            <a:srgbClr val="BF3420"/>
          </a:solidFill>
          <a:ln w="9525">
            <a:noFill/>
          </a:ln>
        </p:spPr>
        <p:txBody>
          <a:bodyPr/>
          <a:p>
            <a:endParaRPr lang="zh-CN" altLang="en-US"/>
          </a:p>
        </p:txBody>
      </p:sp>
      <p:sp>
        <p:nvSpPr>
          <p:cNvPr id="9218" name="矩形 7"/>
          <p:cNvSpPr/>
          <p:nvPr/>
        </p:nvSpPr>
        <p:spPr>
          <a:xfrm rot="5400000">
            <a:off x="2809875" y="584200"/>
            <a:ext cx="2346325" cy="1177925"/>
          </a:xfrm>
          <a:custGeom>
            <a:avLst/>
            <a:gdLst/>
            <a:ahLst/>
            <a:cxnLst>
              <a:cxn ang="0">
                <a:pos x="0" y="0"/>
              </a:cxn>
            </a:cxnLst>
            <a:pathLst>
              <a:path w="2346109" h="1177890">
                <a:moveTo>
                  <a:pt x="0" y="1177890"/>
                </a:moveTo>
                <a:lnTo>
                  <a:pt x="0" y="0"/>
                </a:lnTo>
                <a:lnTo>
                  <a:pt x="2346109" y="0"/>
                </a:lnTo>
                <a:cubicBezTo>
                  <a:pt x="2346109" y="429552"/>
                  <a:pt x="2231144" y="832251"/>
                  <a:pt x="2028377" y="1177890"/>
                </a:cubicBezTo>
                <a:close/>
              </a:path>
            </a:pathLst>
          </a:custGeom>
          <a:solidFill>
            <a:srgbClr val="FDA907"/>
          </a:solidFill>
          <a:ln w="9525">
            <a:noFill/>
          </a:ln>
        </p:spPr>
        <p:txBody>
          <a:bodyPr/>
          <a:p>
            <a:endParaRPr lang="zh-CN" altLang="en-US"/>
          </a:p>
        </p:txBody>
      </p:sp>
      <p:sp>
        <p:nvSpPr>
          <p:cNvPr id="9219" name="椭圆 12"/>
          <p:cNvSpPr/>
          <p:nvPr/>
        </p:nvSpPr>
        <p:spPr>
          <a:xfrm rot="5400000">
            <a:off x="5324475" y="425450"/>
            <a:ext cx="2028825" cy="1177925"/>
          </a:xfrm>
          <a:custGeom>
            <a:avLst/>
            <a:gdLst/>
            <a:ahLst/>
            <a:cxnLst>
              <a:cxn ang="0">
                <a:pos x="0" y="0"/>
              </a:cxn>
            </a:cxnLst>
            <a:pathLst>
              <a:path w="2028375" h="1177562">
                <a:moveTo>
                  <a:pt x="0" y="1177562"/>
                </a:moveTo>
                <a:lnTo>
                  <a:pt x="0" y="0"/>
                </a:lnTo>
                <a:cubicBezTo>
                  <a:pt x="867468" y="3179"/>
                  <a:pt x="1624319" y="475526"/>
                  <a:pt x="2028375" y="1177562"/>
                </a:cubicBezTo>
                <a:close/>
              </a:path>
            </a:pathLst>
          </a:custGeom>
          <a:solidFill>
            <a:srgbClr val="1A7BAE"/>
          </a:solidFill>
          <a:ln w="9525">
            <a:noFill/>
          </a:ln>
        </p:spPr>
        <p:txBody>
          <a:bodyPr/>
          <a:p>
            <a:endParaRPr lang="zh-CN" altLang="en-US"/>
          </a:p>
        </p:txBody>
      </p:sp>
      <p:sp>
        <p:nvSpPr>
          <p:cNvPr id="9220" name="椭圆 13"/>
          <p:cNvSpPr/>
          <p:nvPr/>
        </p:nvSpPr>
        <p:spPr>
          <a:xfrm rot="5400000">
            <a:off x="3987800" y="584200"/>
            <a:ext cx="2346325" cy="1177925"/>
          </a:xfrm>
          <a:custGeom>
            <a:avLst/>
            <a:gdLst/>
            <a:ahLst/>
            <a:cxnLst>
              <a:cxn ang="0">
                <a:pos x="0" y="0"/>
              </a:cxn>
            </a:cxnLst>
            <a:pathLst>
              <a:path w="2346724" h="1177890">
                <a:moveTo>
                  <a:pt x="0" y="1177890"/>
                </a:moveTo>
                <a:lnTo>
                  <a:pt x="0" y="0"/>
                </a:lnTo>
                <a:lnTo>
                  <a:pt x="2028990" y="0"/>
                </a:lnTo>
                <a:cubicBezTo>
                  <a:pt x="2231759" y="345641"/>
                  <a:pt x="2346724" y="748340"/>
                  <a:pt x="2346724" y="1177890"/>
                </a:cubicBezTo>
                <a:close/>
              </a:path>
            </a:pathLst>
          </a:custGeom>
          <a:solidFill>
            <a:srgbClr val="95BC49"/>
          </a:solidFill>
          <a:ln w="9525">
            <a:noFill/>
          </a:ln>
        </p:spPr>
        <p:txBody>
          <a:bodyPr/>
          <a:p>
            <a:endParaRPr lang="zh-CN" altLang="en-US"/>
          </a:p>
        </p:txBody>
      </p:sp>
      <p:sp>
        <p:nvSpPr>
          <p:cNvPr id="9221" name="弧形 5"/>
          <p:cNvSpPr/>
          <p:nvPr/>
        </p:nvSpPr>
        <p:spPr>
          <a:xfrm>
            <a:off x="2074863" y="-2509837"/>
            <a:ext cx="4994275" cy="4992687"/>
          </a:xfrm>
          <a:custGeom>
            <a:avLst/>
            <a:gdLst/>
            <a:ahLst/>
            <a:cxnLst/>
            <a:pathLst>
              <a:path w="7866" h="7866" stroke="false">
                <a:moveTo>
                  <a:pt x="7865" y="3936"/>
                </a:moveTo>
                <a:cubicBezTo>
                  <a:pt x="7863" y="6107"/>
                  <a:pt x="6103" y="7866"/>
                  <a:pt x="3932" y="7866"/>
                </a:cubicBezTo>
                <a:cubicBezTo>
                  <a:pt x="1760" y="7866"/>
                  <a:pt x="-1" y="6105"/>
                  <a:pt x="-1" y="3933"/>
                </a:cubicBezTo>
                <a:cubicBezTo>
                  <a:pt x="-1" y="3926"/>
                  <a:pt x="-1" y="3918"/>
                  <a:pt x="-1" y="3911"/>
                </a:cubicBezTo>
                <a:lnTo>
                  <a:pt x="3933" y="3933"/>
                </a:lnTo>
                <a:close/>
              </a:path>
              <a:path w="7866" h="7866" fill="none">
                <a:moveTo>
                  <a:pt x="7865" y="3936"/>
                </a:moveTo>
                <a:cubicBezTo>
                  <a:pt x="7863" y="6107"/>
                  <a:pt x="6103" y="7866"/>
                  <a:pt x="3932" y="7866"/>
                </a:cubicBezTo>
                <a:cubicBezTo>
                  <a:pt x="1760" y="7866"/>
                  <a:pt x="-1" y="6105"/>
                  <a:pt x="-1" y="3933"/>
                </a:cubicBezTo>
                <a:cubicBezTo>
                  <a:pt x="-1" y="3926"/>
                  <a:pt x="-1" y="3918"/>
                  <a:pt x="-1" y="3911"/>
                </a:cubicBezTo>
              </a:path>
            </a:pathLst>
          </a:custGeom>
          <a:noFill/>
          <a:ln w="9525" cap="flat" cmpd="sng">
            <a:solidFill>
              <a:srgbClr val="BFBFBF"/>
            </a:solidFill>
            <a:prstDash val="solid"/>
            <a:miter/>
            <a:headEnd type="none" w="med" len="med"/>
            <a:tailEnd type="none" w="med" len="med"/>
          </a:ln>
        </p:spPr>
        <p:txBody>
          <a:bodyPr/>
          <a:p>
            <a:endParaRPr lang="zh-CN" altLang="en-US"/>
          </a:p>
        </p:txBody>
      </p:sp>
      <p:sp>
        <p:nvSpPr>
          <p:cNvPr id="9222" name="椭圆 6"/>
          <p:cNvSpPr/>
          <p:nvPr/>
        </p:nvSpPr>
        <p:spPr>
          <a:xfrm>
            <a:off x="4492625" y="2414588"/>
            <a:ext cx="158750" cy="157162"/>
          </a:xfrm>
          <a:prstGeom prst="ellipse">
            <a:avLst/>
          </a:prstGeom>
          <a:solidFill>
            <a:srgbClr val="BFBFBF"/>
          </a:solidFill>
          <a:ln w="9525">
            <a:noFill/>
          </a:ln>
        </p:spPr>
        <p:txBody>
          <a:bodyPr anchor="ctr" anchorCtr="false"/>
          <a:p>
            <a:endParaRPr lang="zh-CN" altLang="zh-CN">
              <a:solidFill>
                <a:srgbClr val="FFFFFF"/>
              </a:solidFill>
              <a:latin typeface="Arial" panose="02080604020202020204" pitchFamily="34" charset="0"/>
              <a:ea typeface="宋体" panose="02010600030101010101" pitchFamily="2" charset="-122"/>
            </a:endParaRPr>
          </a:p>
        </p:txBody>
      </p:sp>
      <p:sp>
        <p:nvSpPr>
          <p:cNvPr id="9223" name="TextBox 24"/>
          <p:cNvSpPr/>
          <p:nvPr/>
        </p:nvSpPr>
        <p:spPr>
          <a:xfrm>
            <a:off x="1624013" y="2814638"/>
            <a:ext cx="6043612" cy="583565"/>
          </a:xfrm>
          <a:prstGeom prst="rect">
            <a:avLst/>
          </a:prstGeom>
          <a:noFill/>
          <a:ln w="9525">
            <a:noFill/>
          </a:ln>
        </p:spPr>
        <p:txBody>
          <a:bodyPr wrap="square" anchor="t" anchorCtr="false">
            <a:spAutoFit/>
          </a:bodyPr>
          <a:p>
            <a:pPr algn="ctr"/>
            <a:r>
              <a:rPr lang="zh-CN" altLang="en-US" sz="3200" dirty="0">
                <a:solidFill>
                  <a:srgbClr val="BF3420"/>
                </a:solidFill>
                <a:latin typeface="方正小标宋简体" panose="03000509000000000000" charset="-122"/>
                <a:ea typeface="方正小标宋简体" panose="03000509000000000000" charset="-122"/>
                <a:sym typeface="方正小标宋简体" panose="03000509000000000000" charset="-122"/>
              </a:rPr>
              <a:t>政府采购基本法律制度及实施</a:t>
            </a:r>
            <a:endParaRPr lang="zh-CN" altLang="en-US" dirty="0">
              <a:latin typeface="Arial" panose="02080604020202020204" pitchFamily="34" charset="0"/>
              <a:ea typeface="宋体" panose="02010600030101010101" pitchFamily="2" charset="-122"/>
            </a:endParaRPr>
          </a:p>
        </p:txBody>
      </p:sp>
      <p:sp>
        <p:nvSpPr>
          <p:cNvPr id="9224" name="矩形 25"/>
          <p:cNvSpPr/>
          <p:nvPr/>
        </p:nvSpPr>
        <p:spPr>
          <a:xfrm>
            <a:off x="2124075" y="3892550"/>
            <a:ext cx="5084763" cy="553085"/>
          </a:xfrm>
          <a:prstGeom prst="rect">
            <a:avLst/>
          </a:prstGeom>
          <a:noFill/>
          <a:ln w="9525">
            <a:noFill/>
          </a:ln>
        </p:spPr>
        <p:txBody>
          <a:bodyPr wrap="square" anchor="t" anchorCtr="false">
            <a:spAutoFit/>
          </a:bodyPr>
          <a:p>
            <a:pPr algn="ctr">
              <a:lnSpc>
                <a:spcPct val="150000"/>
              </a:lnSpc>
            </a:pPr>
            <a:r>
              <a:rPr lang="zh-CN" altLang="en-US" sz="2000" dirty="0">
                <a:latin typeface="方正大黑简体" pitchFamily="2" charset="-122"/>
                <a:ea typeface="方正大黑简体" pitchFamily="2" charset="-122"/>
                <a:sym typeface="方正大黑简体" pitchFamily="2" charset="-122"/>
              </a:rPr>
              <a:t>吴浩</a:t>
            </a:r>
            <a:r>
              <a:rPr lang="en-US" altLang="zh-CN" sz="2000" dirty="0">
                <a:latin typeface="方正大黑简体" pitchFamily="2" charset="-122"/>
                <a:ea typeface="方正大黑简体" pitchFamily="2" charset="-122"/>
                <a:sym typeface="方正大黑简体" pitchFamily="2" charset="-122"/>
              </a:rPr>
              <a:t>  2023</a:t>
            </a:r>
            <a:r>
              <a:rPr lang="zh-CN" altLang="en-US" sz="2000" dirty="0">
                <a:latin typeface="方正大黑简体" pitchFamily="2" charset="-122"/>
                <a:ea typeface="方正大黑简体" pitchFamily="2" charset="-122"/>
                <a:sym typeface="方正大黑简体" pitchFamily="2" charset="-122"/>
              </a:rPr>
              <a:t>年</a:t>
            </a:r>
            <a:r>
              <a:rPr lang="en-US" altLang="zh-CN" sz="2000" dirty="0">
                <a:latin typeface="方正大黑简体" pitchFamily="2" charset="-122"/>
                <a:ea typeface="方正大黑简体" pitchFamily="2" charset="-122"/>
                <a:sym typeface="方正大黑简体" pitchFamily="2" charset="-122"/>
              </a:rPr>
              <a:t>9</a:t>
            </a:r>
            <a:r>
              <a:rPr lang="zh-CN" altLang="en-US" sz="2000" dirty="0">
                <a:latin typeface="方正大黑简体" pitchFamily="2" charset="-122"/>
                <a:ea typeface="方正大黑简体" pitchFamily="2" charset="-122"/>
                <a:sym typeface="方正大黑简体" pitchFamily="2" charset="-122"/>
              </a:rPr>
              <a:t>月</a:t>
            </a:r>
            <a:endParaRPr lang="zh-CN" altLang="en-US" dirty="0">
              <a:latin typeface="Arial" panose="02080604020202020204" pitchFamily="34" charset="0"/>
              <a:ea typeface="宋体" panose="02010600030101010101" pitchFamily="2" charset="-122"/>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9BBB59"/>
        </a:solidFill>
        <a:effectLst/>
      </p:bgPr>
    </p:bg>
    <p:spTree>
      <p:nvGrpSpPr>
        <p:cNvPr id="1" name=""/>
        <p:cNvGrpSpPr/>
        <p:nvPr/>
      </p:nvGrpSpPr>
      <p:grpSpPr/>
      <p:sp>
        <p:nvSpPr>
          <p:cNvPr id="83970" name="矩形 5"/>
          <p:cNvSpPr/>
          <p:nvPr/>
        </p:nvSpPr>
        <p:spPr>
          <a:xfrm>
            <a:off x="1763713" y="2139950"/>
            <a:ext cx="9144000" cy="450850"/>
          </a:xfrm>
          <a:prstGeom prst="rect">
            <a:avLst/>
          </a:prstGeom>
          <a:solidFill>
            <a:srgbClr val="00B050"/>
          </a:solidFill>
          <a:ln w="9525">
            <a:noFill/>
          </a:ln>
        </p:spPr>
        <p:txBody>
          <a:bodyPr anchor="ctr" anchorCtr="false"/>
          <a:p>
            <a:pPr algn="ctr"/>
            <a:endParaRPr lang="zh-CN" altLang="zh-CN">
              <a:solidFill>
                <a:srgbClr val="FFFFFF"/>
              </a:solidFill>
              <a:latin typeface="Arial" panose="02080604020202020204" pitchFamily="34" charset="0"/>
              <a:ea typeface="宋体" panose="02010600030101010101" pitchFamily="2" charset="-122"/>
            </a:endParaRPr>
          </a:p>
        </p:txBody>
      </p:sp>
      <p:sp>
        <p:nvSpPr>
          <p:cNvPr id="83971" name="TextBox 3"/>
          <p:cNvSpPr/>
          <p:nvPr/>
        </p:nvSpPr>
        <p:spPr>
          <a:xfrm>
            <a:off x="26988" y="-1430337"/>
            <a:ext cx="3532187" cy="8091487"/>
          </a:xfrm>
          <a:prstGeom prst="rect">
            <a:avLst/>
          </a:prstGeom>
          <a:noFill/>
          <a:ln w="9525">
            <a:noFill/>
          </a:ln>
        </p:spPr>
        <p:txBody>
          <a:bodyPr wrap="none" anchor="t" anchorCtr="false">
            <a:spAutoFit/>
          </a:bodyPr>
          <a:p>
            <a:r>
              <a:rPr lang="en-US" altLang="zh-CN" sz="52000" dirty="0">
                <a:solidFill>
                  <a:srgbClr val="FFFFFF"/>
                </a:solidFill>
                <a:latin typeface="Impact" panose="020B0806030902050204" charset="0"/>
                <a:ea typeface="宋体" panose="02010600030101010101" pitchFamily="2" charset="-122"/>
                <a:sym typeface="Impact" panose="020B0806030902050204" charset="0"/>
              </a:rPr>
              <a:t>2</a:t>
            </a:r>
            <a:endParaRPr lang="zh-CN" altLang="en-US" dirty="0">
              <a:latin typeface="Arial" panose="02080604020202020204" pitchFamily="34" charset="0"/>
              <a:ea typeface="宋体" panose="02010600030101010101" pitchFamily="2" charset="-122"/>
            </a:endParaRPr>
          </a:p>
        </p:txBody>
      </p:sp>
      <p:sp>
        <p:nvSpPr>
          <p:cNvPr id="83972" name="矩形 4"/>
          <p:cNvSpPr/>
          <p:nvPr/>
        </p:nvSpPr>
        <p:spPr>
          <a:xfrm>
            <a:off x="3578225" y="2155825"/>
            <a:ext cx="5178425" cy="460375"/>
          </a:xfrm>
          <a:prstGeom prst="rect">
            <a:avLst/>
          </a:prstGeom>
          <a:noFill/>
          <a:ln w="9525">
            <a:noFill/>
          </a:ln>
        </p:spPr>
        <p:txBody>
          <a:bodyPr wrap="square" anchor="t" anchorCtr="false">
            <a:spAutoFit/>
          </a:bodyPr>
          <a:p>
            <a:pPr algn="ctr"/>
            <a:r>
              <a:rPr lang="zh-CN" altLang="zh-CN" sz="2400" dirty="0">
                <a:solidFill>
                  <a:srgbClr val="FFFFFF"/>
                </a:solidFill>
                <a:latin typeface="Arial" panose="02080604020202020204" pitchFamily="34" charset="0"/>
                <a:ea typeface="微软雅黑" panose="020B0503020204020204" charset="-122"/>
                <a:sym typeface="Arial" panose="02080604020202020204" pitchFamily="34" charset="0"/>
              </a:rPr>
              <a:t>政府采购法律制度</a:t>
            </a:r>
            <a:endParaRPr lang="zh-CN" altLang="zh-CN" sz="2400" dirty="0">
              <a:solidFill>
                <a:srgbClr val="FFFFFF"/>
              </a:solidFill>
              <a:latin typeface="Arial" panose="02080604020202020204" pitchFamily="34" charset="0"/>
              <a:ea typeface="微软雅黑" panose="020B0503020204020204" charset="-122"/>
              <a:sym typeface="Arial" panose="02080604020202020204" pitchFamily="34" charset="0"/>
            </a:endParaRPr>
          </a:p>
        </p:txBody>
      </p:sp>
      <p:sp>
        <p:nvSpPr>
          <p:cNvPr id="83973" name="矩形 2"/>
          <p:cNvSpPr/>
          <p:nvPr/>
        </p:nvSpPr>
        <p:spPr>
          <a:xfrm>
            <a:off x="6311900" y="1397000"/>
            <a:ext cx="2444750" cy="769938"/>
          </a:xfrm>
          <a:prstGeom prst="rect">
            <a:avLst/>
          </a:prstGeom>
          <a:noFill/>
          <a:ln w="9525">
            <a:noFill/>
          </a:ln>
        </p:spPr>
        <p:txBody>
          <a:bodyPr wrap="none" anchor="t" anchorCtr="false">
            <a:spAutoFit/>
          </a:bodyPr>
          <a:p>
            <a:pPr algn="r"/>
            <a:r>
              <a:rPr lang="en-US" altLang="zh-CN" sz="4400" dirty="0">
                <a:solidFill>
                  <a:srgbClr val="FFFFFF"/>
                </a:solidFill>
                <a:latin typeface="Impact" panose="020B0806030902050204" charset="0"/>
                <a:ea typeface="宋体" panose="02010600030101010101" pitchFamily="2" charset="-122"/>
                <a:sym typeface="Impact" panose="020B0806030902050204" charset="0"/>
              </a:rPr>
              <a:t>PART TWO</a:t>
            </a:r>
            <a:endParaRPr lang="zh-CN" altLang="en-US" dirty="0">
              <a:latin typeface="Arial" panose="02080604020202020204" pitchFamily="34" charset="0"/>
              <a:ea typeface="宋体" panose="02010600030101010101" pitchFamily="2" charset="-122"/>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89" name="灯片编号占位符 1"/>
          <p:cNvSpPr/>
          <p:nvPr>
            <p:ph type="sldNum" sz="quarter" idx="12"/>
          </p:nvPr>
        </p:nvSpPr>
        <p:spPr>
          <a:xfrm>
            <a:off x="6553200" y="4767263"/>
            <a:ext cx="2133600" cy="274637"/>
          </a:xfrm>
        </p:spPr>
        <p:txBody>
          <a:bodyPr anchor="ctr" anchorCtr="false"/>
          <a:lstStyle>
            <a:lvl1pPr marL="0" lvl="0"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5pPr>
          </a:lstStyle>
          <a:p>
            <a:pPr lvl="0" algn="r"/>
            <a:fld id="{9A0DB2DC-4C9A-4742-B13C-FB6460FD3503}" type="slidenum">
              <a:rPr lang="zh-CN" altLang="en-US" sz="1200" dirty="0">
                <a:solidFill>
                  <a:srgbClr val="898989"/>
                </a:solidFill>
                <a:latin typeface="Calibri" panose="020F0502020204030204" charset="0"/>
                <a:ea typeface="宋体" panose="02010600030101010101" pitchFamily="2" charset="-122"/>
              </a:rPr>
            </a:fld>
            <a:endParaRPr lang="zh-CN" altLang="en-US" sz="1200" dirty="0">
              <a:solidFill>
                <a:srgbClr val="898989"/>
              </a:solidFill>
              <a:latin typeface="Calibri" panose="020F0502020204030204" charset="0"/>
              <a:ea typeface="宋体" panose="02010600030101010101" pitchFamily="2" charset="-122"/>
            </a:endParaRPr>
          </a:p>
        </p:txBody>
      </p:sp>
      <p:sp>
        <p:nvSpPr>
          <p:cNvPr id="12290" name="直接连接符 6"/>
          <p:cNvSpPr/>
          <p:nvPr/>
        </p:nvSpPr>
        <p:spPr>
          <a:xfrm>
            <a:off x="755650" y="625475"/>
            <a:ext cx="7848600" cy="0"/>
          </a:xfrm>
          <a:prstGeom prst="line">
            <a:avLst/>
          </a:prstGeom>
          <a:ln w="9525" cap="flat" cmpd="sng">
            <a:solidFill>
              <a:srgbClr val="7F7F7F"/>
            </a:solidFill>
            <a:prstDash val="solid"/>
            <a:round/>
            <a:headEnd type="none" w="med" len="med"/>
            <a:tailEnd type="none" w="med" len="med"/>
          </a:ln>
        </p:spPr>
      </p:sp>
      <p:grpSp>
        <p:nvGrpSpPr>
          <p:cNvPr id="12291" name="组合 14338"/>
          <p:cNvGrpSpPr/>
          <p:nvPr/>
        </p:nvGrpSpPr>
        <p:grpSpPr>
          <a:xfrm>
            <a:off x="323850" y="292100"/>
            <a:ext cx="390525" cy="206375"/>
            <a:chOff x="0" y="0"/>
            <a:chExt cx="1041399" cy="549275"/>
          </a:xfrm>
        </p:grpSpPr>
        <p:sp>
          <p:nvSpPr>
            <p:cNvPr id="12292" name="Freeform 16"/>
            <p:cNvSpPr/>
            <p:nvPr/>
          </p:nvSpPr>
          <p:spPr>
            <a:xfrm>
              <a:off x="0" y="0"/>
              <a:ext cx="361950" cy="549275"/>
            </a:xfrm>
            <a:custGeom>
              <a:avLst/>
              <a:gdLst/>
              <a:ahLst/>
              <a:cxnLst>
                <a:cxn ang="0">
                  <a:pos x="4" y="92"/>
                </a:cxn>
                <a:cxn ang="0">
                  <a:pos x="96" y="0"/>
                </a:cxn>
                <a:cxn ang="0">
                  <a:pos x="400" y="304"/>
                </a:cxn>
                <a:cxn ang="0">
                  <a:pos x="96" y="608"/>
                </a:cxn>
                <a:cxn ang="0">
                  <a:pos x="0" y="512"/>
                </a:cxn>
                <a:cxn ang="0">
                  <a:pos x="212" y="300"/>
                </a:cxn>
                <a:cxn ang="0">
                  <a:pos x="4" y="92"/>
                </a:cxn>
              </a:cxnLst>
              <a:pathLst>
                <a:path w="400" h="608">
                  <a:moveTo>
                    <a:pt x="4" y="92"/>
                  </a:moveTo>
                  <a:lnTo>
                    <a:pt x="96" y="0"/>
                  </a:lnTo>
                  <a:lnTo>
                    <a:pt x="400" y="304"/>
                  </a:lnTo>
                  <a:lnTo>
                    <a:pt x="96" y="608"/>
                  </a:lnTo>
                  <a:lnTo>
                    <a:pt x="0" y="512"/>
                  </a:lnTo>
                  <a:lnTo>
                    <a:pt x="212" y="300"/>
                  </a:lnTo>
                  <a:lnTo>
                    <a:pt x="4" y="92"/>
                  </a:lnTo>
                  <a:close/>
                </a:path>
              </a:pathLst>
            </a:custGeom>
            <a:solidFill>
              <a:srgbClr val="005DA2"/>
            </a:solidFill>
            <a:ln w="9525">
              <a:noFill/>
            </a:ln>
          </p:spPr>
          <p:txBody>
            <a:bodyPr/>
            <a:p>
              <a:endParaRPr lang="zh-CN" altLang="en-US"/>
            </a:p>
          </p:txBody>
        </p:sp>
        <p:sp>
          <p:nvSpPr>
            <p:cNvPr id="12293" name="Freeform 17"/>
            <p:cNvSpPr/>
            <p:nvPr/>
          </p:nvSpPr>
          <p:spPr>
            <a:xfrm>
              <a:off x="338137" y="0"/>
              <a:ext cx="360362" cy="549275"/>
            </a:xfrm>
            <a:custGeom>
              <a:avLst/>
              <a:gdLst/>
              <a:ahLst/>
              <a:cxnLst>
                <a:cxn ang="0">
                  <a:pos x="4" y="92"/>
                </a:cxn>
                <a:cxn ang="0">
                  <a:pos x="96" y="0"/>
                </a:cxn>
                <a:cxn ang="0">
                  <a:pos x="399" y="304"/>
                </a:cxn>
                <a:cxn ang="0">
                  <a:pos x="96" y="608"/>
                </a:cxn>
                <a:cxn ang="0">
                  <a:pos x="0" y="512"/>
                </a:cxn>
                <a:cxn ang="0">
                  <a:pos x="212" y="300"/>
                </a:cxn>
                <a:cxn ang="0">
                  <a:pos x="4" y="92"/>
                </a:cxn>
              </a:cxnLst>
              <a:pathLst>
                <a:path w="399" h="608">
                  <a:moveTo>
                    <a:pt x="4" y="92"/>
                  </a:moveTo>
                  <a:lnTo>
                    <a:pt x="96" y="0"/>
                  </a:lnTo>
                  <a:lnTo>
                    <a:pt x="399" y="304"/>
                  </a:lnTo>
                  <a:lnTo>
                    <a:pt x="96" y="608"/>
                  </a:lnTo>
                  <a:lnTo>
                    <a:pt x="0" y="512"/>
                  </a:lnTo>
                  <a:lnTo>
                    <a:pt x="212" y="300"/>
                  </a:lnTo>
                  <a:lnTo>
                    <a:pt x="4" y="92"/>
                  </a:lnTo>
                  <a:close/>
                </a:path>
              </a:pathLst>
            </a:custGeom>
            <a:solidFill>
              <a:srgbClr val="3992DB"/>
            </a:solidFill>
            <a:ln w="9525">
              <a:noFill/>
            </a:ln>
          </p:spPr>
          <p:txBody>
            <a:bodyPr/>
            <a:p>
              <a:endParaRPr lang="zh-CN" altLang="en-US"/>
            </a:p>
          </p:txBody>
        </p:sp>
        <p:sp>
          <p:nvSpPr>
            <p:cNvPr id="12294" name="Freeform 18"/>
            <p:cNvSpPr/>
            <p:nvPr/>
          </p:nvSpPr>
          <p:spPr>
            <a:xfrm>
              <a:off x="681037" y="0"/>
              <a:ext cx="360362" cy="549275"/>
            </a:xfrm>
            <a:custGeom>
              <a:avLst/>
              <a:gdLst/>
              <a:ahLst/>
              <a:cxnLst>
                <a:cxn ang="0">
                  <a:pos x="4" y="92"/>
                </a:cxn>
                <a:cxn ang="0">
                  <a:pos x="95" y="0"/>
                </a:cxn>
                <a:cxn ang="0">
                  <a:pos x="399" y="304"/>
                </a:cxn>
                <a:cxn ang="0">
                  <a:pos x="95" y="608"/>
                </a:cxn>
                <a:cxn ang="0">
                  <a:pos x="0" y="512"/>
                </a:cxn>
                <a:cxn ang="0">
                  <a:pos x="212" y="300"/>
                </a:cxn>
                <a:cxn ang="0">
                  <a:pos x="4" y="92"/>
                </a:cxn>
              </a:cxnLst>
              <a:pathLst>
                <a:path w="399" h="608">
                  <a:moveTo>
                    <a:pt x="4" y="92"/>
                  </a:moveTo>
                  <a:lnTo>
                    <a:pt x="95" y="0"/>
                  </a:lnTo>
                  <a:lnTo>
                    <a:pt x="399" y="304"/>
                  </a:lnTo>
                  <a:lnTo>
                    <a:pt x="95" y="608"/>
                  </a:lnTo>
                  <a:lnTo>
                    <a:pt x="0" y="512"/>
                  </a:lnTo>
                  <a:lnTo>
                    <a:pt x="212" y="300"/>
                  </a:lnTo>
                  <a:lnTo>
                    <a:pt x="4" y="92"/>
                  </a:lnTo>
                  <a:close/>
                </a:path>
              </a:pathLst>
            </a:custGeom>
            <a:solidFill>
              <a:srgbClr val="F79600"/>
            </a:solidFill>
            <a:ln w="9525">
              <a:noFill/>
            </a:ln>
          </p:spPr>
          <p:txBody>
            <a:bodyPr/>
            <a:p>
              <a:endParaRPr lang="zh-CN" altLang="en-US"/>
            </a:p>
          </p:txBody>
        </p:sp>
      </p:grpSp>
      <p:sp>
        <p:nvSpPr>
          <p:cNvPr id="12295" name="Title 1"/>
          <p:cNvSpPr/>
          <p:nvPr/>
        </p:nvSpPr>
        <p:spPr>
          <a:xfrm>
            <a:off x="857250" y="200025"/>
            <a:ext cx="4857750" cy="379413"/>
          </a:xfrm>
          <a:prstGeom prst="rect">
            <a:avLst/>
          </a:prstGeom>
          <a:noFill/>
          <a:ln w="9525">
            <a:noFill/>
          </a:ln>
        </p:spPr>
        <p:txBody>
          <a:bodyPr lIns="0" rIns="0" anchor="ctr" anchorCtr="false"/>
          <a:p>
            <a:r>
              <a:rPr lang="en-US" altLang="zh-CN" b="1" dirty="0">
                <a:solidFill>
                  <a:srgbClr val="3F3F3F"/>
                </a:solidFill>
                <a:latin typeface="微软雅黑" panose="020B0503020204020204" charset="-122"/>
                <a:ea typeface="微软雅黑" panose="020B0503020204020204" charset="-122"/>
                <a:sym typeface="微软雅黑" panose="020B0503020204020204" charset="-122"/>
              </a:rPr>
              <a:t> 2.1</a:t>
            </a:r>
            <a:r>
              <a:rPr lang="zh-CN" altLang="en-US" b="1" dirty="0">
                <a:solidFill>
                  <a:srgbClr val="3F3F3F"/>
                </a:solidFill>
                <a:latin typeface="微软雅黑" panose="020B0503020204020204" charset="-122"/>
                <a:ea typeface="微软雅黑" panose="020B0503020204020204" charset="-122"/>
                <a:sym typeface="微软雅黑" panose="020B0503020204020204" charset="-122"/>
              </a:rPr>
              <a:t>政府采购制度的起源</a:t>
            </a:r>
            <a:endParaRPr lang="zh-CN" altLang="en-US" b="1" dirty="0">
              <a:solidFill>
                <a:srgbClr val="3F3F3F"/>
              </a:solidFill>
              <a:latin typeface="微软雅黑" panose="020B0503020204020204" charset="-122"/>
              <a:ea typeface="微软雅黑" panose="020B0503020204020204" charset="-122"/>
              <a:sym typeface="微软雅黑" panose="020B0503020204020204" charset="-122"/>
            </a:endParaRPr>
          </a:p>
        </p:txBody>
      </p:sp>
      <p:sp>
        <p:nvSpPr>
          <p:cNvPr id="100" name="文本框 99"/>
          <p:cNvSpPr txBox="true"/>
          <p:nvPr/>
        </p:nvSpPr>
        <p:spPr>
          <a:xfrm>
            <a:off x="857250" y="908050"/>
            <a:ext cx="7659688" cy="3292475"/>
          </a:xfrm>
          <a:prstGeom prst="rect">
            <a:avLst/>
          </a:prstGeom>
          <a:noFill/>
          <a:ln w="9525">
            <a:noFill/>
          </a:ln>
        </p:spPr>
        <p:txBody>
          <a:bodyPr wrap="square">
            <a:spAutoFit/>
          </a:bodyPr>
          <a:p>
            <a:pPr indent="406400"/>
            <a:r>
              <a:rPr lang="zh-CN" altLang="en-US" sz="1600" b="0" noProof="1">
                <a:latin typeface="宋体" panose="02010600030101010101" pitchFamily="2" charset="-122"/>
                <a:ea typeface="宋体" panose="02010600030101010101" pitchFamily="2" charset="-122"/>
                <a:cs typeface="仿宋" panose="02010609060101010101" charset="-122"/>
              </a:rPr>
              <a:t>政府采购制度最早形成于18世纪末和19世纪初的西方国家。较早开展政府采购活动的国家有英国、法国和美国等。</a:t>
            </a:r>
            <a:endParaRPr lang="zh-CN" altLang="en-US" sz="1600" b="0" noProof="1">
              <a:latin typeface="宋体" panose="02010600030101010101" pitchFamily="2" charset="-122"/>
              <a:ea typeface="宋体" panose="02010600030101010101" pitchFamily="2" charset="-122"/>
              <a:cs typeface="仿宋" panose="02010609060101010101" charset="-122"/>
            </a:endParaRPr>
          </a:p>
          <a:p>
            <a:pPr indent="406400"/>
            <a:r>
              <a:rPr lang="zh-CN" altLang="en-US" sz="1600" b="1" noProof="1">
                <a:latin typeface="宋体" panose="02010600030101010101" pitchFamily="2" charset="-122"/>
                <a:ea typeface="宋体" panose="02010600030101010101" pitchFamily="2" charset="-122"/>
                <a:cs typeface="仿宋" panose="02010609060101010101" charset="-122"/>
              </a:rPr>
              <a:t>英国是最早开展政府采购活动的国家之一。</a:t>
            </a:r>
            <a:r>
              <a:rPr lang="zh-CN" altLang="en-US" sz="1600" b="0" noProof="1">
                <a:latin typeface="宋体" panose="02010600030101010101" pitchFamily="2" charset="-122"/>
                <a:ea typeface="宋体" panose="02010600030101010101" pitchFamily="2" charset="-122"/>
                <a:cs typeface="仿宋" panose="02010609060101010101" charset="-122"/>
              </a:rPr>
              <a:t>1782年，英国政府设立了国家文具公用局，负责政府部门办公用品的采购。目的就是为了满足政府日常管理职能的需要，提高政府资金使用效率。</a:t>
            </a:r>
            <a:endParaRPr lang="zh-CN" altLang="en-US" sz="1600" b="0" noProof="1">
              <a:latin typeface="宋体" panose="02010600030101010101" pitchFamily="2" charset="-122"/>
              <a:ea typeface="宋体" panose="02010600030101010101" pitchFamily="2" charset="-122"/>
              <a:cs typeface="仿宋" panose="02010609060101010101" charset="-122"/>
            </a:endParaRPr>
          </a:p>
          <a:p>
            <a:pPr indent="406400"/>
            <a:r>
              <a:rPr lang="zh-CN" altLang="en-US" sz="1600" b="1" noProof="1">
                <a:latin typeface="宋体" panose="02010600030101010101" pitchFamily="2" charset="-122"/>
                <a:ea typeface="宋体" panose="02010600030101010101" pitchFamily="2" charset="-122"/>
                <a:cs typeface="仿宋" panose="02010609060101010101" charset="-122"/>
                <a:sym typeface="+mn-ea"/>
              </a:rPr>
              <a:t>1861年，美国制定了一项法案，要求政府的每一项采购至少要有3个投标人。</a:t>
            </a:r>
            <a:r>
              <a:rPr lang="zh-CN" altLang="en-US" sz="1600" noProof="1">
                <a:latin typeface="宋体" panose="02010600030101010101" pitchFamily="2" charset="-122"/>
                <a:ea typeface="宋体" panose="02010600030101010101" pitchFamily="2" charset="-122"/>
                <a:cs typeface="仿宋" panose="02010609060101010101" charset="-122"/>
                <a:sym typeface="+mn-ea"/>
              </a:rPr>
              <a:t>1949年，美国国会通过了联邦财产和行政服务法，确立了美国集中政府采购的管理体制。</a:t>
            </a:r>
            <a:endParaRPr lang="zh-CN" altLang="en-US" sz="1600" b="0" noProof="1">
              <a:latin typeface="宋体" panose="02010600030101010101" pitchFamily="2" charset="-122"/>
              <a:ea typeface="宋体" panose="02010600030101010101" pitchFamily="2" charset="-122"/>
              <a:cs typeface="仿宋" panose="02010609060101010101" charset="-122"/>
            </a:endParaRPr>
          </a:p>
          <a:p>
            <a:pPr indent="406400"/>
            <a:r>
              <a:rPr lang="zh-CN" altLang="en-US" sz="1600" b="0" noProof="1">
                <a:latin typeface="宋体" panose="02010600030101010101" pitchFamily="2" charset="-122"/>
                <a:ea typeface="宋体" panose="02010600030101010101" pitchFamily="2" charset="-122"/>
                <a:cs typeface="仿宋" panose="02010609060101010101" charset="-122"/>
              </a:rPr>
              <a:t>政府采购的国际发展来看，1976年开始成立专门组织，到1979年，东京多边贸易谈判，</a:t>
            </a:r>
            <a:r>
              <a:rPr lang="zh-CN" altLang="en-US" sz="1600" b="1" noProof="1">
                <a:latin typeface="宋体" panose="02010600030101010101" pitchFamily="2" charset="-122"/>
                <a:ea typeface="宋体" panose="02010600030101010101" pitchFamily="2" charset="-122"/>
                <a:cs typeface="仿宋" panose="02010609060101010101" charset="-122"/>
              </a:rPr>
              <a:t>在日内瓦签订了《政府采购协议》</a:t>
            </a:r>
            <a:r>
              <a:rPr lang="zh-CN" altLang="en-US" sz="1600" b="0" noProof="1">
                <a:latin typeface="宋体" panose="02010600030101010101" pitchFamily="2" charset="-122"/>
                <a:ea typeface="宋体" panose="02010600030101010101" pitchFamily="2" charset="-122"/>
                <a:cs typeface="仿宋" panose="02010609060101010101" charset="-122"/>
              </a:rPr>
              <a:t>，标志着政府采购发展为国际化，成为国际惯例。</a:t>
            </a:r>
            <a:endParaRPr lang="zh-CN" altLang="en-US" sz="1600" b="0" noProof="1">
              <a:latin typeface="宋体" panose="02010600030101010101" pitchFamily="2" charset="-122"/>
              <a:ea typeface="宋体" panose="02010600030101010101" pitchFamily="2" charset="-122"/>
              <a:cs typeface="仿宋" panose="02010609060101010101" charset="-122"/>
            </a:endParaRPr>
          </a:p>
          <a:p>
            <a:pPr indent="406400"/>
            <a:endParaRPr lang="zh-CN" altLang="en-US" sz="1600" noProof="1">
              <a:latin typeface="宋体" panose="02010600030101010101" pitchFamily="2" charset="-122"/>
              <a:cs typeface="仿宋" panose="02010609060101010101" charset="-122"/>
            </a:endParaRPr>
          </a:p>
          <a:p>
            <a:endParaRPr lang="zh-CN" altLang="en-US" sz="1600" noProof="1">
              <a:latin typeface="宋体" panose="02010600030101010101" pitchFamily="2" charset="-122"/>
              <a:cs typeface="仿宋" panose="02010609060101010101" charset="-122"/>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直接连接符 6"/>
          <p:cNvSpPr/>
          <p:nvPr/>
        </p:nvSpPr>
        <p:spPr>
          <a:xfrm>
            <a:off x="755650" y="625475"/>
            <a:ext cx="7848600" cy="0"/>
          </a:xfrm>
          <a:prstGeom prst="line">
            <a:avLst/>
          </a:prstGeom>
          <a:ln w="9525" cap="flat" cmpd="sng">
            <a:solidFill>
              <a:srgbClr val="7F7F7F"/>
            </a:solidFill>
            <a:prstDash val="solid"/>
            <a:round/>
            <a:headEnd type="none" w="med" len="med"/>
            <a:tailEnd type="none" w="med" len="med"/>
          </a:ln>
        </p:spPr>
      </p:sp>
      <p:grpSp>
        <p:nvGrpSpPr>
          <p:cNvPr id="18434" name="组合 34818"/>
          <p:cNvGrpSpPr/>
          <p:nvPr/>
        </p:nvGrpSpPr>
        <p:grpSpPr>
          <a:xfrm>
            <a:off x="323850" y="292100"/>
            <a:ext cx="390525" cy="206375"/>
            <a:chOff x="0" y="0"/>
            <a:chExt cx="1041399" cy="549275"/>
          </a:xfrm>
        </p:grpSpPr>
        <p:sp>
          <p:nvSpPr>
            <p:cNvPr id="18435" name="Freeform 16"/>
            <p:cNvSpPr/>
            <p:nvPr/>
          </p:nvSpPr>
          <p:spPr>
            <a:xfrm>
              <a:off x="0" y="0"/>
              <a:ext cx="361950" cy="549275"/>
            </a:xfrm>
            <a:custGeom>
              <a:avLst/>
              <a:gdLst/>
              <a:ahLst/>
              <a:cxnLst>
                <a:cxn ang="0">
                  <a:pos x="4" y="92"/>
                </a:cxn>
                <a:cxn ang="0">
                  <a:pos x="96" y="0"/>
                </a:cxn>
                <a:cxn ang="0">
                  <a:pos x="400" y="304"/>
                </a:cxn>
                <a:cxn ang="0">
                  <a:pos x="96" y="608"/>
                </a:cxn>
                <a:cxn ang="0">
                  <a:pos x="0" y="512"/>
                </a:cxn>
                <a:cxn ang="0">
                  <a:pos x="212" y="300"/>
                </a:cxn>
                <a:cxn ang="0">
                  <a:pos x="4" y="92"/>
                </a:cxn>
              </a:cxnLst>
              <a:pathLst>
                <a:path w="400" h="608">
                  <a:moveTo>
                    <a:pt x="4" y="92"/>
                  </a:moveTo>
                  <a:lnTo>
                    <a:pt x="96" y="0"/>
                  </a:lnTo>
                  <a:lnTo>
                    <a:pt x="400" y="304"/>
                  </a:lnTo>
                  <a:lnTo>
                    <a:pt x="96" y="608"/>
                  </a:lnTo>
                  <a:lnTo>
                    <a:pt x="0" y="512"/>
                  </a:lnTo>
                  <a:lnTo>
                    <a:pt x="212" y="300"/>
                  </a:lnTo>
                  <a:lnTo>
                    <a:pt x="4" y="92"/>
                  </a:lnTo>
                  <a:close/>
                </a:path>
              </a:pathLst>
            </a:custGeom>
            <a:solidFill>
              <a:srgbClr val="005DA2"/>
            </a:solidFill>
            <a:ln w="9525">
              <a:noFill/>
            </a:ln>
          </p:spPr>
          <p:txBody>
            <a:bodyPr/>
            <a:p>
              <a:endParaRPr lang="zh-CN" altLang="en-US"/>
            </a:p>
          </p:txBody>
        </p:sp>
        <p:sp>
          <p:nvSpPr>
            <p:cNvPr id="18436" name="Freeform 17"/>
            <p:cNvSpPr/>
            <p:nvPr/>
          </p:nvSpPr>
          <p:spPr>
            <a:xfrm>
              <a:off x="338137" y="0"/>
              <a:ext cx="360362" cy="549275"/>
            </a:xfrm>
            <a:custGeom>
              <a:avLst/>
              <a:gdLst/>
              <a:ahLst/>
              <a:cxnLst>
                <a:cxn ang="0">
                  <a:pos x="4" y="92"/>
                </a:cxn>
                <a:cxn ang="0">
                  <a:pos x="96" y="0"/>
                </a:cxn>
                <a:cxn ang="0">
                  <a:pos x="399" y="304"/>
                </a:cxn>
                <a:cxn ang="0">
                  <a:pos x="96" y="608"/>
                </a:cxn>
                <a:cxn ang="0">
                  <a:pos x="0" y="512"/>
                </a:cxn>
                <a:cxn ang="0">
                  <a:pos x="212" y="300"/>
                </a:cxn>
                <a:cxn ang="0">
                  <a:pos x="4" y="92"/>
                </a:cxn>
              </a:cxnLst>
              <a:pathLst>
                <a:path w="399" h="608">
                  <a:moveTo>
                    <a:pt x="4" y="92"/>
                  </a:moveTo>
                  <a:lnTo>
                    <a:pt x="96" y="0"/>
                  </a:lnTo>
                  <a:lnTo>
                    <a:pt x="399" y="304"/>
                  </a:lnTo>
                  <a:lnTo>
                    <a:pt x="96" y="608"/>
                  </a:lnTo>
                  <a:lnTo>
                    <a:pt x="0" y="512"/>
                  </a:lnTo>
                  <a:lnTo>
                    <a:pt x="212" y="300"/>
                  </a:lnTo>
                  <a:lnTo>
                    <a:pt x="4" y="92"/>
                  </a:lnTo>
                  <a:close/>
                </a:path>
              </a:pathLst>
            </a:custGeom>
            <a:solidFill>
              <a:srgbClr val="3992DB"/>
            </a:solidFill>
            <a:ln w="9525">
              <a:noFill/>
            </a:ln>
          </p:spPr>
          <p:txBody>
            <a:bodyPr/>
            <a:p>
              <a:endParaRPr lang="zh-CN" altLang="en-US"/>
            </a:p>
          </p:txBody>
        </p:sp>
        <p:sp>
          <p:nvSpPr>
            <p:cNvPr id="18437" name="Freeform 18"/>
            <p:cNvSpPr/>
            <p:nvPr/>
          </p:nvSpPr>
          <p:spPr>
            <a:xfrm>
              <a:off x="681037" y="0"/>
              <a:ext cx="360362" cy="549275"/>
            </a:xfrm>
            <a:custGeom>
              <a:avLst/>
              <a:gdLst/>
              <a:ahLst/>
              <a:cxnLst>
                <a:cxn ang="0">
                  <a:pos x="4" y="92"/>
                </a:cxn>
                <a:cxn ang="0">
                  <a:pos x="95" y="0"/>
                </a:cxn>
                <a:cxn ang="0">
                  <a:pos x="399" y="304"/>
                </a:cxn>
                <a:cxn ang="0">
                  <a:pos x="95" y="608"/>
                </a:cxn>
                <a:cxn ang="0">
                  <a:pos x="0" y="512"/>
                </a:cxn>
                <a:cxn ang="0">
                  <a:pos x="212" y="300"/>
                </a:cxn>
                <a:cxn ang="0">
                  <a:pos x="4" y="92"/>
                </a:cxn>
              </a:cxnLst>
              <a:pathLst>
                <a:path w="399" h="608">
                  <a:moveTo>
                    <a:pt x="4" y="92"/>
                  </a:moveTo>
                  <a:lnTo>
                    <a:pt x="95" y="0"/>
                  </a:lnTo>
                  <a:lnTo>
                    <a:pt x="399" y="304"/>
                  </a:lnTo>
                  <a:lnTo>
                    <a:pt x="95" y="608"/>
                  </a:lnTo>
                  <a:lnTo>
                    <a:pt x="0" y="512"/>
                  </a:lnTo>
                  <a:lnTo>
                    <a:pt x="212" y="300"/>
                  </a:lnTo>
                  <a:lnTo>
                    <a:pt x="4" y="92"/>
                  </a:lnTo>
                  <a:close/>
                </a:path>
              </a:pathLst>
            </a:custGeom>
            <a:solidFill>
              <a:srgbClr val="F79600"/>
            </a:solidFill>
            <a:ln w="9525">
              <a:noFill/>
            </a:ln>
          </p:spPr>
          <p:txBody>
            <a:bodyPr/>
            <a:p>
              <a:endParaRPr lang="zh-CN" altLang="en-US"/>
            </a:p>
          </p:txBody>
        </p:sp>
      </p:grpSp>
      <p:sp>
        <p:nvSpPr>
          <p:cNvPr id="18438" name="Title 1"/>
          <p:cNvSpPr/>
          <p:nvPr/>
        </p:nvSpPr>
        <p:spPr>
          <a:xfrm>
            <a:off x="857250" y="200025"/>
            <a:ext cx="3930650" cy="379413"/>
          </a:xfrm>
          <a:prstGeom prst="rect">
            <a:avLst/>
          </a:prstGeom>
          <a:noFill/>
          <a:ln w="9525">
            <a:noFill/>
          </a:ln>
        </p:spPr>
        <p:txBody>
          <a:bodyPr lIns="0" rIns="0" anchor="ctr" anchorCtr="false"/>
          <a:p>
            <a:r>
              <a:rPr lang="en-US" altLang="zh-CN" b="1" dirty="0">
                <a:solidFill>
                  <a:srgbClr val="3F3F3F"/>
                </a:solidFill>
                <a:latin typeface="微软雅黑" panose="020B0503020204020204" charset="-122"/>
                <a:ea typeface="微软雅黑" panose="020B0503020204020204" charset="-122"/>
                <a:sym typeface="微软雅黑" panose="020B0503020204020204" charset="-122"/>
              </a:rPr>
              <a:t>2.2</a:t>
            </a:r>
            <a:r>
              <a:rPr lang="zh-CN" altLang="en-US" b="1" dirty="0">
                <a:solidFill>
                  <a:srgbClr val="3F3F3F"/>
                </a:solidFill>
                <a:latin typeface="微软雅黑" panose="020B0503020204020204" charset="-122"/>
                <a:ea typeface="微软雅黑" panose="020B0503020204020204" charset="-122"/>
                <a:sym typeface="微软雅黑" panose="020B0503020204020204" charset="-122"/>
              </a:rPr>
              <a:t>我国政府采购制度体系</a:t>
            </a:r>
            <a:endParaRPr lang="zh-CN" altLang="en-US" dirty="0">
              <a:latin typeface="Arial" panose="02080604020202020204" pitchFamily="34" charset="0"/>
              <a:ea typeface="宋体" panose="02010600030101010101" pitchFamily="2" charset="-122"/>
            </a:endParaRPr>
          </a:p>
        </p:txBody>
      </p:sp>
      <p:sp>
        <p:nvSpPr>
          <p:cNvPr id="100" name="文本框 99"/>
          <p:cNvSpPr txBox="true"/>
          <p:nvPr/>
        </p:nvSpPr>
        <p:spPr>
          <a:xfrm>
            <a:off x="857250" y="908050"/>
            <a:ext cx="7659688" cy="3784600"/>
          </a:xfrm>
          <a:prstGeom prst="rect">
            <a:avLst/>
          </a:prstGeom>
          <a:noFill/>
          <a:ln w="9525">
            <a:noFill/>
          </a:ln>
        </p:spPr>
        <p:txBody>
          <a:bodyPr wrap="square">
            <a:spAutoFit/>
          </a:bodyPr>
          <a:p>
            <a:pPr indent="406400"/>
            <a:r>
              <a:rPr lang="zh-CN" altLang="en-US" sz="1600" noProof="1">
                <a:latin typeface="宋体" panose="02010600030101010101" pitchFamily="2" charset="-122"/>
                <a:ea typeface="宋体" panose="02010600030101010101" pitchFamily="2" charset="-122"/>
                <a:cs typeface="仿宋" panose="02010609060101010101" charset="-122"/>
                <a:sym typeface="+mn-ea"/>
              </a:rPr>
              <a:t>共分为四个层面：</a:t>
            </a:r>
            <a:endParaRPr lang="zh-CN" altLang="en-US" sz="1600" noProof="1">
              <a:latin typeface="宋体" panose="02010600030101010101" pitchFamily="2" charset="-122"/>
              <a:cs typeface="仿宋" panose="02010609060101010101" charset="-122"/>
              <a:sym typeface="+mn-ea"/>
            </a:endParaRPr>
          </a:p>
          <a:p>
            <a:pPr indent="406400"/>
            <a:endParaRPr lang="zh-CN" altLang="en-US" sz="1600" noProof="1">
              <a:latin typeface="宋体" panose="02010600030101010101" pitchFamily="2" charset="-122"/>
              <a:cs typeface="仿宋" panose="02010609060101010101" charset="-122"/>
              <a:sym typeface="+mn-ea"/>
            </a:endParaRPr>
          </a:p>
          <a:p>
            <a:pPr indent="406400"/>
            <a:r>
              <a:rPr lang="zh-CN" altLang="en-US" sz="1600" b="1" noProof="1">
                <a:latin typeface="宋体" panose="02010600030101010101" pitchFamily="2" charset="-122"/>
                <a:ea typeface="宋体" panose="02010600030101010101" pitchFamily="2" charset="-122"/>
                <a:cs typeface="仿宋" panose="02010609060101010101" charset="-122"/>
                <a:sym typeface="+mn-ea"/>
              </a:rPr>
              <a:t>第一层面是法律，</a:t>
            </a:r>
            <a:r>
              <a:rPr lang="zh-CN" altLang="en-US" sz="1600" noProof="1">
                <a:latin typeface="宋体" panose="02010600030101010101" pitchFamily="2" charset="-122"/>
                <a:ea typeface="宋体" panose="02010600030101010101" pitchFamily="2" charset="-122"/>
                <a:cs typeface="仿宋" panose="02010609060101010101" charset="-122"/>
                <a:sym typeface="+mn-ea"/>
              </a:rPr>
              <a:t>包括《政府采购法》、《招标投标法》。</a:t>
            </a:r>
            <a:endParaRPr lang="zh-CN" altLang="en-US" sz="1600" noProof="1">
              <a:latin typeface="宋体" panose="02010600030101010101" pitchFamily="2" charset="-122"/>
              <a:cs typeface="仿宋" panose="02010609060101010101" charset="-122"/>
              <a:sym typeface="+mn-ea"/>
            </a:endParaRPr>
          </a:p>
          <a:p>
            <a:pPr indent="406400"/>
            <a:endParaRPr lang="zh-CN" altLang="en-US" sz="1600" b="1" noProof="1">
              <a:latin typeface="宋体" panose="02010600030101010101" pitchFamily="2" charset="-122"/>
              <a:cs typeface="仿宋" panose="02010609060101010101" charset="-122"/>
              <a:sym typeface="+mn-ea"/>
            </a:endParaRPr>
          </a:p>
          <a:p>
            <a:pPr indent="406400"/>
            <a:r>
              <a:rPr lang="zh-CN" altLang="en-US" sz="1600" b="1" noProof="1">
                <a:latin typeface="宋体" panose="02010600030101010101" pitchFamily="2" charset="-122"/>
                <a:ea typeface="宋体" panose="02010600030101010101" pitchFamily="2" charset="-122"/>
                <a:cs typeface="仿宋" panose="02010609060101010101" charset="-122"/>
                <a:sym typeface="+mn-ea"/>
              </a:rPr>
              <a:t>第二层面是行政法规，</a:t>
            </a:r>
            <a:r>
              <a:rPr lang="zh-CN" altLang="en-US" sz="1600" noProof="1">
                <a:latin typeface="宋体" panose="02010600030101010101" pitchFamily="2" charset="-122"/>
                <a:ea typeface="宋体" panose="02010600030101010101" pitchFamily="2" charset="-122"/>
                <a:cs typeface="仿宋" panose="02010609060101010101" charset="-122"/>
                <a:sym typeface="+mn-ea"/>
              </a:rPr>
              <a:t>包括《政府采购法实施条例》、《招标投标法实施条例》，还有《党政机关厉行节约反对浪费条例》（第十二条）和《机关事务管理条例》（第十四条），对政府采购管理也有具体要求。</a:t>
            </a:r>
            <a:endParaRPr lang="zh-CN" altLang="en-US" sz="1600" noProof="1">
              <a:latin typeface="宋体" panose="02010600030101010101" pitchFamily="2" charset="-122"/>
              <a:cs typeface="仿宋" panose="02010609060101010101" charset="-122"/>
              <a:sym typeface="+mn-ea"/>
            </a:endParaRPr>
          </a:p>
          <a:p>
            <a:pPr indent="406400"/>
            <a:endParaRPr lang="en-US" altLang="zh-CN" sz="1600" noProof="1">
              <a:latin typeface="宋体" panose="02010600030101010101" pitchFamily="2" charset="-122"/>
              <a:cs typeface="仿宋" panose="02010609060101010101" charset="-122"/>
              <a:sym typeface="+mn-ea"/>
            </a:endParaRPr>
          </a:p>
          <a:p>
            <a:pPr indent="406400"/>
            <a:r>
              <a:rPr lang="zh-CN" altLang="en-US" sz="1600" b="1" noProof="1">
                <a:latin typeface="宋体" panose="02010600030101010101" pitchFamily="2" charset="-122"/>
                <a:ea typeface="宋体" panose="02010600030101010101" pitchFamily="2" charset="-122"/>
                <a:cs typeface="仿宋" panose="02010609060101010101" charset="-122"/>
                <a:sym typeface="+mn-ea"/>
              </a:rPr>
              <a:t>第三层面是部门规章，</a:t>
            </a:r>
            <a:r>
              <a:rPr lang="zh-CN" altLang="en-US" sz="1600" noProof="1">
                <a:latin typeface="宋体" panose="02010600030101010101" pitchFamily="2" charset="-122"/>
                <a:ea typeface="宋体" panose="02010600030101010101" pitchFamily="2" charset="-122"/>
                <a:cs typeface="仿宋" panose="02010609060101010101" charset="-122"/>
                <a:sym typeface="+mn-ea"/>
              </a:rPr>
              <a:t>包括财政部令第</a:t>
            </a:r>
            <a:r>
              <a:rPr lang="en-US" altLang="zh-CN" sz="1600" noProof="1">
                <a:latin typeface="宋体" panose="02010600030101010101" pitchFamily="2" charset="-122"/>
                <a:ea typeface="宋体" panose="02010600030101010101" pitchFamily="2" charset="-122"/>
                <a:cs typeface="仿宋" panose="02010609060101010101" charset="-122"/>
                <a:sym typeface="+mn-ea"/>
              </a:rPr>
              <a:t>74</a:t>
            </a:r>
            <a:r>
              <a:rPr lang="zh-CN" altLang="en-US" sz="1600" noProof="1">
                <a:latin typeface="宋体" panose="02010600030101010101" pitchFamily="2" charset="-122"/>
                <a:ea typeface="宋体" panose="02010600030101010101" pitchFamily="2" charset="-122"/>
                <a:cs typeface="仿宋" panose="02010609060101010101" charset="-122"/>
                <a:sym typeface="+mn-ea"/>
              </a:rPr>
              <a:t>号、</a:t>
            </a:r>
            <a:r>
              <a:rPr lang="en-US" altLang="zh-CN" sz="1600" noProof="1">
                <a:latin typeface="宋体" panose="02010600030101010101" pitchFamily="2" charset="-122"/>
                <a:ea typeface="宋体" panose="02010600030101010101" pitchFamily="2" charset="-122"/>
                <a:cs typeface="仿宋" panose="02010609060101010101" charset="-122"/>
                <a:sym typeface="+mn-ea"/>
              </a:rPr>
              <a:t>87</a:t>
            </a:r>
            <a:r>
              <a:rPr lang="zh-CN" altLang="en-US" sz="1600" noProof="1">
                <a:latin typeface="宋体" panose="02010600030101010101" pitchFamily="2" charset="-122"/>
                <a:ea typeface="宋体" panose="02010600030101010101" pitchFamily="2" charset="-122"/>
                <a:cs typeface="仿宋" panose="02010609060101010101" charset="-122"/>
                <a:sym typeface="+mn-ea"/>
              </a:rPr>
              <a:t>号、</a:t>
            </a:r>
            <a:r>
              <a:rPr lang="en-US" altLang="zh-CN" sz="1600" noProof="1">
                <a:latin typeface="宋体" panose="02010600030101010101" pitchFamily="2" charset="-122"/>
                <a:ea typeface="宋体" panose="02010600030101010101" pitchFamily="2" charset="-122"/>
                <a:cs typeface="仿宋" panose="02010609060101010101" charset="-122"/>
                <a:sym typeface="+mn-ea"/>
              </a:rPr>
              <a:t>94</a:t>
            </a:r>
            <a:r>
              <a:rPr lang="zh-CN" altLang="en-US" sz="1600" noProof="1">
                <a:latin typeface="宋体" panose="02010600030101010101" pitchFamily="2" charset="-122"/>
                <a:ea typeface="宋体" panose="02010600030101010101" pitchFamily="2" charset="-122"/>
                <a:cs typeface="仿宋" panose="02010609060101010101" charset="-122"/>
                <a:sym typeface="+mn-ea"/>
              </a:rPr>
              <a:t>号、</a:t>
            </a:r>
            <a:r>
              <a:rPr lang="en-US" altLang="zh-CN" sz="1600" noProof="1">
                <a:latin typeface="宋体" panose="02010600030101010101" pitchFamily="2" charset="-122"/>
                <a:ea typeface="宋体" panose="02010600030101010101" pitchFamily="2" charset="-122"/>
                <a:cs typeface="仿宋" panose="02010609060101010101" charset="-122"/>
                <a:sym typeface="+mn-ea"/>
              </a:rPr>
              <a:t>101</a:t>
            </a:r>
            <a:r>
              <a:rPr lang="zh-CN" altLang="en-US" sz="1600" noProof="1">
                <a:latin typeface="宋体" panose="02010600030101010101" pitchFamily="2" charset="-122"/>
                <a:ea typeface="宋体" panose="02010600030101010101" pitchFamily="2" charset="-122"/>
                <a:cs typeface="仿宋" panose="02010609060101010101" charset="-122"/>
                <a:sym typeface="+mn-ea"/>
              </a:rPr>
              <a:t>号、</a:t>
            </a:r>
            <a:r>
              <a:rPr lang="en-US" altLang="zh-CN" sz="1600" noProof="1">
                <a:latin typeface="宋体" panose="02010600030101010101" pitchFamily="2" charset="-122"/>
                <a:ea typeface="宋体" panose="02010600030101010101" pitchFamily="2" charset="-122"/>
                <a:cs typeface="仿宋" panose="02010609060101010101" charset="-122"/>
                <a:sym typeface="+mn-ea"/>
              </a:rPr>
              <a:t>102</a:t>
            </a:r>
            <a:r>
              <a:rPr lang="zh-CN" altLang="en-US" sz="1600" noProof="1">
                <a:latin typeface="宋体" panose="02010600030101010101" pitchFamily="2" charset="-122"/>
                <a:ea typeface="宋体" panose="02010600030101010101" pitchFamily="2" charset="-122"/>
                <a:cs typeface="仿宋" panose="02010609060101010101" charset="-122"/>
                <a:sym typeface="+mn-ea"/>
              </a:rPr>
              <a:t>号、</a:t>
            </a:r>
            <a:r>
              <a:rPr lang="en-US" altLang="zh-CN" sz="1600" noProof="1">
                <a:latin typeface="宋体" panose="02010600030101010101" pitchFamily="2" charset="-122"/>
                <a:ea typeface="宋体" panose="02010600030101010101" pitchFamily="2" charset="-122"/>
                <a:cs typeface="仿宋" panose="02010609060101010101" charset="-122"/>
                <a:sym typeface="+mn-ea"/>
              </a:rPr>
              <a:t>110</a:t>
            </a:r>
            <a:r>
              <a:rPr lang="zh-CN" altLang="en-US" sz="1600" noProof="1">
                <a:latin typeface="宋体" panose="02010600030101010101" pitchFamily="2" charset="-122"/>
                <a:ea typeface="宋体" panose="02010600030101010101" pitchFamily="2" charset="-122"/>
                <a:cs typeface="仿宋" panose="02010609060101010101" charset="-122"/>
                <a:sym typeface="+mn-ea"/>
              </a:rPr>
              <a:t>号等。</a:t>
            </a:r>
            <a:endParaRPr lang="zh-CN" altLang="en-US" sz="1600" b="1" noProof="1">
              <a:latin typeface="宋体" panose="02010600030101010101" pitchFamily="2" charset="-122"/>
              <a:cs typeface="仿宋" panose="02010609060101010101" charset="-122"/>
              <a:sym typeface="+mn-ea"/>
            </a:endParaRPr>
          </a:p>
          <a:p>
            <a:pPr indent="406400"/>
            <a:endParaRPr lang="zh-CN" altLang="en-US" sz="1600" b="1" noProof="1">
              <a:latin typeface="宋体" panose="02010600030101010101" pitchFamily="2" charset="-122"/>
              <a:cs typeface="仿宋" panose="02010609060101010101" charset="-122"/>
              <a:sym typeface="+mn-ea"/>
            </a:endParaRPr>
          </a:p>
          <a:p>
            <a:pPr indent="406400"/>
            <a:r>
              <a:rPr lang="zh-CN" altLang="en-US" sz="1600" b="1" noProof="1">
                <a:latin typeface="宋体" panose="02010600030101010101" pitchFamily="2" charset="-122"/>
                <a:ea typeface="宋体" panose="02010600030101010101" pitchFamily="2" charset="-122"/>
                <a:cs typeface="仿宋" panose="02010609060101010101" charset="-122"/>
                <a:sym typeface="+mn-ea"/>
              </a:rPr>
              <a:t>第四层面是规范性文件，</a:t>
            </a:r>
            <a:r>
              <a:rPr lang="zh-CN" altLang="en-US" sz="1600" noProof="1">
                <a:latin typeface="宋体" panose="02010600030101010101" pitchFamily="2" charset="-122"/>
                <a:ea typeface="宋体" panose="02010600030101010101" pitchFamily="2" charset="-122"/>
                <a:cs typeface="仿宋" panose="02010609060101010101" charset="-122"/>
                <a:sym typeface="+mn-ea"/>
              </a:rPr>
              <a:t>包括集中采购目录及标准、评审专家管理办法、关于运用政府采购政策支持脱贫攻坚、采购意向公开等各部门印发的一系列制度办法。</a:t>
            </a:r>
            <a:endParaRPr lang="zh-CN" altLang="en-US" sz="1600" noProof="1">
              <a:latin typeface="宋体" panose="02010600030101010101" pitchFamily="2" charset="-122"/>
              <a:cs typeface="仿宋" panose="02010609060101010101" charset="-122"/>
              <a:sym typeface="+mn-ea"/>
            </a:endParaRPr>
          </a:p>
          <a:p>
            <a:pPr indent="406400"/>
            <a:endParaRPr lang="en-US" altLang="zh-CN" sz="1600" noProof="1">
              <a:latin typeface="宋体" panose="02010600030101010101" pitchFamily="2" charset="-122"/>
              <a:cs typeface="仿宋" panose="02010609060101010101" charset="-122"/>
              <a:sym typeface="+mn-ea"/>
            </a:endParaRPr>
          </a:p>
          <a:p>
            <a:endParaRPr lang="zh-CN" altLang="en-US" sz="1600" noProof="1">
              <a:latin typeface="宋体" panose="02010600030101010101" pitchFamily="2" charset="-122"/>
              <a:cs typeface="仿宋" panose="02010609060101010101" charset="-122"/>
            </a:endParaRPr>
          </a:p>
        </p:txBody>
      </p:sp>
      <p:sp>
        <p:nvSpPr>
          <p:cNvPr id="18440" name="灯片编号占位符 1"/>
          <p:cNvSpPr/>
          <p:nvPr>
            <p:ph type="sldNum" sz="quarter" idx="12"/>
          </p:nvPr>
        </p:nvSpPr>
        <p:spPr>
          <a:xfrm>
            <a:off x="6553200" y="4767263"/>
            <a:ext cx="2133600" cy="274637"/>
          </a:xfrm>
        </p:spPr>
        <p:txBody>
          <a:bodyPr anchor="ctr" anchorCtr="false"/>
          <a:lstStyle>
            <a:lvl1pPr marL="0" lvl="0"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5pPr>
          </a:lstStyle>
          <a:p>
            <a:pPr lvl="0" algn="r"/>
            <a:fld id="{9A0DB2DC-4C9A-4742-B13C-FB6460FD3503}" type="slidenum">
              <a:rPr lang="zh-CN" altLang="en-US" sz="1200" dirty="0">
                <a:solidFill>
                  <a:srgbClr val="898989"/>
                </a:solidFill>
                <a:latin typeface="Calibri" panose="020F0502020204030204" charset="0"/>
                <a:ea typeface="宋体" panose="02010600030101010101" pitchFamily="2" charset="-122"/>
              </a:rPr>
            </a:fld>
            <a:endParaRPr lang="zh-CN" altLang="en-US" sz="1200" dirty="0">
              <a:solidFill>
                <a:srgbClr val="898989"/>
              </a:solidFill>
              <a:latin typeface="Calibri" panose="020F0502020204030204" charset="0"/>
              <a:ea typeface="宋体" panose="02010600030101010101" pitchFamily="2" charset="-122"/>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3" name="灯片编号占位符 1"/>
          <p:cNvSpPr/>
          <p:nvPr>
            <p:ph type="sldNum" sz="quarter" idx="12"/>
          </p:nvPr>
        </p:nvSpPr>
        <p:spPr>
          <a:xfrm>
            <a:off x="6553200" y="4767263"/>
            <a:ext cx="2133600" cy="274637"/>
          </a:xfrm>
        </p:spPr>
        <p:txBody>
          <a:bodyPr anchor="ctr" anchorCtr="false"/>
          <a:lstStyle>
            <a:lvl1pPr marL="0" lvl="0"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5pPr>
          </a:lstStyle>
          <a:p>
            <a:pPr lvl="0" algn="r"/>
            <a:fld id="{9A0DB2DC-4C9A-4742-B13C-FB6460FD3503}" type="slidenum">
              <a:rPr lang="zh-CN" altLang="en-US" sz="1200" dirty="0">
                <a:solidFill>
                  <a:srgbClr val="898989"/>
                </a:solidFill>
                <a:latin typeface="Calibri" panose="020F0502020204030204" charset="0"/>
                <a:ea typeface="宋体" panose="02010600030101010101" pitchFamily="2" charset="-122"/>
              </a:rPr>
            </a:fld>
            <a:endParaRPr lang="zh-CN" altLang="en-US" sz="1200" dirty="0">
              <a:solidFill>
                <a:srgbClr val="898989"/>
              </a:solidFill>
              <a:latin typeface="Calibri" panose="020F0502020204030204" charset="0"/>
              <a:ea typeface="宋体" panose="02010600030101010101" pitchFamily="2" charset="-122"/>
            </a:endParaRPr>
          </a:p>
        </p:txBody>
      </p:sp>
      <p:sp>
        <p:nvSpPr>
          <p:cNvPr id="13314" name="直接连接符 6"/>
          <p:cNvSpPr/>
          <p:nvPr/>
        </p:nvSpPr>
        <p:spPr>
          <a:xfrm>
            <a:off x="755650" y="625475"/>
            <a:ext cx="7848600" cy="0"/>
          </a:xfrm>
          <a:prstGeom prst="line">
            <a:avLst/>
          </a:prstGeom>
          <a:ln w="9525" cap="flat" cmpd="sng">
            <a:solidFill>
              <a:srgbClr val="7F7F7F"/>
            </a:solidFill>
            <a:prstDash val="solid"/>
            <a:round/>
            <a:headEnd type="none" w="med" len="med"/>
            <a:tailEnd type="none" w="med" len="med"/>
          </a:ln>
        </p:spPr>
      </p:sp>
      <p:grpSp>
        <p:nvGrpSpPr>
          <p:cNvPr id="13315" name="组合 14338"/>
          <p:cNvGrpSpPr/>
          <p:nvPr/>
        </p:nvGrpSpPr>
        <p:grpSpPr>
          <a:xfrm>
            <a:off x="323850" y="292100"/>
            <a:ext cx="390525" cy="206375"/>
            <a:chOff x="0" y="0"/>
            <a:chExt cx="1041399" cy="549275"/>
          </a:xfrm>
        </p:grpSpPr>
        <p:sp>
          <p:nvSpPr>
            <p:cNvPr id="13316" name="Freeform 16"/>
            <p:cNvSpPr/>
            <p:nvPr/>
          </p:nvSpPr>
          <p:spPr>
            <a:xfrm>
              <a:off x="0" y="0"/>
              <a:ext cx="361950" cy="549275"/>
            </a:xfrm>
            <a:custGeom>
              <a:avLst/>
              <a:gdLst/>
              <a:ahLst/>
              <a:cxnLst>
                <a:cxn ang="0">
                  <a:pos x="4" y="92"/>
                </a:cxn>
                <a:cxn ang="0">
                  <a:pos x="96" y="0"/>
                </a:cxn>
                <a:cxn ang="0">
                  <a:pos x="400" y="304"/>
                </a:cxn>
                <a:cxn ang="0">
                  <a:pos x="96" y="608"/>
                </a:cxn>
                <a:cxn ang="0">
                  <a:pos x="0" y="512"/>
                </a:cxn>
                <a:cxn ang="0">
                  <a:pos x="212" y="300"/>
                </a:cxn>
                <a:cxn ang="0">
                  <a:pos x="4" y="92"/>
                </a:cxn>
              </a:cxnLst>
              <a:pathLst>
                <a:path w="400" h="608">
                  <a:moveTo>
                    <a:pt x="4" y="92"/>
                  </a:moveTo>
                  <a:lnTo>
                    <a:pt x="96" y="0"/>
                  </a:lnTo>
                  <a:lnTo>
                    <a:pt x="400" y="304"/>
                  </a:lnTo>
                  <a:lnTo>
                    <a:pt x="96" y="608"/>
                  </a:lnTo>
                  <a:lnTo>
                    <a:pt x="0" y="512"/>
                  </a:lnTo>
                  <a:lnTo>
                    <a:pt x="212" y="300"/>
                  </a:lnTo>
                  <a:lnTo>
                    <a:pt x="4" y="92"/>
                  </a:lnTo>
                  <a:close/>
                </a:path>
              </a:pathLst>
            </a:custGeom>
            <a:solidFill>
              <a:srgbClr val="005DA2"/>
            </a:solidFill>
            <a:ln w="9525">
              <a:noFill/>
            </a:ln>
          </p:spPr>
          <p:txBody>
            <a:bodyPr/>
            <a:p>
              <a:endParaRPr lang="zh-CN" altLang="en-US"/>
            </a:p>
          </p:txBody>
        </p:sp>
        <p:sp>
          <p:nvSpPr>
            <p:cNvPr id="13317" name="Freeform 17"/>
            <p:cNvSpPr/>
            <p:nvPr/>
          </p:nvSpPr>
          <p:spPr>
            <a:xfrm>
              <a:off x="338137" y="0"/>
              <a:ext cx="360362" cy="549275"/>
            </a:xfrm>
            <a:custGeom>
              <a:avLst/>
              <a:gdLst/>
              <a:ahLst/>
              <a:cxnLst>
                <a:cxn ang="0">
                  <a:pos x="4" y="92"/>
                </a:cxn>
                <a:cxn ang="0">
                  <a:pos x="96" y="0"/>
                </a:cxn>
                <a:cxn ang="0">
                  <a:pos x="399" y="304"/>
                </a:cxn>
                <a:cxn ang="0">
                  <a:pos x="96" y="608"/>
                </a:cxn>
                <a:cxn ang="0">
                  <a:pos x="0" y="512"/>
                </a:cxn>
                <a:cxn ang="0">
                  <a:pos x="212" y="300"/>
                </a:cxn>
                <a:cxn ang="0">
                  <a:pos x="4" y="92"/>
                </a:cxn>
              </a:cxnLst>
              <a:pathLst>
                <a:path w="399" h="608">
                  <a:moveTo>
                    <a:pt x="4" y="92"/>
                  </a:moveTo>
                  <a:lnTo>
                    <a:pt x="96" y="0"/>
                  </a:lnTo>
                  <a:lnTo>
                    <a:pt x="399" y="304"/>
                  </a:lnTo>
                  <a:lnTo>
                    <a:pt x="96" y="608"/>
                  </a:lnTo>
                  <a:lnTo>
                    <a:pt x="0" y="512"/>
                  </a:lnTo>
                  <a:lnTo>
                    <a:pt x="212" y="300"/>
                  </a:lnTo>
                  <a:lnTo>
                    <a:pt x="4" y="92"/>
                  </a:lnTo>
                  <a:close/>
                </a:path>
              </a:pathLst>
            </a:custGeom>
            <a:solidFill>
              <a:srgbClr val="3992DB"/>
            </a:solidFill>
            <a:ln w="9525">
              <a:noFill/>
            </a:ln>
          </p:spPr>
          <p:txBody>
            <a:bodyPr/>
            <a:p>
              <a:endParaRPr lang="zh-CN" altLang="en-US"/>
            </a:p>
          </p:txBody>
        </p:sp>
        <p:sp>
          <p:nvSpPr>
            <p:cNvPr id="13318" name="Freeform 18"/>
            <p:cNvSpPr/>
            <p:nvPr/>
          </p:nvSpPr>
          <p:spPr>
            <a:xfrm>
              <a:off x="681037" y="0"/>
              <a:ext cx="360362" cy="549275"/>
            </a:xfrm>
            <a:custGeom>
              <a:avLst/>
              <a:gdLst/>
              <a:ahLst/>
              <a:cxnLst>
                <a:cxn ang="0">
                  <a:pos x="4" y="92"/>
                </a:cxn>
                <a:cxn ang="0">
                  <a:pos x="95" y="0"/>
                </a:cxn>
                <a:cxn ang="0">
                  <a:pos x="399" y="304"/>
                </a:cxn>
                <a:cxn ang="0">
                  <a:pos x="95" y="608"/>
                </a:cxn>
                <a:cxn ang="0">
                  <a:pos x="0" y="512"/>
                </a:cxn>
                <a:cxn ang="0">
                  <a:pos x="212" y="300"/>
                </a:cxn>
                <a:cxn ang="0">
                  <a:pos x="4" y="92"/>
                </a:cxn>
              </a:cxnLst>
              <a:pathLst>
                <a:path w="399" h="608">
                  <a:moveTo>
                    <a:pt x="4" y="92"/>
                  </a:moveTo>
                  <a:lnTo>
                    <a:pt x="95" y="0"/>
                  </a:lnTo>
                  <a:lnTo>
                    <a:pt x="399" y="304"/>
                  </a:lnTo>
                  <a:lnTo>
                    <a:pt x="95" y="608"/>
                  </a:lnTo>
                  <a:lnTo>
                    <a:pt x="0" y="512"/>
                  </a:lnTo>
                  <a:lnTo>
                    <a:pt x="212" y="300"/>
                  </a:lnTo>
                  <a:lnTo>
                    <a:pt x="4" y="92"/>
                  </a:lnTo>
                  <a:close/>
                </a:path>
              </a:pathLst>
            </a:custGeom>
            <a:solidFill>
              <a:srgbClr val="F79600"/>
            </a:solidFill>
            <a:ln w="9525">
              <a:noFill/>
            </a:ln>
          </p:spPr>
          <p:txBody>
            <a:bodyPr/>
            <a:p>
              <a:endParaRPr lang="zh-CN" altLang="en-US"/>
            </a:p>
          </p:txBody>
        </p:sp>
      </p:grpSp>
      <p:sp>
        <p:nvSpPr>
          <p:cNvPr id="13319" name="Title 1"/>
          <p:cNvSpPr/>
          <p:nvPr/>
        </p:nvSpPr>
        <p:spPr>
          <a:xfrm>
            <a:off x="857250" y="200025"/>
            <a:ext cx="4857750" cy="379413"/>
          </a:xfrm>
          <a:prstGeom prst="rect">
            <a:avLst/>
          </a:prstGeom>
          <a:noFill/>
          <a:ln w="9525">
            <a:noFill/>
          </a:ln>
        </p:spPr>
        <p:txBody>
          <a:bodyPr lIns="0" rIns="0" anchor="ctr" anchorCtr="false"/>
          <a:p>
            <a:r>
              <a:rPr lang="en-US" altLang="zh-CN" b="1" dirty="0">
                <a:solidFill>
                  <a:srgbClr val="3F3F3F"/>
                </a:solidFill>
                <a:latin typeface="微软雅黑" panose="020B0503020204020204" charset="-122"/>
                <a:ea typeface="微软雅黑" panose="020B0503020204020204" charset="-122"/>
                <a:sym typeface="微软雅黑" panose="020B0503020204020204" charset="-122"/>
              </a:rPr>
              <a:t> 2.3</a:t>
            </a:r>
            <a:r>
              <a:rPr lang="zh-CN" altLang="en-US" b="1" dirty="0">
                <a:solidFill>
                  <a:srgbClr val="3F3F3F"/>
                </a:solidFill>
                <a:latin typeface="微软雅黑" panose="020B0503020204020204" charset="-122"/>
                <a:ea typeface="微软雅黑" panose="020B0503020204020204" charset="-122"/>
                <a:sym typeface="微软雅黑" panose="020B0503020204020204" charset="-122"/>
              </a:rPr>
              <a:t>我国政府采购制度发展历程</a:t>
            </a:r>
            <a:endParaRPr lang="zh-CN" altLang="en-US" b="1" dirty="0">
              <a:solidFill>
                <a:srgbClr val="3F3F3F"/>
              </a:solidFill>
              <a:latin typeface="微软雅黑" panose="020B0503020204020204" charset="-122"/>
              <a:ea typeface="微软雅黑" panose="020B0503020204020204" charset="-122"/>
              <a:sym typeface="微软雅黑" panose="020B0503020204020204" charset="-122"/>
            </a:endParaRPr>
          </a:p>
        </p:txBody>
      </p:sp>
      <p:sp>
        <p:nvSpPr>
          <p:cNvPr id="100" name="文本框 99"/>
          <p:cNvSpPr txBox="true"/>
          <p:nvPr/>
        </p:nvSpPr>
        <p:spPr>
          <a:xfrm>
            <a:off x="857250" y="908050"/>
            <a:ext cx="7659688" cy="2553335"/>
          </a:xfrm>
          <a:prstGeom prst="rect">
            <a:avLst/>
          </a:prstGeom>
          <a:noFill/>
          <a:ln w="9525">
            <a:noFill/>
          </a:ln>
        </p:spPr>
        <p:txBody>
          <a:bodyPr wrap="square">
            <a:spAutoFit/>
          </a:bodyPr>
          <a:p>
            <a:pPr indent="406400"/>
            <a:r>
              <a:rPr lang="zh-CN" altLang="en-US" sz="1600" noProof="1">
                <a:latin typeface="宋体" panose="02010600030101010101" pitchFamily="2" charset="-122"/>
                <a:ea typeface="宋体" panose="02010600030101010101" pitchFamily="2" charset="-122"/>
                <a:cs typeface="仿宋" panose="02010609060101010101" charset="-122"/>
                <a:sym typeface="+mn-ea"/>
              </a:rPr>
              <a:t>1995年财政部开始研究财政支出改革问题时，把政府采购制度作为一项重大课题进行研究。1996年，在深圳和上海市先行试点。1998年试点范围迅速扩大。1999年，财政部制定印发了</a:t>
            </a:r>
            <a:r>
              <a:rPr lang="zh-CN" altLang="en-US" sz="1600" b="1" noProof="1">
                <a:latin typeface="宋体" panose="02010600030101010101" pitchFamily="2" charset="-122"/>
                <a:ea typeface="宋体" panose="02010600030101010101" pitchFamily="2" charset="-122"/>
                <a:cs typeface="仿宋" panose="02010609060101010101" charset="-122"/>
                <a:sym typeface="+mn-ea"/>
              </a:rPr>
              <a:t>《政府采购管理暂行办法》</a:t>
            </a:r>
            <a:r>
              <a:rPr lang="zh-CN" altLang="en-US" sz="1600" noProof="1">
                <a:latin typeface="宋体" panose="02010600030101010101" pitchFamily="2" charset="-122"/>
                <a:ea typeface="宋体" panose="02010600030101010101" pitchFamily="2" charset="-122"/>
                <a:cs typeface="仿宋" panose="02010609060101010101" charset="-122"/>
                <a:sym typeface="+mn-ea"/>
              </a:rPr>
              <a:t>，并在全国推广实施政府采购制度。</a:t>
            </a:r>
            <a:endParaRPr lang="zh-CN" altLang="en-US" sz="1600" b="0" noProof="1">
              <a:latin typeface="宋体" panose="02010600030101010101" pitchFamily="2" charset="-122"/>
              <a:ea typeface="宋体" panose="02010600030101010101" pitchFamily="2" charset="-122"/>
              <a:cs typeface="仿宋" panose="02010609060101010101" charset="-122"/>
            </a:endParaRPr>
          </a:p>
          <a:p>
            <a:pPr indent="406400"/>
            <a:endParaRPr lang="en-US" altLang="zh-CN" sz="1600" b="0" noProof="1">
              <a:latin typeface="宋体" panose="02010600030101010101" pitchFamily="2" charset="-122"/>
              <a:ea typeface="宋体" panose="02010600030101010101" pitchFamily="2" charset="-122"/>
              <a:cs typeface="仿宋" panose="02010609060101010101" charset="-122"/>
            </a:endParaRPr>
          </a:p>
          <a:p>
            <a:pPr indent="406400"/>
            <a:endParaRPr lang="en-US" altLang="zh-CN" sz="1600" b="0" noProof="1">
              <a:latin typeface="宋体" panose="02010600030101010101" pitchFamily="2" charset="-122"/>
              <a:ea typeface="宋体" panose="02010600030101010101" pitchFamily="2" charset="-122"/>
              <a:cs typeface="仿宋" panose="02010609060101010101" charset="-122"/>
            </a:endParaRPr>
          </a:p>
          <a:p>
            <a:pPr indent="406400"/>
            <a:r>
              <a:rPr lang="en-US" altLang="zh-CN" sz="1600" b="0" noProof="1">
                <a:latin typeface="宋体" panose="02010600030101010101" pitchFamily="2" charset="-122"/>
                <a:ea typeface="宋体" panose="02010600030101010101" pitchFamily="2" charset="-122"/>
                <a:cs typeface="仿宋" panose="02010609060101010101" charset="-122"/>
              </a:rPr>
              <a:t>2002</a:t>
            </a:r>
            <a:r>
              <a:rPr lang="zh-CN" altLang="en-US" sz="1600" b="0" noProof="1">
                <a:latin typeface="宋体" panose="02010600030101010101" pitchFamily="2" charset="-122"/>
                <a:ea typeface="宋体" panose="02010600030101010101" pitchFamily="2" charset="-122"/>
                <a:cs typeface="仿宋" panose="02010609060101010101" charset="-122"/>
              </a:rPr>
              <a:t>年6月29日，第九届全国人民代表大会常务委员会第二十八次会议审议通过《中华人民共和国政府采购法》，</a:t>
            </a:r>
            <a:r>
              <a:rPr lang="en-US" altLang="zh-CN" sz="1600" b="0" noProof="1">
                <a:latin typeface="宋体" panose="02010600030101010101" pitchFamily="2" charset="-122"/>
                <a:ea typeface="宋体" panose="02010600030101010101" pitchFamily="2" charset="-122"/>
                <a:cs typeface="仿宋" panose="02010609060101010101" charset="-122"/>
              </a:rPr>
              <a:t>2003</a:t>
            </a:r>
            <a:r>
              <a:rPr lang="zh-CN" altLang="en-US" sz="1600" b="0" noProof="1">
                <a:latin typeface="宋体" panose="02010600030101010101" pitchFamily="2" charset="-122"/>
                <a:ea typeface="宋体" panose="02010600030101010101" pitchFamily="2" charset="-122"/>
                <a:cs typeface="仿宋" panose="02010609060101010101" charset="-122"/>
              </a:rPr>
              <a:t>年</a:t>
            </a:r>
            <a:r>
              <a:rPr lang="en-US" altLang="zh-CN" sz="1600" b="0" noProof="1">
                <a:latin typeface="宋体" panose="02010600030101010101" pitchFamily="2" charset="-122"/>
                <a:ea typeface="宋体" panose="02010600030101010101" pitchFamily="2" charset="-122"/>
                <a:cs typeface="仿宋" panose="02010609060101010101" charset="-122"/>
              </a:rPr>
              <a:t>1</a:t>
            </a:r>
            <a:r>
              <a:rPr lang="zh-CN" altLang="en-US" sz="1600" b="0" noProof="1">
                <a:latin typeface="宋体" panose="02010600030101010101" pitchFamily="2" charset="-122"/>
                <a:ea typeface="宋体" panose="02010600030101010101" pitchFamily="2" charset="-122"/>
                <a:cs typeface="仿宋" panose="02010609060101010101" charset="-122"/>
              </a:rPr>
              <a:t>月</a:t>
            </a:r>
            <a:r>
              <a:rPr lang="en-US" altLang="zh-CN" sz="1600" b="0" noProof="1">
                <a:latin typeface="宋体" panose="02010600030101010101" pitchFamily="2" charset="-122"/>
                <a:ea typeface="宋体" panose="02010600030101010101" pitchFamily="2" charset="-122"/>
                <a:cs typeface="仿宋" panose="02010609060101010101" charset="-122"/>
              </a:rPr>
              <a:t>1</a:t>
            </a:r>
            <a:r>
              <a:rPr lang="zh-CN" altLang="en-US" sz="1600" b="0" noProof="1">
                <a:latin typeface="宋体" panose="02010600030101010101" pitchFamily="2" charset="-122"/>
                <a:ea typeface="宋体" panose="02010600030101010101" pitchFamily="2" charset="-122"/>
                <a:cs typeface="仿宋" panose="02010609060101010101" charset="-122"/>
              </a:rPr>
              <a:t>日起施行。（</a:t>
            </a:r>
            <a:r>
              <a:rPr lang="zh-CN" altLang="en-US" sz="1600">
                <a:latin typeface="宋体" panose="02010600030101010101" pitchFamily="2" charset="-122"/>
                <a:cs typeface="仿宋" panose="02010609060101010101" charset="-122"/>
                <a:sym typeface="+mn-ea"/>
              </a:rPr>
              <a:t>十五届中央纪委第四次全会和党的十五届六中全会</a:t>
            </a:r>
            <a:r>
              <a:rPr lang="zh-CN" altLang="en-US" sz="1600" b="1">
                <a:latin typeface="宋体" panose="02010600030101010101" pitchFamily="2" charset="-122"/>
                <a:cs typeface="仿宋" panose="02010609060101010101" charset="-122"/>
                <a:sym typeface="+mn-ea"/>
              </a:rPr>
              <a:t>实行政府采购制度是党风廉政建设的重要内容</a:t>
            </a:r>
            <a:r>
              <a:rPr lang="zh-CN" altLang="en-US" sz="1600" b="0" noProof="1">
                <a:latin typeface="宋体" panose="02010600030101010101" pitchFamily="2" charset="-122"/>
                <a:ea typeface="宋体" panose="02010600030101010101" pitchFamily="2" charset="-122"/>
                <a:cs typeface="仿宋" panose="02010609060101010101" charset="-122"/>
              </a:rPr>
              <a:t>）</a:t>
            </a:r>
            <a:endParaRPr lang="zh-CN" altLang="en-US" sz="1600" b="0" noProof="1">
              <a:latin typeface="宋体" panose="02010600030101010101" pitchFamily="2" charset="-122"/>
              <a:ea typeface="宋体" panose="02010600030101010101" pitchFamily="2" charset="-122"/>
              <a:cs typeface="仿宋" panose="02010609060101010101" charset="-122"/>
            </a:endParaRPr>
          </a:p>
          <a:p>
            <a:endParaRPr lang="zh-CN" altLang="en-US" sz="1600" noProof="1">
              <a:latin typeface="宋体" panose="02010600030101010101" pitchFamily="2" charset="-122"/>
              <a:cs typeface="仿宋" panose="02010609060101010101" charset="-122"/>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灯片编号占位符 1"/>
          <p:cNvSpPr/>
          <p:nvPr>
            <p:ph type="sldNum" sz="quarter" idx="12"/>
          </p:nvPr>
        </p:nvSpPr>
        <p:spPr>
          <a:xfrm>
            <a:off x="6553200" y="4767263"/>
            <a:ext cx="2133600" cy="274637"/>
          </a:xfrm>
        </p:spPr>
        <p:txBody>
          <a:bodyPr anchor="ctr" anchorCtr="false"/>
          <a:lstStyle>
            <a:lvl1pPr marL="0" lvl="0"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5pPr>
          </a:lstStyle>
          <a:p>
            <a:pPr lvl="0" algn="r"/>
            <a:fld id="{9A0DB2DC-4C9A-4742-B13C-FB6460FD3503}" type="slidenum">
              <a:rPr lang="zh-CN" altLang="en-US" sz="1200" dirty="0">
                <a:solidFill>
                  <a:srgbClr val="898989"/>
                </a:solidFill>
                <a:latin typeface="Calibri" panose="020F0502020204030204" charset="0"/>
                <a:ea typeface="宋体" panose="02010600030101010101" pitchFamily="2" charset="-122"/>
              </a:rPr>
            </a:fld>
            <a:endParaRPr lang="zh-CN" altLang="en-US" sz="1200" dirty="0">
              <a:solidFill>
                <a:srgbClr val="898989"/>
              </a:solidFill>
              <a:latin typeface="Calibri" panose="020F0502020204030204" charset="0"/>
              <a:ea typeface="宋体" panose="02010600030101010101" pitchFamily="2" charset="-122"/>
            </a:endParaRPr>
          </a:p>
        </p:txBody>
      </p:sp>
      <p:sp>
        <p:nvSpPr>
          <p:cNvPr id="14338" name="直接连接符 6"/>
          <p:cNvSpPr/>
          <p:nvPr/>
        </p:nvSpPr>
        <p:spPr>
          <a:xfrm>
            <a:off x="755650" y="625475"/>
            <a:ext cx="7848600" cy="0"/>
          </a:xfrm>
          <a:prstGeom prst="line">
            <a:avLst/>
          </a:prstGeom>
          <a:ln w="9525" cap="flat" cmpd="sng">
            <a:solidFill>
              <a:srgbClr val="7F7F7F"/>
            </a:solidFill>
            <a:prstDash val="solid"/>
            <a:round/>
            <a:headEnd type="none" w="med" len="med"/>
            <a:tailEnd type="none" w="med" len="med"/>
          </a:ln>
        </p:spPr>
      </p:sp>
      <p:grpSp>
        <p:nvGrpSpPr>
          <p:cNvPr id="14339" name="组合 14338"/>
          <p:cNvGrpSpPr/>
          <p:nvPr/>
        </p:nvGrpSpPr>
        <p:grpSpPr>
          <a:xfrm>
            <a:off x="323850" y="292100"/>
            <a:ext cx="390525" cy="206375"/>
            <a:chOff x="0" y="0"/>
            <a:chExt cx="1041399" cy="549275"/>
          </a:xfrm>
        </p:grpSpPr>
        <p:sp>
          <p:nvSpPr>
            <p:cNvPr id="14340" name="Freeform 16"/>
            <p:cNvSpPr/>
            <p:nvPr/>
          </p:nvSpPr>
          <p:spPr>
            <a:xfrm>
              <a:off x="0" y="0"/>
              <a:ext cx="361950" cy="549275"/>
            </a:xfrm>
            <a:custGeom>
              <a:avLst/>
              <a:gdLst/>
              <a:ahLst/>
              <a:cxnLst>
                <a:cxn ang="0">
                  <a:pos x="4" y="92"/>
                </a:cxn>
                <a:cxn ang="0">
                  <a:pos x="96" y="0"/>
                </a:cxn>
                <a:cxn ang="0">
                  <a:pos x="400" y="304"/>
                </a:cxn>
                <a:cxn ang="0">
                  <a:pos x="96" y="608"/>
                </a:cxn>
                <a:cxn ang="0">
                  <a:pos x="0" y="512"/>
                </a:cxn>
                <a:cxn ang="0">
                  <a:pos x="212" y="300"/>
                </a:cxn>
                <a:cxn ang="0">
                  <a:pos x="4" y="92"/>
                </a:cxn>
              </a:cxnLst>
              <a:pathLst>
                <a:path w="400" h="608">
                  <a:moveTo>
                    <a:pt x="4" y="92"/>
                  </a:moveTo>
                  <a:lnTo>
                    <a:pt x="96" y="0"/>
                  </a:lnTo>
                  <a:lnTo>
                    <a:pt x="400" y="304"/>
                  </a:lnTo>
                  <a:lnTo>
                    <a:pt x="96" y="608"/>
                  </a:lnTo>
                  <a:lnTo>
                    <a:pt x="0" y="512"/>
                  </a:lnTo>
                  <a:lnTo>
                    <a:pt x="212" y="300"/>
                  </a:lnTo>
                  <a:lnTo>
                    <a:pt x="4" y="92"/>
                  </a:lnTo>
                  <a:close/>
                </a:path>
              </a:pathLst>
            </a:custGeom>
            <a:solidFill>
              <a:srgbClr val="005DA2"/>
            </a:solidFill>
            <a:ln w="9525">
              <a:noFill/>
            </a:ln>
          </p:spPr>
          <p:txBody>
            <a:bodyPr/>
            <a:p>
              <a:endParaRPr lang="zh-CN" altLang="en-US"/>
            </a:p>
          </p:txBody>
        </p:sp>
        <p:sp>
          <p:nvSpPr>
            <p:cNvPr id="14341" name="Freeform 17"/>
            <p:cNvSpPr/>
            <p:nvPr/>
          </p:nvSpPr>
          <p:spPr>
            <a:xfrm>
              <a:off x="338137" y="0"/>
              <a:ext cx="360362" cy="549275"/>
            </a:xfrm>
            <a:custGeom>
              <a:avLst/>
              <a:gdLst/>
              <a:ahLst/>
              <a:cxnLst>
                <a:cxn ang="0">
                  <a:pos x="4" y="92"/>
                </a:cxn>
                <a:cxn ang="0">
                  <a:pos x="96" y="0"/>
                </a:cxn>
                <a:cxn ang="0">
                  <a:pos x="399" y="304"/>
                </a:cxn>
                <a:cxn ang="0">
                  <a:pos x="96" y="608"/>
                </a:cxn>
                <a:cxn ang="0">
                  <a:pos x="0" y="512"/>
                </a:cxn>
                <a:cxn ang="0">
                  <a:pos x="212" y="300"/>
                </a:cxn>
                <a:cxn ang="0">
                  <a:pos x="4" y="92"/>
                </a:cxn>
              </a:cxnLst>
              <a:pathLst>
                <a:path w="399" h="608">
                  <a:moveTo>
                    <a:pt x="4" y="92"/>
                  </a:moveTo>
                  <a:lnTo>
                    <a:pt x="96" y="0"/>
                  </a:lnTo>
                  <a:lnTo>
                    <a:pt x="399" y="304"/>
                  </a:lnTo>
                  <a:lnTo>
                    <a:pt x="96" y="608"/>
                  </a:lnTo>
                  <a:lnTo>
                    <a:pt x="0" y="512"/>
                  </a:lnTo>
                  <a:lnTo>
                    <a:pt x="212" y="300"/>
                  </a:lnTo>
                  <a:lnTo>
                    <a:pt x="4" y="92"/>
                  </a:lnTo>
                  <a:close/>
                </a:path>
              </a:pathLst>
            </a:custGeom>
            <a:solidFill>
              <a:srgbClr val="3992DB"/>
            </a:solidFill>
            <a:ln w="9525">
              <a:noFill/>
            </a:ln>
          </p:spPr>
          <p:txBody>
            <a:bodyPr/>
            <a:p>
              <a:endParaRPr lang="zh-CN" altLang="en-US"/>
            </a:p>
          </p:txBody>
        </p:sp>
        <p:sp>
          <p:nvSpPr>
            <p:cNvPr id="14342" name="Freeform 18"/>
            <p:cNvSpPr/>
            <p:nvPr/>
          </p:nvSpPr>
          <p:spPr>
            <a:xfrm>
              <a:off x="681037" y="0"/>
              <a:ext cx="360362" cy="549275"/>
            </a:xfrm>
            <a:custGeom>
              <a:avLst/>
              <a:gdLst/>
              <a:ahLst/>
              <a:cxnLst>
                <a:cxn ang="0">
                  <a:pos x="4" y="92"/>
                </a:cxn>
                <a:cxn ang="0">
                  <a:pos x="95" y="0"/>
                </a:cxn>
                <a:cxn ang="0">
                  <a:pos x="399" y="304"/>
                </a:cxn>
                <a:cxn ang="0">
                  <a:pos x="95" y="608"/>
                </a:cxn>
                <a:cxn ang="0">
                  <a:pos x="0" y="512"/>
                </a:cxn>
                <a:cxn ang="0">
                  <a:pos x="212" y="300"/>
                </a:cxn>
                <a:cxn ang="0">
                  <a:pos x="4" y="92"/>
                </a:cxn>
              </a:cxnLst>
              <a:pathLst>
                <a:path w="399" h="608">
                  <a:moveTo>
                    <a:pt x="4" y="92"/>
                  </a:moveTo>
                  <a:lnTo>
                    <a:pt x="95" y="0"/>
                  </a:lnTo>
                  <a:lnTo>
                    <a:pt x="399" y="304"/>
                  </a:lnTo>
                  <a:lnTo>
                    <a:pt x="95" y="608"/>
                  </a:lnTo>
                  <a:lnTo>
                    <a:pt x="0" y="512"/>
                  </a:lnTo>
                  <a:lnTo>
                    <a:pt x="212" y="300"/>
                  </a:lnTo>
                  <a:lnTo>
                    <a:pt x="4" y="92"/>
                  </a:lnTo>
                  <a:close/>
                </a:path>
              </a:pathLst>
            </a:custGeom>
            <a:solidFill>
              <a:srgbClr val="F79600"/>
            </a:solidFill>
            <a:ln w="9525">
              <a:noFill/>
            </a:ln>
          </p:spPr>
          <p:txBody>
            <a:bodyPr/>
            <a:p>
              <a:endParaRPr lang="zh-CN" altLang="en-US"/>
            </a:p>
          </p:txBody>
        </p:sp>
      </p:grpSp>
      <p:sp>
        <p:nvSpPr>
          <p:cNvPr id="14343" name="Title 1"/>
          <p:cNvSpPr/>
          <p:nvPr/>
        </p:nvSpPr>
        <p:spPr>
          <a:xfrm>
            <a:off x="857250" y="200025"/>
            <a:ext cx="4857750" cy="379413"/>
          </a:xfrm>
          <a:prstGeom prst="rect">
            <a:avLst/>
          </a:prstGeom>
          <a:noFill/>
          <a:ln w="9525">
            <a:noFill/>
          </a:ln>
        </p:spPr>
        <p:txBody>
          <a:bodyPr lIns="0" rIns="0" anchor="ctr" anchorCtr="false"/>
          <a:p>
            <a:r>
              <a:rPr lang="en-US" altLang="zh-CN" b="1" dirty="0">
                <a:solidFill>
                  <a:srgbClr val="3F3F3F"/>
                </a:solidFill>
                <a:latin typeface="微软雅黑" panose="020B0503020204020204" charset="-122"/>
                <a:ea typeface="微软雅黑" panose="020B0503020204020204" charset="-122"/>
                <a:sym typeface="微软雅黑" panose="020B0503020204020204" charset="-122"/>
              </a:rPr>
              <a:t> 2.3</a:t>
            </a:r>
            <a:r>
              <a:rPr lang="zh-CN" altLang="en-US" b="1" dirty="0">
                <a:solidFill>
                  <a:srgbClr val="3F3F3F"/>
                </a:solidFill>
                <a:latin typeface="微软雅黑" panose="020B0503020204020204" charset="-122"/>
                <a:ea typeface="微软雅黑" panose="020B0503020204020204" charset="-122"/>
                <a:sym typeface="微软雅黑" panose="020B0503020204020204" charset="-122"/>
              </a:rPr>
              <a:t>我国政府采购制度发展历程</a:t>
            </a:r>
            <a:endParaRPr lang="zh-CN" altLang="en-US" b="1" dirty="0">
              <a:solidFill>
                <a:srgbClr val="3F3F3F"/>
              </a:solidFill>
              <a:latin typeface="微软雅黑" panose="020B0503020204020204" charset="-122"/>
              <a:ea typeface="微软雅黑" panose="020B0503020204020204" charset="-122"/>
              <a:sym typeface="微软雅黑" panose="020B0503020204020204" charset="-122"/>
            </a:endParaRPr>
          </a:p>
        </p:txBody>
      </p:sp>
      <p:cxnSp>
        <p:nvCxnSpPr>
          <p:cNvPr id="2" name="直接连接符 1"/>
          <p:cNvCxnSpPr/>
          <p:nvPr/>
        </p:nvCxnSpPr>
        <p:spPr>
          <a:xfrm>
            <a:off x="4343400" y="885825"/>
            <a:ext cx="0" cy="3629025"/>
          </a:xfrm>
          <a:prstGeom prst="line">
            <a:avLst/>
          </a:prstGeom>
        </p:spPr>
        <p:style>
          <a:lnRef idx="1">
            <a:schemeClr val="accent1"/>
          </a:lnRef>
          <a:fillRef idx="0">
            <a:schemeClr val="accent1"/>
          </a:fillRef>
          <a:effectRef idx="0">
            <a:schemeClr val="accent1"/>
          </a:effectRef>
          <a:fontRef idx="minor">
            <a:schemeClr val="tx1"/>
          </a:fontRef>
        </p:style>
      </p:cxnSp>
      <p:sp>
        <p:nvSpPr>
          <p:cNvPr id="3" name="文本框 2"/>
          <p:cNvSpPr txBox="true"/>
          <p:nvPr/>
        </p:nvSpPr>
        <p:spPr>
          <a:xfrm>
            <a:off x="450850" y="1033463"/>
            <a:ext cx="3276600" cy="4092575"/>
          </a:xfrm>
          <a:prstGeom prst="rect">
            <a:avLst/>
          </a:prstGeom>
          <a:noFill/>
        </p:spPr>
        <p:txBody>
          <a:bodyPr wrap="square" rtlCol="0" anchor="t">
            <a:spAutoFit/>
          </a:bodyPr>
          <a:p>
            <a:r>
              <a:rPr lang="zh-CN" altLang="en-US" b="1" noProof="1">
                <a:latin typeface="宋体" panose="02010600030101010101" pitchFamily="2" charset="-122"/>
                <a:ea typeface="宋体" panose="02010600030101010101" pitchFamily="2" charset="-122"/>
                <a:cs typeface="仿宋" panose="02010609060101010101" charset="-122"/>
                <a:sym typeface="+mn-ea"/>
              </a:rPr>
              <a:t>《政府采购管理暂行办法》</a:t>
            </a:r>
            <a:endParaRPr lang="zh-CN" altLang="en-US" b="1" noProof="1">
              <a:latin typeface="宋体" panose="02010600030101010101" pitchFamily="2" charset="-122"/>
              <a:cs typeface="仿宋" panose="02010609060101010101" charset="-122"/>
              <a:sym typeface="+mn-ea"/>
            </a:endParaRPr>
          </a:p>
          <a:p>
            <a:endParaRPr lang="zh-CN" altLang="en-US" noProof="1"/>
          </a:p>
          <a:p>
            <a:pPr indent="355600"/>
            <a:r>
              <a:rPr lang="en-US" altLang="zh-CN" sz="1400" noProof="1">
                <a:latin typeface="Arial" panose="02080604020202020204" pitchFamily="34" charset="0"/>
                <a:ea typeface="宋体" panose="02010600030101010101" pitchFamily="2" charset="-122"/>
                <a:cs typeface="+mn-cs"/>
              </a:rPr>
              <a:t>1</a:t>
            </a:r>
            <a:r>
              <a:rPr lang="zh-CN" altLang="en-US" sz="1400" noProof="1">
                <a:latin typeface="Arial" panose="02080604020202020204" pitchFamily="34" charset="0"/>
                <a:ea typeface="宋体" panose="02010600030101010101" pitchFamily="2" charset="-122"/>
                <a:cs typeface="+mn-cs"/>
              </a:rPr>
              <a:t>、目标：加强财政支出管理，提高财政资金使用效益，</a:t>
            </a:r>
            <a:r>
              <a:rPr lang="zh-CN" altLang="en-US" sz="1400" b="1" noProof="1">
                <a:latin typeface="Arial" panose="02080604020202020204" pitchFamily="34" charset="0"/>
                <a:ea typeface="宋体" panose="02010600030101010101" pitchFamily="2" charset="-122"/>
                <a:cs typeface="+mn-cs"/>
              </a:rPr>
              <a:t>促进经济和社会发展</a:t>
            </a:r>
            <a:r>
              <a:rPr lang="zh-CN" altLang="en-US" sz="1400" noProof="1">
                <a:latin typeface="Arial" panose="02080604020202020204" pitchFamily="34" charset="0"/>
                <a:ea typeface="宋体" panose="02010600030101010101" pitchFamily="2" charset="-122"/>
                <a:cs typeface="+mn-cs"/>
              </a:rPr>
              <a:t>。</a:t>
            </a:r>
            <a:endParaRPr lang="zh-CN" altLang="en-US" sz="1400" noProof="1"/>
          </a:p>
          <a:p>
            <a:pPr indent="355600"/>
            <a:endParaRPr lang="zh-CN" altLang="en-US" sz="1400" noProof="1"/>
          </a:p>
          <a:p>
            <a:pPr indent="355600"/>
            <a:r>
              <a:rPr lang="en-US" altLang="zh-CN" sz="1400" noProof="1">
                <a:latin typeface="Arial" panose="02080604020202020204" pitchFamily="34" charset="0"/>
                <a:ea typeface="宋体" panose="02010600030101010101" pitchFamily="2" charset="-122"/>
                <a:cs typeface="+mn-cs"/>
              </a:rPr>
              <a:t>2</a:t>
            </a:r>
            <a:r>
              <a:rPr lang="zh-CN" altLang="en-US" sz="1400" noProof="1">
                <a:latin typeface="Arial" panose="02080604020202020204" pitchFamily="34" charset="0"/>
                <a:ea typeface="宋体" panose="02010600030101010101" pitchFamily="2" charset="-122"/>
                <a:cs typeface="+mn-cs"/>
              </a:rPr>
              <a:t>、原则：</a:t>
            </a:r>
            <a:r>
              <a:rPr lang="zh-CN" altLang="en-US" sz="1400" noProof="1">
                <a:latin typeface="宋体" panose="02010600030101010101" pitchFamily="2" charset="-122"/>
                <a:ea typeface="宋体" panose="02010600030101010101" pitchFamily="2" charset="-122"/>
                <a:cs typeface="仿宋" panose="02010609060101010101" charset="-122"/>
                <a:sym typeface="+mn-ea"/>
              </a:rPr>
              <a:t>公开、公平、公正、</a:t>
            </a:r>
            <a:r>
              <a:rPr lang="zh-CN" altLang="en-US" sz="1400" b="1" noProof="1">
                <a:latin typeface="宋体" panose="02010600030101010101" pitchFamily="2" charset="-122"/>
                <a:ea typeface="宋体" panose="02010600030101010101" pitchFamily="2" charset="-122"/>
                <a:cs typeface="仿宋" panose="02010609060101010101" charset="-122"/>
                <a:sym typeface="+mn-ea"/>
              </a:rPr>
              <a:t>效益及维护公共利益。</a:t>
            </a:r>
            <a:endParaRPr lang="zh-CN" altLang="en-US" sz="1400" b="1" noProof="1">
              <a:latin typeface="宋体" panose="02010600030101010101" pitchFamily="2" charset="-122"/>
              <a:cs typeface="仿宋" panose="02010609060101010101" charset="-122"/>
              <a:sym typeface="+mn-ea"/>
            </a:endParaRPr>
          </a:p>
          <a:p>
            <a:pPr indent="355600"/>
            <a:endParaRPr lang="zh-CN" altLang="en-US" sz="1400" b="1" noProof="1">
              <a:latin typeface="宋体" panose="02010600030101010101" pitchFamily="2" charset="-122"/>
              <a:cs typeface="仿宋" panose="02010609060101010101" charset="-122"/>
              <a:sym typeface="+mn-ea"/>
            </a:endParaRPr>
          </a:p>
          <a:p>
            <a:pPr indent="355600"/>
            <a:r>
              <a:rPr lang="en-US" altLang="zh-CN" sz="1400" noProof="1">
                <a:latin typeface="Arial" panose="02080604020202020204" pitchFamily="34" charset="0"/>
                <a:ea typeface="宋体" panose="02010600030101010101" pitchFamily="2" charset="-122"/>
                <a:cs typeface="+mn-cs"/>
                <a:sym typeface="+mn-ea"/>
              </a:rPr>
              <a:t>3、</a:t>
            </a:r>
            <a:r>
              <a:rPr lang="zh-CN" altLang="en-US" sz="1400" noProof="1">
                <a:latin typeface="宋体" panose="02010600030101010101" pitchFamily="2" charset="-122"/>
                <a:ea typeface="宋体" panose="02010600030101010101" pitchFamily="2" charset="-122"/>
                <a:cs typeface="仿宋" panose="02010609060101010101" charset="-122"/>
                <a:sym typeface="+mn-ea"/>
              </a:rPr>
              <a:t>范围：采购机关以购买、租赁、委托或雇用等方式获取货物、工程和服务的行为。</a:t>
            </a:r>
            <a:endParaRPr lang="zh-CN" altLang="en-US" sz="1400" noProof="1">
              <a:latin typeface="宋体" panose="02010600030101010101" pitchFamily="2" charset="-122"/>
              <a:cs typeface="仿宋" panose="02010609060101010101" charset="-122"/>
              <a:sym typeface="+mn-ea"/>
            </a:endParaRPr>
          </a:p>
          <a:p>
            <a:pPr indent="355600"/>
            <a:endParaRPr lang="zh-CN" altLang="en-US" sz="1400" noProof="1">
              <a:latin typeface="宋体" panose="02010600030101010101" pitchFamily="2" charset="-122"/>
              <a:cs typeface="仿宋" panose="02010609060101010101" charset="-122"/>
              <a:sym typeface="+mn-ea"/>
            </a:endParaRPr>
          </a:p>
          <a:p>
            <a:pPr indent="355600"/>
            <a:r>
              <a:rPr lang="en-US" altLang="zh-CN" sz="1400" noProof="1">
                <a:latin typeface="Arial" panose="02080604020202020204" pitchFamily="34" charset="0"/>
                <a:ea typeface="宋体" panose="02010600030101010101" pitchFamily="2" charset="-122"/>
                <a:cs typeface="+mn-cs"/>
                <a:sym typeface="+mn-ea"/>
              </a:rPr>
              <a:t>4、</a:t>
            </a:r>
            <a:r>
              <a:rPr lang="zh-CN" altLang="en-US" sz="1400" noProof="1">
                <a:latin typeface="宋体" panose="02010600030101010101" pitchFamily="2" charset="-122"/>
                <a:ea typeface="宋体" panose="02010600030101010101" pitchFamily="2" charset="-122"/>
                <a:cs typeface="仿宋" panose="02010609060101010101" charset="-122"/>
                <a:sym typeface="+mn-ea"/>
              </a:rPr>
              <a:t>采购机关分为集中采购机关和非集中采购机关。</a:t>
            </a:r>
            <a:r>
              <a:rPr lang="zh-CN" altLang="en-US" sz="1400" b="1" noProof="1">
                <a:latin typeface="宋体" panose="02010600030101010101" pitchFamily="2" charset="-122"/>
                <a:ea typeface="宋体" panose="02010600030101010101" pitchFamily="2" charset="-122"/>
                <a:cs typeface="仿宋" panose="02010609060101010101" charset="-122"/>
                <a:sym typeface="+mn-ea"/>
              </a:rPr>
              <a:t>集中采购机关统一组织纳入集中采购目录的政府采购项目。</a:t>
            </a:r>
            <a:endParaRPr lang="zh-CN" altLang="en-US" sz="1400" noProof="1">
              <a:latin typeface="宋体" panose="02010600030101010101" pitchFamily="2" charset="-122"/>
              <a:cs typeface="仿宋" panose="02010609060101010101" charset="-122"/>
              <a:sym typeface="+mn-ea"/>
            </a:endParaRPr>
          </a:p>
          <a:p>
            <a:pPr indent="355600"/>
            <a:endParaRPr lang="zh-CN" altLang="en-US" sz="1400" b="1" noProof="1">
              <a:latin typeface="宋体" panose="02010600030101010101" pitchFamily="2" charset="-122"/>
              <a:cs typeface="仿宋" panose="02010609060101010101" charset="-122"/>
              <a:sym typeface="+mn-ea"/>
            </a:endParaRPr>
          </a:p>
          <a:p>
            <a:pPr indent="355600"/>
            <a:endParaRPr lang="zh-CN" altLang="en-US" sz="1400" b="1" noProof="1">
              <a:latin typeface="宋体" panose="02010600030101010101" pitchFamily="2" charset="-122"/>
              <a:cs typeface="仿宋" panose="02010609060101010101" charset="-122"/>
              <a:sym typeface="+mn-ea"/>
            </a:endParaRPr>
          </a:p>
        </p:txBody>
      </p:sp>
      <p:sp>
        <p:nvSpPr>
          <p:cNvPr id="4" name="文本框 3"/>
          <p:cNvSpPr txBox="true"/>
          <p:nvPr/>
        </p:nvSpPr>
        <p:spPr>
          <a:xfrm>
            <a:off x="4879975" y="1033463"/>
            <a:ext cx="3276600" cy="4306888"/>
          </a:xfrm>
          <a:prstGeom prst="rect">
            <a:avLst/>
          </a:prstGeom>
          <a:noFill/>
        </p:spPr>
        <p:txBody>
          <a:bodyPr wrap="square" rtlCol="0" anchor="t">
            <a:spAutoFit/>
          </a:bodyPr>
          <a:p>
            <a:r>
              <a:rPr lang="zh-CN" altLang="en-US" b="1" noProof="1">
                <a:latin typeface="宋体" panose="02010600030101010101" pitchFamily="2" charset="-122"/>
                <a:ea typeface="宋体" panose="02010600030101010101" pitchFamily="2" charset="-122"/>
                <a:cs typeface="仿宋" panose="02010609060101010101" charset="-122"/>
                <a:sym typeface="+mn-ea"/>
              </a:rPr>
              <a:t>《政府采购法》</a:t>
            </a:r>
            <a:endParaRPr lang="zh-CN" altLang="en-US" b="1" noProof="1">
              <a:latin typeface="宋体" panose="02010600030101010101" pitchFamily="2" charset="-122"/>
              <a:cs typeface="仿宋" panose="02010609060101010101" charset="-122"/>
              <a:sym typeface="+mn-ea"/>
            </a:endParaRPr>
          </a:p>
          <a:p>
            <a:endParaRPr lang="zh-CN" altLang="en-US" noProof="1"/>
          </a:p>
          <a:p>
            <a:pPr indent="355600"/>
            <a:r>
              <a:rPr lang="en-US" altLang="zh-CN" sz="1400" noProof="1">
                <a:latin typeface="Arial" panose="02080604020202020204" pitchFamily="34" charset="0"/>
                <a:ea typeface="宋体" panose="02010600030101010101" pitchFamily="2" charset="-122"/>
                <a:cs typeface="+mn-cs"/>
              </a:rPr>
              <a:t>1</a:t>
            </a:r>
            <a:r>
              <a:rPr lang="zh-CN" altLang="en-US" sz="1400" noProof="1">
                <a:latin typeface="Arial" panose="02080604020202020204" pitchFamily="34" charset="0"/>
                <a:ea typeface="宋体" panose="02010600030101010101" pitchFamily="2" charset="-122"/>
                <a:cs typeface="+mn-cs"/>
              </a:rPr>
              <a:t>、规范政府采购行为，提高政府采购资金的使用效益，维护国家利益和社会公共利益，保护政府采购当事人的合法权益，</a:t>
            </a:r>
            <a:r>
              <a:rPr lang="zh-CN" altLang="en-US" sz="1400" b="1" noProof="1">
                <a:latin typeface="Arial" panose="02080604020202020204" pitchFamily="34" charset="0"/>
                <a:ea typeface="宋体" panose="02010600030101010101" pitchFamily="2" charset="-122"/>
                <a:cs typeface="+mn-cs"/>
              </a:rPr>
              <a:t>促进廉政建设</a:t>
            </a:r>
            <a:r>
              <a:rPr lang="zh-CN" altLang="en-US" sz="1400" noProof="1">
                <a:latin typeface="Arial" panose="02080604020202020204" pitchFamily="34" charset="0"/>
                <a:ea typeface="宋体" panose="02010600030101010101" pitchFamily="2" charset="-122"/>
                <a:cs typeface="+mn-cs"/>
              </a:rPr>
              <a:t>。</a:t>
            </a:r>
            <a:endParaRPr lang="zh-CN" altLang="en-US" sz="1400" noProof="1"/>
          </a:p>
          <a:p>
            <a:pPr indent="355600"/>
            <a:endParaRPr lang="zh-CN" altLang="en-US" sz="1400" noProof="1"/>
          </a:p>
          <a:p>
            <a:pPr indent="355600"/>
            <a:r>
              <a:rPr lang="en-US" altLang="zh-CN" sz="1400" noProof="1">
                <a:latin typeface="Arial" panose="02080604020202020204" pitchFamily="34" charset="0"/>
                <a:ea typeface="宋体" panose="02010600030101010101" pitchFamily="2" charset="-122"/>
                <a:cs typeface="+mn-cs"/>
              </a:rPr>
              <a:t>2</a:t>
            </a:r>
            <a:r>
              <a:rPr lang="zh-CN" altLang="en-US" sz="1400" noProof="1">
                <a:latin typeface="Arial" panose="02080604020202020204" pitchFamily="34" charset="0"/>
                <a:ea typeface="宋体" panose="02010600030101010101" pitchFamily="2" charset="-122"/>
                <a:cs typeface="+mn-cs"/>
              </a:rPr>
              <a:t>、原则：</a:t>
            </a:r>
            <a:r>
              <a:rPr lang="zh-CN" altLang="en-US" sz="1400" noProof="1">
                <a:latin typeface="宋体" panose="02010600030101010101" pitchFamily="2" charset="-122"/>
                <a:ea typeface="宋体" panose="02010600030101010101" pitchFamily="2" charset="-122"/>
                <a:cs typeface="仿宋" panose="02010609060101010101" charset="-122"/>
                <a:sym typeface="+mn-ea"/>
              </a:rPr>
              <a:t>公开、公平、公正、</a:t>
            </a:r>
            <a:r>
              <a:rPr lang="zh-CN" altLang="en-US" sz="1400" b="1" noProof="1">
                <a:latin typeface="宋体" panose="02010600030101010101" pitchFamily="2" charset="-122"/>
                <a:ea typeface="宋体" panose="02010600030101010101" pitchFamily="2" charset="-122"/>
                <a:cs typeface="仿宋" panose="02010609060101010101" charset="-122"/>
                <a:sym typeface="+mn-ea"/>
              </a:rPr>
              <a:t>诚实信用。</a:t>
            </a:r>
            <a:endParaRPr lang="zh-CN" altLang="en-US" sz="1400" b="1" noProof="1">
              <a:latin typeface="宋体" panose="02010600030101010101" pitchFamily="2" charset="-122"/>
              <a:cs typeface="仿宋" panose="02010609060101010101" charset="-122"/>
              <a:sym typeface="+mn-ea"/>
            </a:endParaRPr>
          </a:p>
          <a:p>
            <a:pPr indent="355600"/>
            <a:endParaRPr lang="zh-CN" altLang="en-US" sz="1400" b="1" noProof="1">
              <a:latin typeface="宋体" panose="02010600030101010101" pitchFamily="2" charset="-122"/>
              <a:cs typeface="仿宋" panose="02010609060101010101" charset="-122"/>
              <a:sym typeface="+mn-ea"/>
            </a:endParaRPr>
          </a:p>
          <a:p>
            <a:pPr indent="355600"/>
            <a:r>
              <a:rPr lang="en-US" altLang="zh-CN" sz="1400" noProof="1">
                <a:latin typeface="Arial" panose="02080604020202020204" pitchFamily="34" charset="0"/>
                <a:ea typeface="宋体" panose="02010600030101010101" pitchFamily="2" charset="-122"/>
                <a:cs typeface="+mn-cs"/>
                <a:sym typeface="+mn-ea"/>
              </a:rPr>
              <a:t>3、</a:t>
            </a:r>
            <a:r>
              <a:rPr lang="zh-CN" altLang="en-US" sz="1400" noProof="1">
                <a:latin typeface="宋体" panose="02010600030101010101" pitchFamily="2" charset="-122"/>
                <a:ea typeface="宋体" panose="02010600030101010101" pitchFamily="2" charset="-122"/>
                <a:cs typeface="仿宋" panose="02010609060101010101" charset="-122"/>
                <a:sym typeface="+mn-ea"/>
              </a:rPr>
              <a:t>范围：使用财政性资金采购依法制定的集中采购目录以内的或者采购限额标准以上的货物、工程和服务的行为。</a:t>
            </a:r>
            <a:endParaRPr lang="zh-CN" altLang="en-US" sz="1400" noProof="1">
              <a:latin typeface="宋体" panose="02010600030101010101" pitchFamily="2" charset="-122"/>
              <a:cs typeface="仿宋" panose="02010609060101010101" charset="-122"/>
              <a:sym typeface="+mn-ea"/>
            </a:endParaRPr>
          </a:p>
          <a:p>
            <a:pPr indent="355600"/>
            <a:endParaRPr lang="en-US" altLang="zh-CN" sz="1400" b="1" noProof="1">
              <a:latin typeface="宋体" panose="02010600030101010101" pitchFamily="2" charset="-122"/>
              <a:cs typeface="仿宋" panose="02010609060101010101" charset="-122"/>
              <a:sym typeface="+mn-ea"/>
            </a:endParaRPr>
          </a:p>
          <a:p>
            <a:pPr indent="355600"/>
            <a:r>
              <a:rPr lang="en-US" altLang="zh-CN" sz="1400" noProof="1">
                <a:latin typeface="Arial" panose="02080604020202020204" pitchFamily="34" charset="0"/>
                <a:ea typeface="宋体" panose="02010600030101010101" pitchFamily="2" charset="-122"/>
                <a:cs typeface="+mn-cs"/>
                <a:sym typeface="+mn-ea"/>
              </a:rPr>
              <a:t>4、</a:t>
            </a:r>
            <a:r>
              <a:rPr lang="zh-CN" altLang="en-US" sz="1400" noProof="1">
                <a:latin typeface="宋体" panose="02010600030101010101" pitchFamily="2" charset="-122"/>
                <a:ea typeface="宋体" panose="02010600030101010101" pitchFamily="2" charset="-122"/>
                <a:cs typeface="仿宋" panose="02010609060101010101" charset="-122"/>
                <a:sym typeface="+mn-ea"/>
              </a:rPr>
              <a:t>采购人采购纳入集中采购目录的政府采购项目，</a:t>
            </a:r>
            <a:r>
              <a:rPr lang="zh-CN" altLang="en-US" sz="1400" b="1" noProof="1">
                <a:latin typeface="宋体" panose="02010600030101010101" pitchFamily="2" charset="-122"/>
                <a:ea typeface="宋体" panose="02010600030101010101" pitchFamily="2" charset="-122"/>
                <a:cs typeface="仿宋" panose="02010609060101010101" charset="-122"/>
                <a:sym typeface="+mn-ea"/>
              </a:rPr>
              <a:t>必须委托集中采购机构代理采购</a:t>
            </a:r>
            <a:r>
              <a:rPr lang="zh-CN" altLang="en-US" sz="1400" noProof="1">
                <a:latin typeface="宋体" panose="02010600030101010101" pitchFamily="2" charset="-122"/>
                <a:ea typeface="宋体" panose="02010600030101010101" pitchFamily="2" charset="-122"/>
                <a:cs typeface="仿宋" panose="02010609060101010101" charset="-122"/>
                <a:sym typeface="+mn-ea"/>
              </a:rPr>
              <a:t>。</a:t>
            </a:r>
            <a:endParaRPr lang="zh-CN" altLang="en-US" sz="1400" noProof="1">
              <a:latin typeface="宋体" panose="02010600030101010101" pitchFamily="2" charset="-122"/>
              <a:cs typeface="仿宋" panose="02010609060101010101" charset="-122"/>
              <a:sym typeface="+mn-ea"/>
            </a:endParaRPr>
          </a:p>
          <a:p>
            <a:pPr indent="355600"/>
            <a:endParaRPr lang="zh-CN" altLang="en-US" sz="1400" noProof="1">
              <a:latin typeface="宋体" panose="02010600030101010101" pitchFamily="2" charset="-122"/>
              <a:cs typeface="仿宋" panose="02010609060101010101" charset="-122"/>
              <a:sym typeface="+mn-ea"/>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灯片编号占位符 1"/>
          <p:cNvSpPr/>
          <p:nvPr>
            <p:ph type="sldNum" sz="quarter" idx="12"/>
          </p:nvPr>
        </p:nvSpPr>
        <p:spPr>
          <a:xfrm>
            <a:off x="6553200" y="4767263"/>
            <a:ext cx="2133600" cy="274637"/>
          </a:xfrm>
        </p:spPr>
        <p:txBody>
          <a:bodyPr anchor="ctr" anchorCtr="false"/>
          <a:lstStyle>
            <a:lvl1pPr marL="0" lvl="0"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5pPr>
          </a:lstStyle>
          <a:p>
            <a:pPr lvl="0" algn="r"/>
            <a:fld id="{9A0DB2DC-4C9A-4742-B13C-FB6460FD3503}" type="slidenum">
              <a:rPr lang="zh-CN" altLang="en-US" sz="1200" dirty="0">
                <a:solidFill>
                  <a:srgbClr val="898989"/>
                </a:solidFill>
                <a:latin typeface="Calibri" panose="020F0502020204030204" charset="0"/>
                <a:ea typeface="宋体" panose="02010600030101010101" pitchFamily="2" charset="-122"/>
              </a:rPr>
            </a:fld>
            <a:endParaRPr lang="zh-CN" altLang="en-US" sz="1200" dirty="0">
              <a:solidFill>
                <a:srgbClr val="898989"/>
              </a:solidFill>
              <a:latin typeface="Calibri" panose="020F0502020204030204" charset="0"/>
              <a:ea typeface="宋体" panose="02010600030101010101" pitchFamily="2" charset="-122"/>
            </a:endParaRPr>
          </a:p>
        </p:txBody>
      </p:sp>
      <p:sp>
        <p:nvSpPr>
          <p:cNvPr id="15362" name="直接连接符 6"/>
          <p:cNvSpPr/>
          <p:nvPr/>
        </p:nvSpPr>
        <p:spPr>
          <a:xfrm>
            <a:off x="755650" y="625475"/>
            <a:ext cx="7848600" cy="0"/>
          </a:xfrm>
          <a:prstGeom prst="line">
            <a:avLst/>
          </a:prstGeom>
          <a:ln w="9525" cap="flat" cmpd="sng">
            <a:solidFill>
              <a:srgbClr val="7F7F7F"/>
            </a:solidFill>
            <a:prstDash val="solid"/>
            <a:round/>
            <a:headEnd type="none" w="med" len="med"/>
            <a:tailEnd type="none" w="med" len="med"/>
          </a:ln>
        </p:spPr>
      </p:sp>
      <p:grpSp>
        <p:nvGrpSpPr>
          <p:cNvPr id="15363" name="组合 14338"/>
          <p:cNvGrpSpPr/>
          <p:nvPr/>
        </p:nvGrpSpPr>
        <p:grpSpPr>
          <a:xfrm>
            <a:off x="323850" y="292100"/>
            <a:ext cx="390525" cy="206375"/>
            <a:chOff x="0" y="0"/>
            <a:chExt cx="1041399" cy="549275"/>
          </a:xfrm>
        </p:grpSpPr>
        <p:sp>
          <p:nvSpPr>
            <p:cNvPr id="15364" name="Freeform 16"/>
            <p:cNvSpPr/>
            <p:nvPr/>
          </p:nvSpPr>
          <p:spPr>
            <a:xfrm>
              <a:off x="0" y="0"/>
              <a:ext cx="361950" cy="549275"/>
            </a:xfrm>
            <a:custGeom>
              <a:avLst/>
              <a:gdLst/>
              <a:ahLst/>
              <a:cxnLst>
                <a:cxn ang="0">
                  <a:pos x="4" y="92"/>
                </a:cxn>
                <a:cxn ang="0">
                  <a:pos x="96" y="0"/>
                </a:cxn>
                <a:cxn ang="0">
                  <a:pos x="400" y="304"/>
                </a:cxn>
                <a:cxn ang="0">
                  <a:pos x="96" y="608"/>
                </a:cxn>
                <a:cxn ang="0">
                  <a:pos x="0" y="512"/>
                </a:cxn>
                <a:cxn ang="0">
                  <a:pos x="212" y="300"/>
                </a:cxn>
                <a:cxn ang="0">
                  <a:pos x="4" y="92"/>
                </a:cxn>
              </a:cxnLst>
              <a:pathLst>
                <a:path w="400" h="608">
                  <a:moveTo>
                    <a:pt x="4" y="92"/>
                  </a:moveTo>
                  <a:lnTo>
                    <a:pt x="96" y="0"/>
                  </a:lnTo>
                  <a:lnTo>
                    <a:pt x="400" y="304"/>
                  </a:lnTo>
                  <a:lnTo>
                    <a:pt x="96" y="608"/>
                  </a:lnTo>
                  <a:lnTo>
                    <a:pt x="0" y="512"/>
                  </a:lnTo>
                  <a:lnTo>
                    <a:pt x="212" y="300"/>
                  </a:lnTo>
                  <a:lnTo>
                    <a:pt x="4" y="92"/>
                  </a:lnTo>
                  <a:close/>
                </a:path>
              </a:pathLst>
            </a:custGeom>
            <a:solidFill>
              <a:srgbClr val="005DA2"/>
            </a:solidFill>
            <a:ln w="9525">
              <a:noFill/>
            </a:ln>
          </p:spPr>
          <p:txBody>
            <a:bodyPr/>
            <a:p>
              <a:endParaRPr lang="zh-CN" altLang="en-US"/>
            </a:p>
          </p:txBody>
        </p:sp>
        <p:sp>
          <p:nvSpPr>
            <p:cNvPr id="15365" name="Freeform 17"/>
            <p:cNvSpPr/>
            <p:nvPr/>
          </p:nvSpPr>
          <p:spPr>
            <a:xfrm>
              <a:off x="338137" y="0"/>
              <a:ext cx="360362" cy="549275"/>
            </a:xfrm>
            <a:custGeom>
              <a:avLst/>
              <a:gdLst/>
              <a:ahLst/>
              <a:cxnLst>
                <a:cxn ang="0">
                  <a:pos x="4" y="92"/>
                </a:cxn>
                <a:cxn ang="0">
                  <a:pos x="96" y="0"/>
                </a:cxn>
                <a:cxn ang="0">
                  <a:pos x="399" y="304"/>
                </a:cxn>
                <a:cxn ang="0">
                  <a:pos x="96" y="608"/>
                </a:cxn>
                <a:cxn ang="0">
                  <a:pos x="0" y="512"/>
                </a:cxn>
                <a:cxn ang="0">
                  <a:pos x="212" y="300"/>
                </a:cxn>
                <a:cxn ang="0">
                  <a:pos x="4" y="92"/>
                </a:cxn>
              </a:cxnLst>
              <a:pathLst>
                <a:path w="399" h="608">
                  <a:moveTo>
                    <a:pt x="4" y="92"/>
                  </a:moveTo>
                  <a:lnTo>
                    <a:pt x="96" y="0"/>
                  </a:lnTo>
                  <a:lnTo>
                    <a:pt x="399" y="304"/>
                  </a:lnTo>
                  <a:lnTo>
                    <a:pt x="96" y="608"/>
                  </a:lnTo>
                  <a:lnTo>
                    <a:pt x="0" y="512"/>
                  </a:lnTo>
                  <a:lnTo>
                    <a:pt x="212" y="300"/>
                  </a:lnTo>
                  <a:lnTo>
                    <a:pt x="4" y="92"/>
                  </a:lnTo>
                  <a:close/>
                </a:path>
              </a:pathLst>
            </a:custGeom>
            <a:solidFill>
              <a:srgbClr val="3992DB"/>
            </a:solidFill>
            <a:ln w="9525">
              <a:noFill/>
            </a:ln>
          </p:spPr>
          <p:txBody>
            <a:bodyPr/>
            <a:p>
              <a:endParaRPr lang="zh-CN" altLang="en-US"/>
            </a:p>
          </p:txBody>
        </p:sp>
        <p:sp>
          <p:nvSpPr>
            <p:cNvPr id="15366" name="Freeform 18"/>
            <p:cNvSpPr/>
            <p:nvPr/>
          </p:nvSpPr>
          <p:spPr>
            <a:xfrm>
              <a:off x="681037" y="0"/>
              <a:ext cx="360362" cy="549275"/>
            </a:xfrm>
            <a:custGeom>
              <a:avLst/>
              <a:gdLst/>
              <a:ahLst/>
              <a:cxnLst>
                <a:cxn ang="0">
                  <a:pos x="4" y="92"/>
                </a:cxn>
                <a:cxn ang="0">
                  <a:pos x="95" y="0"/>
                </a:cxn>
                <a:cxn ang="0">
                  <a:pos x="399" y="304"/>
                </a:cxn>
                <a:cxn ang="0">
                  <a:pos x="95" y="608"/>
                </a:cxn>
                <a:cxn ang="0">
                  <a:pos x="0" y="512"/>
                </a:cxn>
                <a:cxn ang="0">
                  <a:pos x="212" y="300"/>
                </a:cxn>
                <a:cxn ang="0">
                  <a:pos x="4" y="92"/>
                </a:cxn>
              </a:cxnLst>
              <a:pathLst>
                <a:path w="399" h="608">
                  <a:moveTo>
                    <a:pt x="4" y="92"/>
                  </a:moveTo>
                  <a:lnTo>
                    <a:pt x="95" y="0"/>
                  </a:lnTo>
                  <a:lnTo>
                    <a:pt x="399" y="304"/>
                  </a:lnTo>
                  <a:lnTo>
                    <a:pt x="95" y="608"/>
                  </a:lnTo>
                  <a:lnTo>
                    <a:pt x="0" y="512"/>
                  </a:lnTo>
                  <a:lnTo>
                    <a:pt x="212" y="300"/>
                  </a:lnTo>
                  <a:lnTo>
                    <a:pt x="4" y="92"/>
                  </a:lnTo>
                  <a:close/>
                </a:path>
              </a:pathLst>
            </a:custGeom>
            <a:solidFill>
              <a:srgbClr val="F79600"/>
            </a:solidFill>
            <a:ln w="9525">
              <a:noFill/>
            </a:ln>
          </p:spPr>
          <p:txBody>
            <a:bodyPr/>
            <a:p>
              <a:endParaRPr lang="zh-CN" altLang="en-US"/>
            </a:p>
          </p:txBody>
        </p:sp>
      </p:grpSp>
      <p:sp>
        <p:nvSpPr>
          <p:cNvPr id="15367" name="Title 1"/>
          <p:cNvSpPr/>
          <p:nvPr/>
        </p:nvSpPr>
        <p:spPr>
          <a:xfrm>
            <a:off x="857250" y="200025"/>
            <a:ext cx="4857750" cy="379413"/>
          </a:xfrm>
          <a:prstGeom prst="rect">
            <a:avLst/>
          </a:prstGeom>
          <a:noFill/>
          <a:ln w="9525">
            <a:noFill/>
          </a:ln>
        </p:spPr>
        <p:txBody>
          <a:bodyPr lIns="0" rIns="0" anchor="ctr" anchorCtr="false"/>
          <a:p>
            <a:r>
              <a:rPr lang="en-US" altLang="zh-CN" b="1" dirty="0">
                <a:solidFill>
                  <a:srgbClr val="3F3F3F"/>
                </a:solidFill>
                <a:latin typeface="微软雅黑" panose="020B0503020204020204" charset="-122"/>
                <a:ea typeface="微软雅黑" panose="020B0503020204020204" charset="-122"/>
                <a:sym typeface="微软雅黑" panose="020B0503020204020204" charset="-122"/>
              </a:rPr>
              <a:t> 2.3</a:t>
            </a:r>
            <a:r>
              <a:rPr lang="zh-CN" altLang="en-US" b="1" dirty="0">
                <a:solidFill>
                  <a:srgbClr val="3F3F3F"/>
                </a:solidFill>
                <a:latin typeface="微软雅黑" panose="020B0503020204020204" charset="-122"/>
                <a:ea typeface="微软雅黑" panose="020B0503020204020204" charset="-122"/>
                <a:sym typeface="微软雅黑" panose="020B0503020204020204" charset="-122"/>
              </a:rPr>
              <a:t>我国政府采购制度发展历程</a:t>
            </a:r>
            <a:endParaRPr lang="zh-CN" altLang="en-US" b="1" dirty="0">
              <a:solidFill>
                <a:srgbClr val="3F3F3F"/>
              </a:solidFill>
              <a:latin typeface="微软雅黑" panose="020B0503020204020204" charset="-122"/>
              <a:ea typeface="微软雅黑" panose="020B0503020204020204" charset="-122"/>
              <a:sym typeface="微软雅黑" panose="020B0503020204020204" charset="-122"/>
            </a:endParaRPr>
          </a:p>
        </p:txBody>
      </p:sp>
      <p:sp>
        <p:nvSpPr>
          <p:cNvPr id="100" name="文本框 99"/>
          <p:cNvSpPr txBox="true"/>
          <p:nvPr/>
        </p:nvSpPr>
        <p:spPr>
          <a:xfrm>
            <a:off x="857250" y="908050"/>
            <a:ext cx="7659688" cy="3538220"/>
          </a:xfrm>
          <a:prstGeom prst="rect">
            <a:avLst/>
          </a:prstGeom>
          <a:noFill/>
          <a:ln w="9525">
            <a:noFill/>
          </a:ln>
        </p:spPr>
        <p:txBody>
          <a:bodyPr wrap="square">
            <a:spAutoFit/>
          </a:bodyPr>
          <a:p>
            <a:pPr indent="406400"/>
            <a:r>
              <a:rPr lang="en-US" altLang="zh-CN" sz="1600" noProof="1">
                <a:latin typeface="宋体" panose="02010600030101010101" pitchFamily="2" charset="-122"/>
                <a:ea typeface="宋体" panose="02010600030101010101" pitchFamily="2" charset="-122"/>
                <a:cs typeface="仿宋" panose="02010609060101010101" charset="-122"/>
                <a:sym typeface="+mn-ea"/>
              </a:rPr>
              <a:t>2004</a:t>
            </a:r>
            <a:r>
              <a:rPr lang="zh-CN" altLang="en-US" sz="1600" noProof="1">
                <a:latin typeface="宋体" panose="02010600030101010101" pitchFamily="2" charset="-122"/>
                <a:ea typeface="宋体" panose="02010600030101010101" pitchFamily="2" charset="-122"/>
                <a:cs typeface="仿宋" panose="02010609060101010101" charset="-122"/>
                <a:sym typeface="+mn-ea"/>
              </a:rPr>
              <a:t>年，财政部连续印发《政府采购货物和服务招标投标管理办法》（财政部令第</a:t>
            </a:r>
            <a:r>
              <a:rPr lang="en-US" altLang="zh-CN" sz="1600" noProof="1">
                <a:latin typeface="宋体" panose="02010600030101010101" pitchFamily="2" charset="-122"/>
                <a:ea typeface="宋体" panose="02010600030101010101" pitchFamily="2" charset="-122"/>
                <a:cs typeface="仿宋" panose="02010609060101010101" charset="-122"/>
                <a:sym typeface="+mn-ea"/>
              </a:rPr>
              <a:t>18</a:t>
            </a:r>
            <a:r>
              <a:rPr lang="zh-CN" altLang="en-US" sz="1600" noProof="1">
                <a:latin typeface="宋体" panose="02010600030101010101" pitchFamily="2" charset="-122"/>
                <a:ea typeface="宋体" panose="02010600030101010101" pitchFamily="2" charset="-122"/>
                <a:cs typeface="仿宋" panose="02010609060101010101" charset="-122"/>
                <a:sym typeface="+mn-ea"/>
              </a:rPr>
              <a:t>号）（规范</a:t>
            </a:r>
            <a:r>
              <a:rPr lang="zh-CN" altLang="en-US" sz="1600" b="1" noProof="1">
                <a:latin typeface="宋体" panose="02010600030101010101" pitchFamily="2" charset="-122"/>
                <a:ea typeface="宋体" panose="02010600030101010101" pitchFamily="2" charset="-122"/>
                <a:cs typeface="仿宋" panose="02010609060101010101" charset="-122"/>
                <a:sym typeface="+mn-ea"/>
              </a:rPr>
              <a:t>公开招标、邀请招标</a:t>
            </a:r>
            <a:r>
              <a:rPr lang="zh-CN" altLang="en-US" sz="1600" noProof="1">
                <a:latin typeface="宋体" panose="02010600030101010101" pitchFamily="2" charset="-122"/>
                <a:ea typeface="宋体" panose="02010600030101010101" pitchFamily="2" charset="-122"/>
                <a:cs typeface="仿宋" panose="02010609060101010101" charset="-122"/>
                <a:sym typeface="+mn-ea"/>
              </a:rPr>
              <a:t>程序）、《政府采购信息公告管理办法》（财政部令第</a:t>
            </a:r>
            <a:r>
              <a:rPr lang="en-US" altLang="zh-CN" sz="1600" noProof="1">
                <a:latin typeface="宋体" panose="02010600030101010101" pitchFamily="2" charset="-122"/>
                <a:ea typeface="宋体" panose="02010600030101010101" pitchFamily="2" charset="-122"/>
                <a:cs typeface="仿宋" panose="02010609060101010101" charset="-122"/>
                <a:sym typeface="+mn-ea"/>
              </a:rPr>
              <a:t>19</a:t>
            </a:r>
            <a:r>
              <a:rPr lang="zh-CN" altLang="en-US" sz="1600" noProof="1">
                <a:latin typeface="宋体" panose="02010600030101010101" pitchFamily="2" charset="-122"/>
                <a:ea typeface="宋体" panose="02010600030101010101" pitchFamily="2" charset="-122"/>
                <a:cs typeface="仿宋" panose="02010609060101010101" charset="-122"/>
                <a:sym typeface="+mn-ea"/>
              </a:rPr>
              <a:t>号）、《政府采购供应商投诉处理办法》（财政部令第</a:t>
            </a:r>
            <a:r>
              <a:rPr lang="en-US" altLang="zh-CN" sz="1600" noProof="1">
                <a:latin typeface="宋体" panose="02010600030101010101" pitchFamily="2" charset="-122"/>
                <a:ea typeface="宋体" panose="02010600030101010101" pitchFamily="2" charset="-122"/>
                <a:cs typeface="仿宋" panose="02010609060101010101" charset="-122"/>
                <a:sym typeface="+mn-ea"/>
              </a:rPr>
              <a:t>20</a:t>
            </a:r>
            <a:r>
              <a:rPr lang="zh-CN" altLang="en-US" sz="1600" noProof="1">
                <a:latin typeface="宋体" panose="02010600030101010101" pitchFamily="2" charset="-122"/>
                <a:ea typeface="宋体" panose="02010600030101010101" pitchFamily="2" charset="-122"/>
                <a:cs typeface="仿宋" panose="02010609060101010101" charset="-122"/>
                <a:sym typeface="+mn-ea"/>
              </a:rPr>
              <a:t>号）。</a:t>
            </a:r>
            <a:endParaRPr lang="zh-CN" altLang="en-US" sz="1600" noProof="1">
              <a:latin typeface="宋体" panose="02010600030101010101" pitchFamily="2" charset="-122"/>
              <a:cs typeface="仿宋" panose="02010609060101010101" charset="-122"/>
              <a:sym typeface="+mn-ea"/>
            </a:endParaRPr>
          </a:p>
          <a:p>
            <a:pPr indent="406400"/>
            <a:endParaRPr lang="zh-CN" altLang="en-US" sz="1600" noProof="1">
              <a:latin typeface="宋体" panose="02010600030101010101" pitchFamily="2" charset="-122"/>
              <a:cs typeface="仿宋" panose="02010609060101010101" charset="-122"/>
              <a:sym typeface="+mn-ea"/>
            </a:endParaRPr>
          </a:p>
          <a:p>
            <a:pPr indent="406400"/>
            <a:r>
              <a:rPr lang="zh-CN" altLang="en-US" sz="1600" noProof="1">
                <a:latin typeface="宋体" panose="02010600030101010101" pitchFamily="2" charset="-122"/>
                <a:ea typeface="宋体" panose="02010600030101010101" pitchFamily="2" charset="-122"/>
                <a:cs typeface="仿宋" panose="02010609060101010101" charset="-122"/>
                <a:sym typeface="+mn-ea"/>
              </a:rPr>
              <a:t>2005年，财政部印发《政府采购代理机构资格认定办法》（财政部令第31号）；</a:t>
            </a:r>
            <a:r>
              <a:rPr lang="en-US" altLang="zh-CN" sz="1600" noProof="1">
                <a:latin typeface="宋体" panose="02010600030101010101" pitchFamily="2" charset="-122"/>
                <a:ea typeface="宋体" panose="02010600030101010101" pitchFamily="2" charset="-122"/>
                <a:cs typeface="仿宋" panose="02010609060101010101" charset="-122"/>
                <a:sym typeface="+mn-ea"/>
              </a:rPr>
              <a:t>2010</a:t>
            </a:r>
            <a:r>
              <a:rPr lang="zh-CN" altLang="en-US" sz="1600" noProof="1">
                <a:latin typeface="宋体" panose="02010600030101010101" pitchFamily="2" charset="-122"/>
                <a:ea typeface="宋体" panose="02010600030101010101" pitchFamily="2" charset="-122"/>
                <a:cs typeface="仿宋" panose="02010609060101010101" charset="-122"/>
                <a:sym typeface="+mn-ea"/>
              </a:rPr>
              <a:t>年，进行了修订（财政部令第</a:t>
            </a:r>
            <a:r>
              <a:rPr lang="en-US" altLang="zh-CN" sz="1600" noProof="1">
                <a:latin typeface="宋体" panose="02010600030101010101" pitchFamily="2" charset="-122"/>
                <a:ea typeface="宋体" panose="02010600030101010101" pitchFamily="2" charset="-122"/>
                <a:cs typeface="仿宋" panose="02010609060101010101" charset="-122"/>
                <a:sym typeface="+mn-ea"/>
              </a:rPr>
              <a:t>61</a:t>
            </a:r>
            <a:r>
              <a:rPr lang="zh-CN" altLang="en-US" sz="1600" noProof="1">
                <a:latin typeface="宋体" panose="02010600030101010101" pitchFamily="2" charset="-122"/>
                <a:ea typeface="宋体" panose="02010600030101010101" pitchFamily="2" charset="-122"/>
                <a:cs typeface="仿宋" panose="02010609060101010101" charset="-122"/>
                <a:sym typeface="+mn-ea"/>
              </a:rPr>
              <a:t>号）。</a:t>
            </a:r>
            <a:endParaRPr lang="zh-CN" altLang="en-US" sz="1600" noProof="1">
              <a:latin typeface="宋体" panose="02010600030101010101" pitchFamily="2" charset="-122"/>
              <a:cs typeface="仿宋" panose="02010609060101010101" charset="-122"/>
              <a:sym typeface="+mn-ea"/>
            </a:endParaRPr>
          </a:p>
          <a:p>
            <a:pPr indent="406400"/>
            <a:endParaRPr lang="zh-CN" altLang="en-US" sz="1600" noProof="1">
              <a:latin typeface="宋体" panose="02010600030101010101" pitchFamily="2" charset="-122"/>
              <a:cs typeface="仿宋" panose="02010609060101010101" charset="-122"/>
              <a:sym typeface="+mn-ea"/>
            </a:endParaRPr>
          </a:p>
          <a:p>
            <a:pPr indent="406400"/>
            <a:r>
              <a:rPr lang="en-US" altLang="zh-CN" sz="1600" noProof="1">
                <a:latin typeface="宋体" panose="02010600030101010101" pitchFamily="2" charset="-122"/>
                <a:ea typeface="宋体" panose="02010600030101010101" pitchFamily="2" charset="-122"/>
                <a:cs typeface="仿宋" panose="02010609060101010101" charset="-122"/>
                <a:sym typeface="+mn-ea"/>
              </a:rPr>
              <a:t>2013</a:t>
            </a:r>
            <a:r>
              <a:rPr lang="zh-CN" altLang="en-US" sz="1600" noProof="1">
                <a:latin typeface="宋体" panose="02010600030101010101" pitchFamily="2" charset="-122"/>
                <a:ea typeface="宋体" panose="02010600030101010101" pitchFamily="2" charset="-122"/>
                <a:cs typeface="仿宋" panose="02010609060101010101" charset="-122"/>
                <a:sym typeface="+mn-ea"/>
              </a:rPr>
              <a:t>年，财政部印发《政府采购非招标采购方式管理办法》（财政部令第</a:t>
            </a:r>
            <a:r>
              <a:rPr lang="en-US" altLang="zh-CN" sz="1600" noProof="1">
                <a:latin typeface="宋体" panose="02010600030101010101" pitchFamily="2" charset="-122"/>
                <a:ea typeface="宋体" panose="02010600030101010101" pitchFamily="2" charset="-122"/>
                <a:cs typeface="仿宋" panose="02010609060101010101" charset="-122"/>
                <a:sym typeface="+mn-ea"/>
              </a:rPr>
              <a:t>74</a:t>
            </a:r>
            <a:r>
              <a:rPr lang="zh-CN" altLang="en-US" sz="1600" noProof="1">
                <a:latin typeface="宋体" panose="02010600030101010101" pitchFamily="2" charset="-122"/>
                <a:ea typeface="宋体" panose="02010600030101010101" pitchFamily="2" charset="-122"/>
                <a:cs typeface="仿宋" panose="02010609060101010101" charset="-122"/>
                <a:sym typeface="+mn-ea"/>
              </a:rPr>
              <a:t>号），对《政府采购法》中提出的</a:t>
            </a:r>
            <a:r>
              <a:rPr lang="zh-CN" altLang="en-US" sz="1600" b="1" noProof="1">
                <a:latin typeface="宋体" panose="02010600030101010101" pitchFamily="2" charset="-122"/>
                <a:ea typeface="宋体" panose="02010600030101010101" pitchFamily="2" charset="-122"/>
                <a:cs typeface="仿宋" panose="02010609060101010101" charset="-122"/>
                <a:sym typeface="+mn-ea"/>
              </a:rPr>
              <a:t>竞争性谈判、询价、单一来源</a:t>
            </a:r>
            <a:r>
              <a:rPr lang="zh-CN" altLang="en-US" sz="1600" noProof="1">
                <a:latin typeface="宋体" panose="02010600030101010101" pitchFamily="2" charset="-122"/>
                <a:ea typeface="宋体" panose="02010600030101010101" pitchFamily="2" charset="-122"/>
                <a:cs typeface="仿宋" panose="02010609060101010101" charset="-122"/>
                <a:sym typeface="+mn-ea"/>
              </a:rPr>
              <a:t>等非招标采购方式予以规范，</a:t>
            </a:r>
            <a:r>
              <a:rPr lang="en-US" altLang="zh-CN" sz="1600" noProof="1">
                <a:latin typeface="宋体" panose="02010600030101010101" pitchFamily="2" charset="-122"/>
                <a:ea typeface="宋体" panose="02010600030101010101" pitchFamily="2" charset="-122"/>
                <a:cs typeface="仿宋" panose="02010609060101010101" charset="-122"/>
                <a:sym typeface="+mn-ea"/>
              </a:rPr>
              <a:t>2014</a:t>
            </a:r>
            <a:r>
              <a:rPr lang="zh-CN" altLang="en-US" sz="1600" noProof="1">
                <a:latin typeface="宋体" panose="02010600030101010101" pitchFamily="2" charset="-122"/>
                <a:ea typeface="宋体" panose="02010600030101010101" pitchFamily="2" charset="-122"/>
                <a:cs typeface="仿宋" panose="02010609060101010101" charset="-122"/>
                <a:sym typeface="+mn-ea"/>
              </a:rPr>
              <a:t>年</a:t>
            </a:r>
            <a:r>
              <a:rPr lang="en-US" altLang="zh-CN" sz="1600" noProof="1">
                <a:latin typeface="宋体" panose="02010600030101010101" pitchFamily="2" charset="-122"/>
                <a:ea typeface="宋体" panose="02010600030101010101" pitchFamily="2" charset="-122"/>
                <a:cs typeface="仿宋" panose="02010609060101010101" charset="-122"/>
                <a:sym typeface="+mn-ea"/>
              </a:rPr>
              <a:t>2</a:t>
            </a:r>
            <a:r>
              <a:rPr lang="zh-CN" altLang="en-US" sz="1600" noProof="1">
                <a:latin typeface="宋体" panose="02010600030101010101" pitchFamily="2" charset="-122"/>
                <a:ea typeface="宋体" panose="02010600030101010101" pitchFamily="2" charset="-122"/>
                <a:cs typeface="仿宋" panose="02010609060101010101" charset="-122"/>
                <a:sym typeface="+mn-ea"/>
              </a:rPr>
              <a:t>月</a:t>
            </a:r>
            <a:r>
              <a:rPr lang="en-US" altLang="zh-CN" sz="1600" noProof="1">
                <a:latin typeface="宋体" panose="02010600030101010101" pitchFamily="2" charset="-122"/>
                <a:ea typeface="宋体" panose="02010600030101010101" pitchFamily="2" charset="-122"/>
                <a:cs typeface="仿宋" panose="02010609060101010101" charset="-122"/>
                <a:sym typeface="+mn-ea"/>
              </a:rPr>
              <a:t>1</a:t>
            </a:r>
            <a:r>
              <a:rPr lang="zh-CN" altLang="en-US" sz="1600" noProof="1">
                <a:latin typeface="宋体" panose="02010600030101010101" pitchFamily="2" charset="-122"/>
                <a:ea typeface="宋体" panose="02010600030101010101" pitchFamily="2" charset="-122"/>
                <a:cs typeface="仿宋" panose="02010609060101010101" charset="-122"/>
                <a:sym typeface="+mn-ea"/>
              </a:rPr>
              <a:t>日起施行，</a:t>
            </a:r>
            <a:r>
              <a:rPr lang="zh-CN" altLang="en-US" sz="1600">
                <a:latin typeface="宋体" panose="02010600030101010101" pitchFamily="2" charset="-122"/>
                <a:cs typeface="仿宋" panose="02010609060101010101" charset="-122"/>
                <a:sym typeface="+mn-ea"/>
              </a:rPr>
              <a:t>自此，政府采购法中约定的五种采购方式全部有明确的规章制度予以规范，政府采购制度体系基本建立</a:t>
            </a:r>
            <a:r>
              <a:rPr lang="zh-CN" altLang="en-US" sz="1600" noProof="1">
                <a:latin typeface="宋体" panose="02010600030101010101" pitchFamily="2" charset="-122"/>
                <a:ea typeface="宋体" panose="02010600030101010101" pitchFamily="2" charset="-122"/>
                <a:cs typeface="仿宋" panose="02010609060101010101" charset="-122"/>
                <a:sym typeface="+mn-ea"/>
              </a:rPr>
              <a:t>。</a:t>
            </a:r>
            <a:endParaRPr lang="zh-CN" altLang="en-US" sz="1600" noProof="1">
              <a:latin typeface="宋体" panose="02010600030101010101" pitchFamily="2" charset="-122"/>
              <a:cs typeface="仿宋" panose="02010609060101010101" charset="-122"/>
              <a:sym typeface="+mn-ea"/>
            </a:endParaRPr>
          </a:p>
          <a:p>
            <a:pPr indent="406400"/>
            <a:endParaRPr lang="zh-CN" altLang="en-US" sz="1600" noProof="1">
              <a:latin typeface="宋体" panose="02010600030101010101" pitchFamily="2" charset="-122"/>
              <a:cs typeface="仿宋" panose="02010609060101010101" charset="-122"/>
              <a:sym typeface="+mn-ea"/>
            </a:endParaRPr>
          </a:p>
          <a:p>
            <a:pPr indent="406400"/>
            <a:endParaRPr lang="zh-CN" altLang="en-US" sz="1600" noProof="1">
              <a:latin typeface="宋体" panose="02010600030101010101" pitchFamily="2" charset="-122"/>
              <a:cs typeface="仿宋" panose="02010609060101010101" charset="-122"/>
              <a:sym typeface="+mn-ea"/>
            </a:endParaRPr>
          </a:p>
          <a:p>
            <a:endParaRPr lang="zh-CN" altLang="en-US" sz="1600" noProof="1">
              <a:latin typeface="宋体" panose="02010600030101010101" pitchFamily="2" charset="-122"/>
              <a:cs typeface="仿宋" panose="02010609060101010101" charset="-122"/>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灯片编号占位符 1"/>
          <p:cNvSpPr/>
          <p:nvPr>
            <p:ph type="sldNum" sz="quarter" idx="12"/>
          </p:nvPr>
        </p:nvSpPr>
        <p:spPr>
          <a:xfrm>
            <a:off x="6553200" y="4767263"/>
            <a:ext cx="2133600" cy="274637"/>
          </a:xfrm>
        </p:spPr>
        <p:txBody>
          <a:bodyPr anchor="ctr" anchorCtr="false"/>
          <a:lstStyle>
            <a:lvl1pPr marL="0" lvl="0"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5pPr>
          </a:lstStyle>
          <a:p>
            <a:pPr lvl="0" algn="r"/>
            <a:fld id="{9A0DB2DC-4C9A-4742-B13C-FB6460FD3503}" type="slidenum">
              <a:rPr lang="zh-CN" altLang="en-US" sz="1200" dirty="0">
                <a:solidFill>
                  <a:srgbClr val="898989"/>
                </a:solidFill>
                <a:latin typeface="Calibri" panose="020F0502020204030204" charset="0"/>
                <a:ea typeface="宋体" panose="02010600030101010101" pitchFamily="2" charset="-122"/>
              </a:rPr>
            </a:fld>
            <a:endParaRPr lang="zh-CN" altLang="en-US" sz="1200" dirty="0">
              <a:solidFill>
                <a:srgbClr val="898989"/>
              </a:solidFill>
              <a:latin typeface="Calibri" panose="020F0502020204030204" charset="0"/>
              <a:ea typeface="宋体" panose="02010600030101010101" pitchFamily="2" charset="-122"/>
            </a:endParaRPr>
          </a:p>
        </p:txBody>
      </p:sp>
      <p:sp>
        <p:nvSpPr>
          <p:cNvPr id="17410" name="直接连接符 6"/>
          <p:cNvSpPr/>
          <p:nvPr/>
        </p:nvSpPr>
        <p:spPr>
          <a:xfrm>
            <a:off x="755650" y="625475"/>
            <a:ext cx="7848600" cy="0"/>
          </a:xfrm>
          <a:prstGeom prst="line">
            <a:avLst/>
          </a:prstGeom>
          <a:ln w="9525" cap="flat" cmpd="sng">
            <a:solidFill>
              <a:srgbClr val="7F7F7F"/>
            </a:solidFill>
            <a:prstDash val="solid"/>
            <a:round/>
            <a:headEnd type="none" w="med" len="med"/>
            <a:tailEnd type="none" w="med" len="med"/>
          </a:ln>
        </p:spPr>
      </p:sp>
      <p:grpSp>
        <p:nvGrpSpPr>
          <p:cNvPr id="17411" name="组合 14338"/>
          <p:cNvGrpSpPr/>
          <p:nvPr/>
        </p:nvGrpSpPr>
        <p:grpSpPr>
          <a:xfrm>
            <a:off x="323850" y="292100"/>
            <a:ext cx="390525" cy="206375"/>
            <a:chOff x="0" y="0"/>
            <a:chExt cx="1041399" cy="549275"/>
          </a:xfrm>
        </p:grpSpPr>
        <p:sp>
          <p:nvSpPr>
            <p:cNvPr id="17412" name="Freeform 16"/>
            <p:cNvSpPr/>
            <p:nvPr/>
          </p:nvSpPr>
          <p:spPr>
            <a:xfrm>
              <a:off x="0" y="0"/>
              <a:ext cx="361950" cy="549275"/>
            </a:xfrm>
            <a:custGeom>
              <a:avLst/>
              <a:gdLst/>
              <a:ahLst/>
              <a:cxnLst>
                <a:cxn ang="0">
                  <a:pos x="4" y="92"/>
                </a:cxn>
                <a:cxn ang="0">
                  <a:pos x="96" y="0"/>
                </a:cxn>
                <a:cxn ang="0">
                  <a:pos x="400" y="304"/>
                </a:cxn>
                <a:cxn ang="0">
                  <a:pos x="96" y="608"/>
                </a:cxn>
                <a:cxn ang="0">
                  <a:pos x="0" y="512"/>
                </a:cxn>
                <a:cxn ang="0">
                  <a:pos x="212" y="300"/>
                </a:cxn>
                <a:cxn ang="0">
                  <a:pos x="4" y="92"/>
                </a:cxn>
              </a:cxnLst>
              <a:pathLst>
                <a:path w="400" h="608">
                  <a:moveTo>
                    <a:pt x="4" y="92"/>
                  </a:moveTo>
                  <a:lnTo>
                    <a:pt x="96" y="0"/>
                  </a:lnTo>
                  <a:lnTo>
                    <a:pt x="400" y="304"/>
                  </a:lnTo>
                  <a:lnTo>
                    <a:pt x="96" y="608"/>
                  </a:lnTo>
                  <a:lnTo>
                    <a:pt x="0" y="512"/>
                  </a:lnTo>
                  <a:lnTo>
                    <a:pt x="212" y="300"/>
                  </a:lnTo>
                  <a:lnTo>
                    <a:pt x="4" y="92"/>
                  </a:lnTo>
                  <a:close/>
                </a:path>
              </a:pathLst>
            </a:custGeom>
            <a:solidFill>
              <a:srgbClr val="005DA2"/>
            </a:solidFill>
            <a:ln w="9525">
              <a:noFill/>
            </a:ln>
          </p:spPr>
          <p:txBody>
            <a:bodyPr/>
            <a:p>
              <a:endParaRPr lang="zh-CN" altLang="en-US"/>
            </a:p>
          </p:txBody>
        </p:sp>
        <p:sp>
          <p:nvSpPr>
            <p:cNvPr id="17413" name="Freeform 17"/>
            <p:cNvSpPr/>
            <p:nvPr/>
          </p:nvSpPr>
          <p:spPr>
            <a:xfrm>
              <a:off x="338137" y="0"/>
              <a:ext cx="360362" cy="549275"/>
            </a:xfrm>
            <a:custGeom>
              <a:avLst/>
              <a:gdLst/>
              <a:ahLst/>
              <a:cxnLst>
                <a:cxn ang="0">
                  <a:pos x="4" y="92"/>
                </a:cxn>
                <a:cxn ang="0">
                  <a:pos x="96" y="0"/>
                </a:cxn>
                <a:cxn ang="0">
                  <a:pos x="399" y="304"/>
                </a:cxn>
                <a:cxn ang="0">
                  <a:pos x="96" y="608"/>
                </a:cxn>
                <a:cxn ang="0">
                  <a:pos x="0" y="512"/>
                </a:cxn>
                <a:cxn ang="0">
                  <a:pos x="212" y="300"/>
                </a:cxn>
                <a:cxn ang="0">
                  <a:pos x="4" y="92"/>
                </a:cxn>
              </a:cxnLst>
              <a:pathLst>
                <a:path w="399" h="608">
                  <a:moveTo>
                    <a:pt x="4" y="92"/>
                  </a:moveTo>
                  <a:lnTo>
                    <a:pt x="96" y="0"/>
                  </a:lnTo>
                  <a:lnTo>
                    <a:pt x="399" y="304"/>
                  </a:lnTo>
                  <a:lnTo>
                    <a:pt x="96" y="608"/>
                  </a:lnTo>
                  <a:lnTo>
                    <a:pt x="0" y="512"/>
                  </a:lnTo>
                  <a:lnTo>
                    <a:pt x="212" y="300"/>
                  </a:lnTo>
                  <a:lnTo>
                    <a:pt x="4" y="92"/>
                  </a:lnTo>
                  <a:close/>
                </a:path>
              </a:pathLst>
            </a:custGeom>
            <a:solidFill>
              <a:srgbClr val="3992DB"/>
            </a:solidFill>
            <a:ln w="9525">
              <a:noFill/>
            </a:ln>
          </p:spPr>
          <p:txBody>
            <a:bodyPr/>
            <a:p>
              <a:endParaRPr lang="zh-CN" altLang="en-US"/>
            </a:p>
          </p:txBody>
        </p:sp>
        <p:sp>
          <p:nvSpPr>
            <p:cNvPr id="17414" name="Freeform 18"/>
            <p:cNvSpPr/>
            <p:nvPr/>
          </p:nvSpPr>
          <p:spPr>
            <a:xfrm>
              <a:off x="681037" y="0"/>
              <a:ext cx="360362" cy="549275"/>
            </a:xfrm>
            <a:custGeom>
              <a:avLst/>
              <a:gdLst/>
              <a:ahLst/>
              <a:cxnLst>
                <a:cxn ang="0">
                  <a:pos x="4" y="92"/>
                </a:cxn>
                <a:cxn ang="0">
                  <a:pos x="95" y="0"/>
                </a:cxn>
                <a:cxn ang="0">
                  <a:pos x="399" y="304"/>
                </a:cxn>
                <a:cxn ang="0">
                  <a:pos x="95" y="608"/>
                </a:cxn>
                <a:cxn ang="0">
                  <a:pos x="0" y="512"/>
                </a:cxn>
                <a:cxn ang="0">
                  <a:pos x="212" y="300"/>
                </a:cxn>
                <a:cxn ang="0">
                  <a:pos x="4" y="92"/>
                </a:cxn>
              </a:cxnLst>
              <a:pathLst>
                <a:path w="399" h="608">
                  <a:moveTo>
                    <a:pt x="4" y="92"/>
                  </a:moveTo>
                  <a:lnTo>
                    <a:pt x="95" y="0"/>
                  </a:lnTo>
                  <a:lnTo>
                    <a:pt x="399" y="304"/>
                  </a:lnTo>
                  <a:lnTo>
                    <a:pt x="95" y="608"/>
                  </a:lnTo>
                  <a:lnTo>
                    <a:pt x="0" y="512"/>
                  </a:lnTo>
                  <a:lnTo>
                    <a:pt x="212" y="300"/>
                  </a:lnTo>
                  <a:lnTo>
                    <a:pt x="4" y="92"/>
                  </a:lnTo>
                  <a:close/>
                </a:path>
              </a:pathLst>
            </a:custGeom>
            <a:solidFill>
              <a:srgbClr val="F79600"/>
            </a:solidFill>
            <a:ln w="9525">
              <a:noFill/>
            </a:ln>
          </p:spPr>
          <p:txBody>
            <a:bodyPr/>
            <a:p>
              <a:endParaRPr lang="zh-CN" altLang="en-US"/>
            </a:p>
          </p:txBody>
        </p:sp>
      </p:grpSp>
      <p:sp>
        <p:nvSpPr>
          <p:cNvPr id="17415" name="Title 1"/>
          <p:cNvSpPr/>
          <p:nvPr/>
        </p:nvSpPr>
        <p:spPr>
          <a:xfrm>
            <a:off x="857250" y="200025"/>
            <a:ext cx="4857750" cy="379413"/>
          </a:xfrm>
          <a:prstGeom prst="rect">
            <a:avLst/>
          </a:prstGeom>
          <a:noFill/>
          <a:ln w="9525">
            <a:noFill/>
          </a:ln>
        </p:spPr>
        <p:txBody>
          <a:bodyPr lIns="0" rIns="0" anchor="ctr" anchorCtr="false"/>
          <a:p>
            <a:r>
              <a:rPr lang="en-US" altLang="zh-CN" b="1" dirty="0">
                <a:solidFill>
                  <a:srgbClr val="3F3F3F"/>
                </a:solidFill>
                <a:latin typeface="微软雅黑" panose="020B0503020204020204" charset="-122"/>
                <a:ea typeface="微软雅黑" panose="020B0503020204020204" charset="-122"/>
                <a:sym typeface="微软雅黑" panose="020B0503020204020204" charset="-122"/>
              </a:rPr>
              <a:t> 2.3</a:t>
            </a:r>
            <a:r>
              <a:rPr lang="zh-CN" altLang="en-US" b="1" dirty="0">
                <a:solidFill>
                  <a:srgbClr val="3F3F3F"/>
                </a:solidFill>
                <a:latin typeface="微软雅黑" panose="020B0503020204020204" charset="-122"/>
                <a:ea typeface="微软雅黑" panose="020B0503020204020204" charset="-122"/>
                <a:sym typeface="微软雅黑" panose="020B0503020204020204" charset="-122"/>
              </a:rPr>
              <a:t>我国政府采购制度发展历程</a:t>
            </a:r>
            <a:endParaRPr lang="zh-CN" altLang="en-US" b="1" dirty="0">
              <a:solidFill>
                <a:srgbClr val="3F3F3F"/>
              </a:solidFill>
              <a:latin typeface="微软雅黑" panose="020B0503020204020204" charset="-122"/>
              <a:ea typeface="微软雅黑" panose="020B0503020204020204" charset="-122"/>
              <a:sym typeface="微软雅黑" panose="020B0503020204020204" charset="-122"/>
            </a:endParaRPr>
          </a:p>
        </p:txBody>
      </p:sp>
      <p:sp>
        <p:nvSpPr>
          <p:cNvPr id="100" name="文本框 99"/>
          <p:cNvSpPr txBox="true"/>
          <p:nvPr/>
        </p:nvSpPr>
        <p:spPr>
          <a:xfrm>
            <a:off x="857250" y="625475"/>
            <a:ext cx="7659688" cy="3538220"/>
          </a:xfrm>
          <a:prstGeom prst="rect">
            <a:avLst/>
          </a:prstGeom>
          <a:noFill/>
          <a:ln w="9525">
            <a:noFill/>
          </a:ln>
        </p:spPr>
        <p:txBody>
          <a:bodyPr wrap="square">
            <a:spAutoFit/>
          </a:bodyPr>
          <a:p>
            <a:pPr indent="406400"/>
            <a:r>
              <a:rPr lang="en-US" altLang="zh-CN" sz="1600" noProof="1">
                <a:latin typeface="宋体" panose="02010600030101010101" pitchFamily="2" charset="-122"/>
                <a:ea typeface="宋体" panose="02010600030101010101" pitchFamily="2" charset="-122"/>
                <a:cs typeface="仿宋" panose="02010609060101010101" charset="-122"/>
                <a:sym typeface="+mn-ea"/>
              </a:rPr>
              <a:t>2015年</a:t>
            </a:r>
            <a:r>
              <a:rPr lang="zh-CN" altLang="en-US" sz="1600" noProof="1">
                <a:latin typeface="宋体" panose="02010600030101010101" pitchFamily="2" charset="-122"/>
                <a:ea typeface="宋体" panose="02010600030101010101" pitchFamily="2" charset="-122"/>
                <a:cs typeface="仿宋" panose="02010609060101010101" charset="-122"/>
                <a:sym typeface="+mn-ea"/>
              </a:rPr>
              <a:t>，《政府采购法实施条例》颁布，自</a:t>
            </a:r>
            <a:r>
              <a:rPr lang="en-US" altLang="zh-CN" sz="1600" noProof="1">
                <a:latin typeface="宋体" panose="02010600030101010101" pitchFamily="2" charset="-122"/>
                <a:ea typeface="宋体" panose="02010600030101010101" pitchFamily="2" charset="-122"/>
                <a:cs typeface="仿宋" panose="02010609060101010101" charset="-122"/>
                <a:sym typeface="+mn-ea"/>
              </a:rPr>
              <a:t>2015</a:t>
            </a:r>
            <a:r>
              <a:rPr lang="zh-CN" altLang="en-US" sz="1600" noProof="1">
                <a:latin typeface="宋体" panose="02010600030101010101" pitchFamily="2" charset="-122"/>
                <a:ea typeface="宋体" panose="02010600030101010101" pitchFamily="2" charset="-122"/>
                <a:cs typeface="仿宋" panose="02010609060101010101" charset="-122"/>
                <a:sym typeface="+mn-ea"/>
              </a:rPr>
              <a:t>年</a:t>
            </a:r>
            <a:r>
              <a:rPr lang="en-US" altLang="zh-CN" sz="1600" noProof="1">
                <a:latin typeface="宋体" panose="02010600030101010101" pitchFamily="2" charset="-122"/>
                <a:ea typeface="宋体" panose="02010600030101010101" pitchFamily="2" charset="-122"/>
                <a:cs typeface="仿宋" panose="02010609060101010101" charset="-122"/>
                <a:sym typeface="+mn-ea"/>
              </a:rPr>
              <a:t>3</a:t>
            </a:r>
            <a:r>
              <a:rPr lang="zh-CN" altLang="en-US" sz="1600" noProof="1">
                <a:latin typeface="宋体" panose="02010600030101010101" pitchFamily="2" charset="-122"/>
                <a:ea typeface="宋体" panose="02010600030101010101" pitchFamily="2" charset="-122"/>
                <a:cs typeface="仿宋" panose="02010609060101010101" charset="-122"/>
                <a:sym typeface="+mn-ea"/>
              </a:rPr>
              <a:t>月</a:t>
            </a:r>
            <a:r>
              <a:rPr lang="en-US" altLang="zh-CN" sz="1600" noProof="1">
                <a:latin typeface="宋体" panose="02010600030101010101" pitchFamily="2" charset="-122"/>
                <a:ea typeface="宋体" panose="02010600030101010101" pitchFamily="2" charset="-122"/>
                <a:cs typeface="仿宋" panose="02010609060101010101" charset="-122"/>
                <a:sym typeface="+mn-ea"/>
              </a:rPr>
              <a:t>1</a:t>
            </a:r>
            <a:r>
              <a:rPr lang="zh-CN" altLang="en-US" sz="1600" noProof="1">
                <a:latin typeface="宋体" panose="02010600030101010101" pitchFamily="2" charset="-122"/>
                <a:ea typeface="宋体" panose="02010600030101010101" pitchFamily="2" charset="-122"/>
                <a:cs typeface="仿宋" panose="02010609060101010101" charset="-122"/>
                <a:sym typeface="+mn-ea"/>
              </a:rPr>
              <a:t>日起实施。程序导向向结果导向转变，优质优价，落实采购人主体责任。</a:t>
            </a:r>
            <a:endParaRPr lang="zh-CN" altLang="en-US" sz="1600" noProof="1">
              <a:latin typeface="宋体" panose="02010600030101010101" pitchFamily="2" charset="-122"/>
              <a:ea typeface="宋体" panose="02010600030101010101" pitchFamily="2" charset="-122"/>
              <a:cs typeface="仿宋" panose="02010609060101010101" charset="-122"/>
              <a:sym typeface="+mn-ea"/>
            </a:endParaRPr>
          </a:p>
          <a:p>
            <a:pPr indent="406400"/>
            <a:endParaRPr lang="en-US" altLang="zh-CN" sz="1600" noProof="1">
              <a:latin typeface="宋体" panose="02010600030101010101" pitchFamily="2" charset="-122"/>
              <a:ea typeface="宋体" panose="02010600030101010101" pitchFamily="2" charset="-122"/>
              <a:cs typeface="仿宋" panose="02010609060101010101" charset="-122"/>
              <a:sym typeface="+mn-ea"/>
            </a:endParaRPr>
          </a:p>
          <a:p>
            <a:pPr indent="406400"/>
            <a:r>
              <a:rPr lang="en-US" altLang="zh-CN" sz="1600" noProof="1">
                <a:latin typeface="宋体" panose="02010600030101010101" pitchFamily="2" charset="-122"/>
                <a:ea typeface="宋体" panose="02010600030101010101" pitchFamily="2" charset="-122"/>
                <a:cs typeface="仿宋" panose="02010609060101010101" charset="-122"/>
                <a:sym typeface="+mn-ea"/>
              </a:rPr>
              <a:t>2017</a:t>
            </a:r>
            <a:r>
              <a:rPr lang="zh-CN" altLang="en-US" sz="1600" noProof="1">
                <a:latin typeface="宋体" panose="02010600030101010101" pitchFamily="2" charset="-122"/>
                <a:ea typeface="宋体" panose="02010600030101010101" pitchFamily="2" charset="-122"/>
                <a:cs typeface="仿宋" panose="02010609060101010101" charset="-122"/>
                <a:sym typeface="+mn-ea"/>
              </a:rPr>
              <a:t>年，财政部对《政府采购货物和服务招标投标管理办法》（财政部令第18号）进行了修订，印发了新的《政府采购货物和服务招标投标管理办法》（财政部令第</a:t>
            </a:r>
            <a:r>
              <a:rPr lang="en-US" altLang="zh-CN" sz="1600" noProof="1">
                <a:latin typeface="宋体" panose="02010600030101010101" pitchFamily="2" charset="-122"/>
                <a:ea typeface="宋体" panose="02010600030101010101" pitchFamily="2" charset="-122"/>
                <a:cs typeface="仿宋" panose="02010609060101010101" charset="-122"/>
                <a:sym typeface="+mn-ea"/>
              </a:rPr>
              <a:t>87</a:t>
            </a:r>
            <a:r>
              <a:rPr lang="zh-CN" altLang="en-US" sz="1600" noProof="1">
                <a:latin typeface="宋体" panose="02010600030101010101" pitchFamily="2" charset="-122"/>
                <a:ea typeface="宋体" panose="02010600030101010101" pitchFamily="2" charset="-122"/>
                <a:cs typeface="仿宋" panose="02010609060101010101" charset="-122"/>
                <a:sym typeface="+mn-ea"/>
              </a:rPr>
              <a:t>号），自</a:t>
            </a:r>
            <a:r>
              <a:rPr lang="en-US" altLang="zh-CN" sz="1600" noProof="1">
                <a:latin typeface="宋体" panose="02010600030101010101" pitchFamily="2" charset="-122"/>
                <a:ea typeface="宋体" panose="02010600030101010101" pitchFamily="2" charset="-122"/>
                <a:cs typeface="仿宋" panose="02010609060101010101" charset="-122"/>
                <a:sym typeface="+mn-ea"/>
              </a:rPr>
              <a:t>2017</a:t>
            </a:r>
            <a:r>
              <a:rPr lang="zh-CN" altLang="en-US" sz="1600" noProof="1">
                <a:latin typeface="宋体" panose="02010600030101010101" pitchFamily="2" charset="-122"/>
                <a:ea typeface="宋体" panose="02010600030101010101" pitchFamily="2" charset="-122"/>
                <a:cs typeface="仿宋" panose="02010609060101010101" charset="-122"/>
                <a:sym typeface="+mn-ea"/>
              </a:rPr>
              <a:t>年</a:t>
            </a:r>
            <a:r>
              <a:rPr lang="en-US" altLang="zh-CN" sz="1600" noProof="1">
                <a:latin typeface="宋体" panose="02010600030101010101" pitchFamily="2" charset="-122"/>
                <a:ea typeface="宋体" panose="02010600030101010101" pitchFamily="2" charset="-122"/>
                <a:cs typeface="仿宋" panose="02010609060101010101" charset="-122"/>
                <a:sym typeface="+mn-ea"/>
              </a:rPr>
              <a:t>10</a:t>
            </a:r>
            <a:r>
              <a:rPr lang="zh-CN" altLang="en-US" sz="1600" noProof="1">
                <a:latin typeface="宋体" panose="02010600030101010101" pitchFamily="2" charset="-122"/>
                <a:ea typeface="宋体" panose="02010600030101010101" pitchFamily="2" charset="-122"/>
                <a:cs typeface="仿宋" panose="02010609060101010101" charset="-122"/>
                <a:sym typeface="+mn-ea"/>
              </a:rPr>
              <a:t>月</a:t>
            </a:r>
            <a:r>
              <a:rPr lang="en-US" altLang="zh-CN" sz="1600" noProof="1">
                <a:latin typeface="宋体" panose="02010600030101010101" pitchFamily="2" charset="-122"/>
                <a:ea typeface="宋体" panose="02010600030101010101" pitchFamily="2" charset="-122"/>
                <a:cs typeface="仿宋" panose="02010609060101010101" charset="-122"/>
                <a:sym typeface="+mn-ea"/>
              </a:rPr>
              <a:t>1</a:t>
            </a:r>
            <a:r>
              <a:rPr lang="zh-CN" altLang="en-US" sz="1600" noProof="1">
                <a:latin typeface="宋体" panose="02010600030101010101" pitchFamily="2" charset="-122"/>
                <a:ea typeface="宋体" panose="02010600030101010101" pitchFamily="2" charset="-122"/>
                <a:cs typeface="仿宋" panose="02010609060101010101" charset="-122"/>
                <a:sym typeface="+mn-ea"/>
              </a:rPr>
              <a:t>日起施行。</a:t>
            </a:r>
            <a:r>
              <a:rPr lang="zh-CN" altLang="en-US" sz="1600">
                <a:latin typeface="宋体" panose="02010600030101010101" pitchFamily="2" charset="-122"/>
                <a:cs typeface="仿宋" panose="02010609060101010101" charset="-122"/>
                <a:sym typeface="+mn-ea"/>
              </a:rPr>
              <a:t>（邀请招标供应商推荐权、设定最高限价权、投标人资格审查权、对技术复杂、专业性强的采购项目，自行选定专家权）</a:t>
            </a:r>
            <a:endParaRPr lang="zh-CN" altLang="en-US" sz="1600" noProof="1">
              <a:latin typeface="宋体" panose="02010600030101010101" pitchFamily="2" charset="-122"/>
              <a:cs typeface="仿宋" panose="02010609060101010101" charset="-122"/>
              <a:sym typeface="+mn-ea"/>
            </a:endParaRPr>
          </a:p>
          <a:p>
            <a:pPr indent="406400"/>
            <a:endParaRPr lang="zh-CN" altLang="en-US" sz="1600" noProof="1">
              <a:latin typeface="宋体" panose="02010600030101010101" pitchFamily="2" charset="-122"/>
              <a:cs typeface="仿宋" panose="02010609060101010101" charset="-122"/>
              <a:sym typeface="+mn-ea"/>
            </a:endParaRPr>
          </a:p>
          <a:p>
            <a:pPr indent="406400"/>
            <a:r>
              <a:rPr lang="en-US" altLang="zh-CN" sz="1600" noProof="1">
                <a:latin typeface="宋体" panose="02010600030101010101" pitchFamily="2" charset="-122"/>
                <a:ea typeface="宋体" panose="02010600030101010101" pitchFamily="2" charset="-122"/>
                <a:cs typeface="仿宋" panose="02010609060101010101" charset="-122"/>
                <a:sym typeface="+mn-ea"/>
              </a:rPr>
              <a:t>2018</a:t>
            </a:r>
            <a:r>
              <a:rPr lang="zh-CN" altLang="en-US" sz="1600" noProof="1">
                <a:latin typeface="宋体" panose="02010600030101010101" pitchFamily="2" charset="-122"/>
                <a:ea typeface="宋体" panose="02010600030101010101" pitchFamily="2" charset="-122"/>
                <a:cs typeface="仿宋" panose="02010609060101010101" charset="-122"/>
                <a:sym typeface="+mn-ea"/>
              </a:rPr>
              <a:t>年，财政部对《政府采购</a:t>
            </a:r>
            <a:r>
              <a:rPr lang="zh-CN" altLang="en-US" sz="1600" b="1" noProof="1">
                <a:latin typeface="宋体" panose="02010600030101010101" pitchFamily="2" charset="-122"/>
                <a:ea typeface="宋体" panose="02010600030101010101" pitchFamily="2" charset="-122"/>
                <a:cs typeface="仿宋" panose="02010609060101010101" charset="-122"/>
                <a:sym typeface="+mn-ea"/>
              </a:rPr>
              <a:t>供应商投诉处理</a:t>
            </a:r>
            <a:r>
              <a:rPr lang="zh-CN" altLang="en-US" sz="1600" noProof="1">
                <a:latin typeface="宋体" panose="02010600030101010101" pitchFamily="2" charset="-122"/>
                <a:ea typeface="宋体" panose="02010600030101010101" pitchFamily="2" charset="-122"/>
                <a:cs typeface="仿宋" panose="02010609060101010101" charset="-122"/>
                <a:sym typeface="+mn-ea"/>
              </a:rPr>
              <a:t>办法》（财政部令第</a:t>
            </a:r>
            <a:r>
              <a:rPr lang="en-US" altLang="zh-CN" sz="1600" noProof="1">
                <a:latin typeface="宋体" panose="02010600030101010101" pitchFamily="2" charset="-122"/>
                <a:ea typeface="宋体" panose="02010600030101010101" pitchFamily="2" charset="-122"/>
                <a:cs typeface="仿宋" panose="02010609060101010101" charset="-122"/>
                <a:sym typeface="+mn-ea"/>
              </a:rPr>
              <a:t>20</a:t>
            </a:r>
            <a:r>
              <a:rPr lang="zh-CN" altLang="en-US" sz="1600" noProof="1">
                <a:latin typeface="宋体" panose="02010600030101010101" pitchFamily="2" charset="-122"/>
                <a:ea typeface="宋体" panose="02010600030101010101" pitchFamily="2" charset="-122"/>
                <a:cs typeface="仿宋" panose="02010609060101010101" charset="-122"/>
                <a:sym typeface="+mn-ea"/>
              </a:rPr>
              <a:t>号）进行了修订，印发《政府采购</a:t>
            </a:r>
            <a:r>
              <a:rPr lang="zh-CN" altLang="en-US" sz="1600" b="1" noProof="1">
                <a:latin typeface="宋体" panose="02010600030101010101" pitchFamily="2" charset="-122"/>
                <a:ea typeface="宋体" panose="02010600030101010101" pitchFamily="2" charset="-122"/>
                <a:cs typeface="仿宋" panose="02010609060101010101" charset="-122"/>
                <a:sym typeface="+mn-ea"/>
              </a:rPr>
              <a:t>质疑和投诉</a:t>
            </a:r>
            <a:r>
              <a:rPr lang="zh-CN" altLang="en-US" sz="1600" noProof="1">
                <a:latin typeface="宋体" panose="02010600030101010101" pitchFamily="2" charset="-122"/>
                <a:ea typeface="宋体" panose="02010600030101010101" pitchFamily="2" charset="-122"/>
                <a:cs typeface="仿宋" panose="02010609060101010101" charset="-122"/>
                <a:sym typeface="+mn-ea"/>
              </a:rPr>
              <a:t>办法》（财政部令第</a:t>
            </a:r>
            <a:r>
              <a:rPr lang="en-US" altLang="zh-CN" sz="1600" noProof="1">
                <a:latin typeface="宋体" panose="02010600030101010101" pitchFamily="2" charset="-122"/>
                <a:ea typeface="宋体" panose="02010600030101010101" pitchFamily="2" charset="-122"/>
                <a:cs typeface="仿宋" panose="02010609060101010101" charset="-122"/>
                <a:sym typeface="+mn-ea"/>
              </a:rPr>
              <a:t>94</a:t>
            </a:r>
            <a:r>
              <a:rPr lang="zh-CN" altLang="en-US" sz="1600" noProof="1">
                <a:latin typeface="宋体" panose="02010600030101010101" pitchFamily="2" charset="-122"/>
                <a:ea typeface="宋体" panose="02010600030101010101" pitchFamily="2" charset="-122"/>
                <a:cs typeface="仿宋" panose="02010609060101010101" charset="-122"/>
                <a:sym typeface="+mn-ea"/>
              </a:rPr>
              <a:t>号），自</a:t>
            </a:r>
            <a:r>
              <a:rPr lang="en-US" altLang="zh-CN" sz="1600" noProof="1">
                <a:latin typeface="宋体" panose="02010600030101010101" pitchFamily="2" charset="-122"/>
                <a:ea typeface="宋体" panose="02010600030101010101" pitchFamily="2" charset="-122"/>
                <a:cs typeface="仿宋" panose="02010609060101010101" charset="-122"/>
                <a:sym typeface="+mn-ea"/>
              </a:rPr>
              <a:t>2018</a:t>
            </a:r>
            <a:r>
              <a:rPr lang="zh-CN" altLang="en-US" sz="1600" noProof="1">
                <a:latin typeface="宋体" panose="02010600030101010101" pitchFamily="2" charset="-122"/>
                <a:ea typeface="宋体" panose="02010600030101010101" pitchFamily="2" charset="-122"/>
                <a:cs typeface="仿宋" panose="02010609060101010101" charset="-122"/>
                <a:sym typeface="+mn-ea"/>
              </a:rPr>
              <a:t>年</a:t>
            </a:r>
            <a:r>
              <a:rPr lang="en-US" altLang="zh-CN" sz="1600" noProof="1">
                <a:latin typeface="宋体" panose="02010600030101010101" pitchFamily="2" charset="-122"/>
                <a:ea typeface="宋体" panose="02010600030101010101" pitchFamily="2" charset="-122"/>
                <a:cs typeface="仿宋" panose="02010609060101010101" charset="-122"/>
                <a:sym typeface="+mn-ea"/>
              </a:rPr>
              <a:t>3</a:t>
            </a:r>
            <a:r>
              <a:rPr lang="zh-CN" altLang="en-US" sz="1600" noProof="1">
                <a:latin typeface="宋体" panose="02010600030101010101" pitchFamily="2" charset="-122"/>
                <a:ea typeface="宋体" panose="02010600030101010101" pitchFamily="2" charset="-122"/>
                <a:cs typeface="仿宋" panose="02010609060101010101" charset="-122"/>
                <a:sym typeface="+mn-ea"/>
              </a:rPr>
              <a:t>月</a:t>
            </a:r>
            <a:r>
              <a:rPr lang="en-US" altLang="zh-CN" sz="1600" noProof="1">
                <a:latin typeface="宋体" panose="02010600030101010101" pitchFamily="2" charset="-122"/>
                <a:ea typeface="宋体" panose="02010600030101010101" pitchFamily="2" charset="-122"/>
                <a:cs typeface="仿宋" panose="02010609060101010101" charset="-122"/>
                <a:sym typeface="+mn-ea"/>
              </a:rPr>
              <a:t>1</a:t>
            </a:r>
            <a:r>
              <a:rPr lang="zh-CN" altLang="en-US" sz="1600" noProof="1">
                <a:latin typeface="宋体" panose="02010600030101010101" pitchFamily="2" charset="-122"/>
                <a:ea typeface="宋体" panose="02010600030101010101" pitchFamily="2" charset="-122"/>
                <a:cs typeface="仿宋" panose="02010609060101010101" charset="-122"/>
                <a:sym typeface="+mn-ea"/>
              </a:rPr>
              <a:t>日起施行。</a:t>
            </a:r>
            <a:endParaRPr lang="zh-CN" altLang="en-US" sz="1600" noProof="1">
              <a:latin typeface="宋体" panose="02010600030101010101" pitchFamily="2" charset="-122"/>
              <a:cs typeface="仿宋" panose="02010609060101010101" charset="-122"/>
              <a:sym typeface="+mn-ea"/>
            </a:endParaRPr>
          </a:p>
          <a:p>
            <a:pPr indent="406400"/>
            <a:endParaRPr lang="en-US" altLang="zh-CN" sz="1600" noProof="1">
              <a:latin typeface="宋体" panose="02010600030101010101" pitchFamily="2" charset="-122"/>
              <a:cs typeface="仿宋" panose="02010609060101010101" charset="-122"/>
              <a:sym typeface="+mn-ea"/>
            </a:endParaRPr>
          </a:p>
          <a:p>
            <a:pPr indent="406400"/>
            <a:endParaRPr lang="en-US" altLang="zh-CN" sz="1600" noProof="1">
              <a:latin typeface="宋体" panose="02010600030101010101" pitchFamily="2" charset="-122"/>
              <a:cs typeface="仿宋" panose="02010609060101010101" charset="-122"/>
              <a:sym typeface="+mn-ea"/>
            </a:endParaRPr>
          </a:p>
          <a:p>
            <a:endParaRPr lang="zh-CN" altLang="en-US" sz="1600" noProof="1">
              <a:latin typeface="宋体" panose="02010600030101010101" pitchFamily="2" charset="-122"/>
              <a:cs typeface="仿宋" panose="02010609060101010101" charset="-122"/>
            </a:endParaRP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灯片编号占位符 1"/>
          <p:cNvSpPr/>
          <p:nvPr>
            <p:ph type="sldNum" sz="quarter" idx="12"/>
          </p:nvPr>
        </p:nvSpPr>
        <p:spPr>
          <a:xfrm>
            <a:off x="6553200" y="4767263"/>
            <a:ext cx="2133600" cy="274637"/>
          </a:xfrm>
        </p:spPr>
        <p:txBody>
          <a:bodyPr anchor="ctr" anchorCtr="false"/>
          <a:lstStyle>
            <a:lvl1pPr marL="0" lvl="0"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5pPr>
          </a:lstStyle>
          <a:p>
            <a:pPr lvl="0" algn="r"/>
            <a:fld id="{9A0DB2DC-4C9A-4742-B13C-FB6460FD3503}" type="slidenum">
              <a:rPr lang="zh-CN" altLang="en-US" sz="1200" dirty="0">
                <a:solidFill>
                  <a:srgbClr val="898989"/>
                </a:solidFill>
                <a:latin typeface="Calibri" panose="020F0502020204030204" charset="0"/>
                <a:ea typeface="宋体" panose="02010600030101010101" pitchFamily="2" charset="-122"/>
              </a:rPr>
            </a:fld>
            <a:endParaRPr lang="zh-CN" altLang="en-US" sz="1200" dirty="0">
              <a:solidFill>
                <a:srgbClr val="898989"/>
              </a:solidFill>
              <a:latin typeface="Calibri" panose="020F0502020204030204" charset="0"/>
              <a:ea typeface="宋体" panose="02010600030101010101" pitchFamily="2" charset="-122"/>
            </a:endParaRPr>
          </a:p>
        </p:txBody>
      </p:sp>
      <p:sp>
        <p:nvSpPr>
          <p:cNvPr id="17410" name="直接连接符 6"/>
          <p:cNvSpPr/>
          <p:nvPr/>
        </p:nvSpPr>
        <p:spPr>
          <a:xfrm>
            <a:off x="755650" y="625475"/>
            <a:ext cx="7848600" cy="0"/>
          </a:xfrm>
          <a:prstGeom prst="line">
            <a:avLst/>
          </a:prstGeom>
          <a:ln w="9525" cap="flat" cmpd="sng">
            <a:solidFill>
              <a:srgbClr val="7F7F7F"/>
            </a:solidFill>
            <a:prstDash val="solid"/>
            <a:round/>
            <a:headEnd type="none" w="med" len="med"/>
            <a:tailEnd type="none" w="med" len="med"/>
          </a:ln>
        </p:spPr>
      </p:sp>
      <p:grpSp>
        <p:nvGrpSpPr>
          <p:cNvPr id="17411" name="组合 14338"/>
          <p:cNvGrpSpPr/>
          <p:nvPr/>
        </p:nvGrpSpPr>
        <p:grpSpPr>
          <a:xfrm>
            <a:off x="323850" y="292100"/>
            <a:ext cx="390525" cy="206375"/>
            <a:chOff x="0" y="0"/>
            <a:chExt cx="1041399" cy="549275"/>
          </a:xfrm>
        </p:grpSpPr>
        <p:sp>
          <p:nvSpPr>
            <p:cNvPr id="17412" name="Freeform 16"/>
            <p:cNvSpPr/>
            <p:nvPr/>
          </p:nvSpPr>
          <p:spPr>
            <a:xfrm>
              <a:off x="0" y="0"/>
              <a:ext cx="361950" cy="549275"/>
            </a:xfrm>
            <a:custGeom>
              <a:avLst/>
              <a:gdLst/>
              <a:ahLst/>
              <a:cxnLst>
                <a:cxn ang="0">
                  <a:pos x="4" y="92"/>
                </a:cxn>
                <a:cxn ang="0">
                  <a:pos x="96" y="0"/>
                </a:cxn>
                <a:cxn ang="0">
                  <a:pos x="400" y="304"/>
                </a:cxn>
                <a:cxn ang="0">
                  <a:pos x="96" y="608"/>
                </a:cxn>
                <a:cxn ang="0">
                  <a:pos x="0" y="512"/>
                </a:cxn>
                <a:cxn ang="0">
                  <a:pos x="212" y="300"/>
                </a:cxn>
                <a:cxn ang="0">
                  <a:pos x="4" y="92"/>
                </a:cxn>
              </a:cxnLst>
              <a:pathLst>
                <a:path w="400" h="608">
                  <a:moveTo>
                    <a:pt x="4" y="92"/>
                  </a:moveTo>
                  <a:lnTo>
                    <a:pt x="96" y="0"/>
                  </a:lnTo>
                  <a:lnTo>
                    <a:pt x="400" y="304"/>
                  </a:lnTo>
                  <a:lnTo>
                    <a:pt x="96" y="608"/>
                  </a:lnTo>
                  <a:lnTo>
                    <a:pt x="0" y="512"/>
                  </a:lnTo>
                  <a:lnTo>
                    <a:pt x="212" y="300"/>
                  </a:lnTo>
                  <a:lnTo>
                    <a:pt x="4" y="92"/>
                  </a:lnTo>
                  <a:close/>
                </a:path>
              </a:pathLst>
            </a:custGeom>
            <a:solidFill>
              <a:srgbClr val="005DA2"/>
            </a:solidFill>
            <a:ln w="9525">
              <a:noFill/>
            </a:ln>
          </p:spPr>
          <p:txBody>
            <a:bodyPr/>
            <a:p>
              <a:endParaRPr lang="zh-CN" altLang="en-US"/>
            </a:p>
          </p:txBody>
        </p:sp>
        <p:sp>
          <p:nvSpPr>
            <p:cNvPr id="17413" name="Freeform 17"/>
            <p:cNvSpPr/>
            <p:nvPr/>
          </p:nvSpPr>
          <p:spPr>
            <a:xfrm>
              <a:off x="338137" y="0"/>
              <a:ext cx="360362" cy="549275"/>
            </a:xfrm>
            <a:custGeom>
              <a:avLst/>
              <a:gdLst/>
              <a:ahLst/>
              <a:cxnLst>
                <a:cxn ang="0">
                  <a:pos x="4" y="92"/>
                </a:cxn>
                <a:cxn ang="0">
                  <a:pos x="96" y="0"/>
                </a:cxn>
                <a:cxn ang="0">
                  <a:pos x="399" y="304"/>
                </a:cxn>
                <a:cxn ang="0">
                  <a:pos x="96" y="608"/>
                </a:cxn>
                <a:cxn ang="0">
                  <a:pos x="0" y="512"/>
                </a:cxn>
                <a:cxn ang="0">
                  <a:pos x="212" y="300"/>
                </a:cxn>
                <a:cxn ang="0">
                  <a:pos x="4" y="92"/>
                </a:cxn>
              </a:cxnLst>
              <a:pathLst>
                <a:path w="399" h="608">
                  <a:moveTo>
                    <a:pt x="4" y="92"/>
                  </a:moveTo>
                  <a:lnTo>
                    <a:pt x="96" y="0"/>
                  </a:lnTo>
                  <a:lnTo>
                    <a:pt x="399" y="304"/>
                  </a:lnTo>
                  <a:lnTo>
                    <a:pt x="96" y="608"/>
                  </a:lnTo>
                  <a:lnTo>
                    <a:pt x="0" y="512"/>
                  </a:lnTo>
                  <a:lnTo>
                    <a:pt x="212" y="300"/>
                  </a:lnTo>
                  <a:lnTo>
                    <a:pt x="4" y="92"/>
                  </a:lnTo>
                  <a:close/>
                </a:path>
              </a:pathLst>
            </a:custGeom>
            <a:solidFill>
              <a:srgbClr val="3992DB"/>
            </a:solidFill>
            <a:ln w="9525">
              <a:noFill/>
            </a:ln>
          </p:spPr>
          <p:txBody>
            <a:bodyPr/>
            <a:p>
              <a:endParaRPr lang="zh-CN" altLang="en-US"/>
            </a:p>
          </p:txBody>
        </p:sp>
        <p:sp>
          <p:nvSpPr>
            <p:cNvPr id="17414" name="Freeform 18"/>
            <p:cNvSpPr/>
            <p:nvPr/>
          </p:nvSpPr>
          <p:spPr>
            <a:xfrm>
              <a:off x="681037" y="0"/>
              <a:ext cx="360362" cy="549275"/>
            </a:xfrm>
            <a:custGeom>
              <a:avLst/>
              <a:gdLst/>
              <a:ahLst/>
              <a:cxnLst>
                <a:cxn ang="0">
                  <a:pos x="4" y="92"/>
                </a:cxn>
                <a:cxn ang="0">
                  <a:pos x="95" y="0"/>
                </a:cxn>
                <a:cxn ang="0">
                  <a:pos x="399" y="304"/>
                </a:cxn>
                <a:cxn ang="0">
                  <a:pos x="95" y="608"/>
                </a:cxn>
                <a:cxn ang="0">
                  <a:pos x="0" y="512"/>
                </a:cxn>
                <a:cxn ang="0">
                  <a:pos x="212" y="300"/>
                </a:cxn>
                <a:cxn ang="0">
                  <a:pos x="4" y="92"/>
                </a:cxn>
              </a:cxnLst>
              <a:pathLst>
                <a:path w="399" h="608">
                  <a:moveTo>
                    <a:pt x="4" y="92"/>
                  </a:moveTo>
                  <a:lnTo>
                    <a:pt x="95" y="0"/>
                  </a:lnTo>
                  <a:lnTo>
                    <a:pt x="399" y="304"/>
                  </a:lnTo>
                  <a:lnTo>
                    <a:pt x="95" y="608"/>
                  </a:lnTo>
                  <a:lnTo>
                    <a:pt x="0" y="512"/>
                  </a:lnTo>
                  <a:lnTo>
                    <a:pt x="212" y="300"/>
                  </a:lnTo>
                  <a:lnTo>
                    <a:pt x="4" y="92"/>
                  </a:lnTo>
                  <a:close/>
                </a:path>
              </a:pathLst>
            </a:custGeom>
            <a:solidFill>
              <a:srgbClr val="F79600"/>
            </a:solidFill>
            <a:ln w="9525">
              <a:noFill/>
            </a:ln>
          </p:spPr>
          <p:txBody>
            <a:bodyPr/>
            <a:p>
              <a:endParaRPr lang="zh-CN" altLang="en-US"/>
            </a:p>
          </p:txBody>
        </p:sp>
      </p:grpSp>
      <p:sp>
        <p:nvSpPr>
          <p:cNvPr id="17415" name="Title 1"/>
          <p:cNvSpPr/>
          <p:nvPr/>
        </p:nvSpPr>
        <p:spPr>
          <a:xfrm>
            <a:off x="857250" y="200025"/>
            <a:ext cx="4857750" cy="379413"/>
          </a:xfrm>
          <a:prstGeom prst="rect">
            <a:avLst/>
          </a:prstGeom>
          <a:noFill/>
          <a:ln w="9525">
            <a:noFill/>
          </a:ln>
        </p:spPr>
        <p:txBody>
          <a:bodyPr lIns="0" rIns="0" anchor="ctr" anchorCtr="false"/>
          <a:p>
            <a:r>
              <a:rPr lang="en-US" altLang="zh-CN" b="1" dirty="0">
                <a:solidFill>
                  <a:srgbClr val="3F3F3F"/>
                </a:solidFill>
                <a:latin typeface="微软雅黑" panose="020B0503020204020204" charset="-122"/>
                <a:ea typeface="微软雅黑" panose="020B0503020204020204" charset="-122"/>
                <a:sym typeface="微软雅黑" panose="020B0503020204020204" charset="-122"/>
              </a:rPr>
              <a:t> 2.3</a:t>
            </a:r>
            <a:r>
              <a:rPr lang="zh-CN" altLang="en-US" b="1" dirty="0">
                <a:solidFill>
                  <a:srgbClr val="3F3F3F"/>
                </a:solidFill>
                <a:latin typeface="微软雅黑" panose="020B0503020204020204" charset="-122"/>
                <a:ea typeface="微软雅黑" panose="020B0503020204020204" charset="-122"/>
                <a:sym typeface="微软雅黑" panose="020B0503020204020204" charset="-122"/>
              </a:rPr>
              <a:t>我国政府采购制度发展历程</a:t>
            </a:r>
            <a:endParaRPr lang="zh-CN" altLang="en-US" b="1" dirty="0">
              <a:solidFill>
                <a:srgbClr val="3F3F3F"/>
              </a:solidFill>
              <a:latin typeface="微软雅黑" panose="020B0503020204020204" charset="-122"/>
              <a:ea typeface="微软雅黑" panose="020B0503020204020204" charset="-122"/>
              <a:sym typeface="微软雅黑" panose="020B0503020204020204" charset="-122"/>
            </a:endParaRPr>
          </a:p>
        </p:txBody>
      </p:sp>
      <p:sp>
        <p:nvSpPr>
          <p:cNvPr id="100" name="文本框 99"/>
          <p:cNvSpPr txBox="true"/>
          <p:nvPr/>
        </p:nvSpPr>
        <p:spPr>
          <a:xfrm>
            <a:off x="857250" y="625475"/>
            <a:ext cx="7659688" cy="3784600"/>
          </a:xfrm>
          <a:prstGeom prst="rect">
            <a:avLst/>
          </a:prstGeom>
          <a:noFill/>
          <a:ln w="9525">
            <a:noFill/>
          </a:ln>
        </p:spPr>
        <p:txBody>
          <a:bodyPr wrap="square">
            <a:spAutoFit/>
          </a:bodyPr>
          <a:p>
            <a:pPr indent="406400"/>
            <a:r>
              <a:rPr lang="zh-CN" altLang="en-US" sz="1600" noProof="1">
                <a:latin typeface="宋体" panose="02010600030101010101" pitchFamily="2" charset="-122"/>
                <a:cs typeface="仿宋" panose="02010609060101010101" charset="-122"/>
                <a:sym typeface="+mn-ea"/>
              </a:rPr>
              <a:t>2018年11月</a:t>
            </a:r>
            <a:r>
              <a:rPr lang="en-US" altLang="zh-CN" sz="1600" noProof="1">
                <a:latin typeface="宋体" panose="02010600030101010101" pitchFamily="2" charset="-122"/>
                <a:cs typeface="仿宋" panose="02010609060101010101" charset="-122"/>
                <a:sym typeface="+mn-ea"/>
              </a:rPr>
              <a:t>14</a:t>
            </a:r>
            <a:r>
              <a:rPr lang="zh-CN" altLang="en-US" sz="1600" noProof="1">
                <a:latin typeface="宋体" panose="02010600030101010101" pitchFamily="2" charset="-122"/>
                <a:cs typeface="仿宋" panose="02010609060101010101" charset="-122"/>
                <a:sym typeface="+mn-ea"/>
              </a:rPr>
              <a:t>日，中央全面深化改革委员会第五次会议审议通过了《深化政府采购制度改革方案》。（采购方式按照项目特点选择，而不是按照金额确定；重需求、重履约验收《政府采购需求管理办法》）</a:t>
            </a:r>
            <a:endParaRPr lang="zh-CN" altLang="en-US" sz="1600" noProof="1">
              <a:latin typeface="宋体" panose="02010600030101010101" pitchFamily="2" charset="-122"/>
              <a:cs typeface="仿宋" panose="02010609060101010101" charset="-122"/>
              <a:sym typeface="+mn-ea"/>
            </a:endParaRPr>
          </a:p>
          <a:p>
            <a:pPr indent="406400"/>
            <a:endParaRPr lang="zh-CN" altLang="en-US" sz="1600" noProof="1">
              <a:latin typeface="宋体" panose="02010600030101010101" pitchFamily="2" charset="-122"/>
              <a:cs typeface="仿宋" panose="02010609060101010101" charset="-122"/>
              <a:sym typeface="+mn-ea"/>
            </a:endParaRPr>
          </a:p>
          <a:p>
            <a:pPr indent="406400"/>
            <a:r>
              <a:rPr lang="en-US" altLang="zh-CN" sz="1600" noProof="1">
                <a:latin typeface="宋体" panose="02010600030101010101" pitchFamily="2" charset="-122"/>
                <a:ea typeface="宋体" panose="02010600030101010101" pitchFamily="2" charset="-122"/>
                <a:cs typeface="仿宋" panose="02010609060101010101" charset="-122"/>
                <a:sym typeface="+mn-ea"/>
              </a:rPr>
              <a:t>2019</a:t>
            </a:r>
            <a:r>
              <a:rPr lang="zh-CN" altLang="en-US" sz="1600" noProof="1">
                <a:latin typeface="宋体" panose="02010600030101010101" pitchFamily="2" charset="-122"/>
                <a:ea typeface="宋体" panose="02010600030101010101" pitchFamily="2" charset="-122"/>
                <a:cs typeface="仿宋" panose="02010609060101010101" charset="-122"/>
                <a:sym typeface="+mn-ea"/>
              </a:rPr>
              <a:t>年，财政部对《政府采购信息</a:t>
            </a:r>
            <a:r>
              <a:rPr lang="zh-CN" altLang="en-US" sz="1600" b="1" noProof="1">
                <a:latin typeface="宋体" panose="02010600030101010101" pitchFamily="2" charset="-122"/>
                <a:ea typeface="宋体" panose="02010600030101010101" pitchFamily="2" charset="-122"/>
                <a:cs typeface="仿宋" panose="02010609060101010101" charset="-122"/>
                <a:sym typeface="+mn-ea"/>
              </a:rPr>
              <a:t>公告</a:t>
            </a:r>
            <a:r>
              <a:rPr lang="zh-CN" altLang="en-US" sz="1600" noProof="1">
                <a:latin typeface="宋体" panose="02010600030101010101" pitchFamily="2" charset="-122"/>
                <a:ea typeface="宋体" panose="02010600030101010101" pitchFamily="2" charset="-122"/>
                <a:cs typeface="仿宋" panose="02010609060101010101" charset="-122"/>
                <a:sym typeface="+mn-ea"/>
              </a:rPr>
              <a:t>管理办法》（财政部令第19号）进行了修改，印发《政府采购信息</a:t>
            </a:r>
            <a:r>
              <a:rPr lang="zh-CN" altLang="en-US" sz="1600" b="1" noProof="1">
                <a:latin typeface="宋体" panose="02010600030101010101" pitchFamily="2" charset="-122"/>
                <a:ea typeface="宋体" panose="02010600030101010101" pitchFamily="2" charset="-122"/>
                <a:cs typeface="仿宋" panose="02010609060101010101" charset="-122"/>
                <a:sym typeface="+mn-ea"/>
              </a:rPr>
              <a:t>发布</a:t>
            </a:r>
            <a:r>
              <a:rPr lang="zh-CN" altLang="en-US" sz="1600" noProof="1">
                <a:latin typeface="宋体" panose="02010600030101010101" pitchFamily="2" charset="-122"/>
                <a:ea typeface="宋体" panose="02010600030101010101" pitchFamily="2" charset="-122"/>
                <a:cs typeface="仿宋" panose="02010609060101010101" charset="-122"/>
                <a:sym typeface="+mn-ea"/>
              </a:rPr>
              <a:t>管理办法》（财政部令第1</a:t>
            </a:r>
            <a:r>
              <a:rPr lang="en-US" altLang="zh-CN" sz="1600" noProof="1">
                <a:latin typeface="宋体" panose="02010600030101010101" pitchFamily="2" charset="-122"/>
                <a:ea typeface="宋体" panose="02010600030101010101" pitchFamily="2" charset="-122"/>
                <a:cs typeface="仿宋" panose="02010609060101010101" charset="-122"/>
                <a:sym typeface="+mn-ea"/>
              </a:rPr>
              <a:t>01</a:t>
            </a:r>
            <a:r>
              <a:rPr lang="zh-CN" altLang="en-US" sz="1600" noProof="1">
                <a:latin typeface="宋体" panose="02010600030101010101" pitchFamily="2" charset="-122"/>
                <a:ea typeface="宋体" panose="02010600030101010101" pitchFamily="2" charset="-122"/>
                <a:cs typeface="仿宋" panose="02010609060101010101" charset="-122"/>
                <a:sym typeface="+mn-ea"/>
              </a:rPr>
              <a:t>号），自</a:t>
            </a:r>
            <a:r>
              <a:rPr lang="en-US" altLang="zh-CN" sz="1600" noProof="1">
                <a:latin typeface="宋体" panose="02010600030101010101" pitchFamily="2" charset="-122"/>
                <a:ea typeface="宋体" panose="02010600030101010101" pitchFamily="2" charset="-122"/>
                <a:cs typeface="仿宋" panose="02010609060101010101" charset="-122"/>
                <a:sym typeface="+mn-ea"/>
              </a:rPr>
              <a:t>2020</a:t>
            </a:r>
            <a:r>
              <a:rPr lang="zh-CN" altLang="en-US" sz="1600" noProof="1">
                <a:latin typeface="宋体" panose="02010600030101010101" pitchFamily="2" charset="-122"/>
                <a:ea typeface="宋体" panose="02010600030101010101" pitchFamily="2" charset="-122"/>
                <a:cs typeface="仿宋" panose="02010609060101010101" charset="-122"/>
                <a:sym typeface="+mn-ea"/>
              </a:rPr>
              <a:t>年</a:t>
            </a:r>
            <a:r>
              <a:rPr lang="en-US" altLang="zh-CN" sz="1600" noProof="1">
                <a:latin typeface="宋体" panose="02010600030101010101" pitchFamily="2" charset="-122"/>
                <a:ea typeface="宋体" panose="02010600030101010101" pitchFamily="2" charset="-122"/>
                <a:cs typeface="仿宋" panose="02010609060101010101" charset="-122"/>
                <a:sym typeface="+mn-ea"/>
              </a:rPr>
              <a:t>3</a:t>
            </a:r>
            <a:r>
              <a:rPr lang="zh-CN" altLang="en-US" sz="1600" noProof="1">
                <a:latin typeface="宋体" panose="02010600030101010101" pitchFamily="2" charset="-122"/>
                <a:ea typeface="宋体" panose="02010600030101010101" pitchFamily="2" charset="-122"/>
                <a:cs typeface="仿宋" panose="02010609060101010101" charset="-122"/>
                <a:sym typeface="+mn-ea"/>
              </a:rPr>
              <a:t>月</a:t>
            </a:r>
            <a:r>
              <a:rPr lang="en-US" altLang="zh-CN" sz="1600" noProof="1">
                <a:latin typeface="宋体" panose="02010600030101010101" pitchFamily="2" charset="-122"/>
                <a:ea typeface="宋体" panose="02010600030101010101" pitchFamily="2" charset="-122"/>
                <a:cs typeface="仿宋" panose="02010609060101010101" charset="-122"/>
                <a:sym typeface="+mn-ea"/>
              </a:rPr>
              <a:t>1</a:t>
            </a:r>
            <a:r>
              <a:rPr lang="zh-CN" altLang="en-US" sz="1600" noProof="1">
                <a:latin typeface="宋体" panose="02010600030101010101" pitchFamily="2" charset="-122"/>
                <a:ea typeface="宋体" panose="02010600030101010101" pitchFamily="2" charset="-122"/>
                <a:cs typeface="仿宋" panose="02010609060101010101" charset="-122"/>
                <a:sym typeface="+mn-ea"/>
              </a:rPr>
              <a:t>日起施行。</a:t>
            </a:r>
            <a:endParaRPr lang="zh-CN" altLang="en-US" sz="1600" noProof="1">
              <a:latin typeface="宋体" panose="02010600030101010101" pitchFamily="2" charset="-122"/>
              <a:cs typeface="仿宋" panose="02010609060101010101" charset="-122"/>
              <a:sym typeface="+mn-ea"/>
            </a:endParaRPr>
          </a:p>
          <a:p>
            <a:pPr indent="406400"/>
            <a:endParaRPr lang="zh-CN" altLang="en-US" sz="1600" noProof="1">
              <a:latin typeface="宋体" panose="02010600030101010101" pitchFamily="2" charset="-122"/>
              <a:cs typeface="仿宋" panose="02010609060101010101" charset="-122"/>
              <a:sym typeface="+mn-ea"/>
            </a:endParaRPr>
          </a:p>
          <a:p>
            <a:pPr indent="406400" algn="l"/>
            <a:r>
              <a:rPr lang="en-US" altLang="zh-CN" sz="1600">
                <a:latin typeface="宋体" panose="02010600030101010101" pitchFamily="2" charset="-122"/>
                <a:cs typeface="仿宋" panose="02010609060101010101" charset="-122"/>
                <a:sym typeface="+mn-ea"/>
              </a:rPr>
              <a:t>2020</a:t>
            </a:r>
            <a:r>
              <a:rPr lang="zh-CN" altLang="en-US" sz="1600">
                <a:latin typeface="宋体" panose="02010600030101010101" pitchFamily="2" charset="-122"/>
                <a:cs typeface="仿宋" panose="02010609060101010101" charset="-122"/>
                <a:sym typeface="+mn-ea"/>
              </a:rPr>
              <a:t>年，财政部印发了《政府购买服务管理办法》（财政部令第</a:t>
            </a:r>
            <a:r>
              <a:rPr lang="en-US" altLang="zh-CN" sz="1600">
                <a:latin typeface="宋体" panose="02010600030101010101" pitchFamily="2" charset="-122"/>
                <a:cs typeface="仿宋" panose="02010609060101010101" charset="-122"/>
                <a:sym typeface="+mn-ea"/>
              </a:rPr>
              <a:t>102</a:t>
            </a:r>
            <a:r>
              <a:rPr lang="zh-CN" altLang="en-US" sz="1600">
                <a:latin typeface="宋体" panose="02010600030101010101" pitchFamily="2" charset="-122"/>
                <a:cs typeface="仿宋" panose="02010609060101010101" charset="-122"/>
                <a:sym typeface="+mn-ea"/>
              </a:rPr>
              <a:t>号），自</a:t>
            </a:r>
            <a:r>
              <a:rPr lang="en-US" altLang="zh-CN" sz="1600">
                <a:latin typeface="宋体" panose="02010600030101010101" pitchFamily="2" charset="-122"/>
                <a:cs typeface="仿宋" panose="02010609060101010101" charset="-122"/>
                <a:sym typeface="+mn-ea"/>
              </a:rPr>
              <a:t>2020</a:t>
            </a:r>
            <a:r>
              <a:rPr lang="zh-CN" altLang="en-US" sz="1600">
                <a:latin typeface="宋体" panose="02010600030101010101" pitchFamily="2" charset="-122"/>
                <a:cs typeface="仿宋" panose="02010609060101010101" charset="-122"/>
                <a:sym typeface="+mn-ea"/>
              </a:rPr>
              <a:t>年</a:t>
            </a:r>
            <a:r>
              <a:rPr lang="en-US" altLang="zh-CN" sz="1600">
                <a:latin typeface="宋体" panose="02010600030101010101" pitchFamily="2" charset="-122"/>
                <a:cs typeface="仿宋" panose="02010609060101010101" charset="-122"/>
                <a:sym typeface="+mn-ea"/>
              </a:rPr>
              <a:t>3</a:t>
            </a:r>
            <a:r>
              <a:rPr lang="zh-CN" altLang="en-US" sz="1600">
                <a:latin typeface="宋体" panose="02010600030101010101" pitchFamily="2" charset="-122"/>
                <a:cs typeface="仿宋" panose="02010609060101010101" charset="-122"/>
                <a:sym typeface="+mn-ea"/>
              </a:rPr>
              <a:t>月</a:t>
            </a:r>
            <a:r>
              <a:rPr lang="en-US" altLang="zh-CN" sz="1600">
                <a:latin typeface="宋体" panose="02010600030101010101" pitchFamily="2" charset="-122"/>
                <a:cs typeface="仿宋" panose="02010609060101010101" charset="-122"/>
                <a:sym typeface="+mn-ea"/>
              </a:rPr>
              <a:t>1</a:t>
            </a:r>
            <a:r>
              <a:rPr lang="zh-CN" altLang="en-US" sz="1600">
                <a:latin typeface="宋体" panose="02010600030101010101" pitchFamily="2" charset="-122"/>
                <a:cs typeface="仿宋" panose="02010609060101010101" charset="-122"/>
                <a:sym typeface="+mn-ea"/>
              </a:rPr>
              <a:t>日起施行。</a:t>
            </a:r>
            <a:endParaRPr lang="zh-CN" altLang="en-US" sz="1600" noProof="1">
              <a:latin typeface="宋体" panose="02010600030101010101" pitchFamily="2" charset="-122"/>
              <a:cs typeface="仿宋" panose="02010609060101010101" charset="-122"/>
              <a:sym typeface="+mn-ea"/>
            </a:endParaRPr>
          </a:p>
          <a:p>
            <a:pPr indent="406400" algn="l"/>
            <a:endParaRPr lang="zh-CN" altLang="en-US" sz="1600" noProof="1">
              <a:latin typeface="宋体" panose="02010600030101010101" pitchFamily="2" charset="-122"/>
              <a:cs typeface="仿宋" panose="02010609060101010101" charset="-122"/>
              <a:sym typeface="+mn-ea"/>
            </a:endParaRPr>
          </a:p>
          <a:p>
            <a:pPr indent="406400" algn="l"/>
            <a:r>
              <a:rPr lang="en-US" altLang="zh-CN" sz="1600">
                <a:latin typeface="宋体" panose="02010600030101010101" pitchFamily="2" charset="-122"/>
                <a:cs typeface="仿宋" panose="02010609060101010101" charset="-122"/>
                <a:sym typeface="+mn-ea"/>
              </a:rPr>
              <a:t>2022</a:t>
            </a:r>
            <a:r>
              <a:rPr lang="zh-CN" altLang="en-US" sz="1600">
                <a:latin typeface="宋体" panose="02010600030101010101" pitchFamily="2" charset="-122"/>
                <a:cs typeface="仿宋" panose="02010609060101010101" charset="-122"/>
                <a:sym typeface="+mn-ea"/>
              </a:rPr>
              <a:t>年</a:t>
            </a:r>
            <a:r>
              <a:rPr lang="en-US" altLang="zh-CN" sz="1600">
                <a:latin typeface="宋体" panose="02010600030101010101" pitchFamily="2" charset="-122"/>
                <a:cs typeface="仿宋" panose="02010609060101010101" charset="-122"/>
                <a:sym typeface="+mn-ea"/>
              </a:rPr>
              <a:t>1</a:t>
            </a:r>
            <a:r>
              <a:rPr lang="zh-CN" altLang="en-US" sz="1600">
                <a:latin typeface="宋体" panose="02010600030101010101" pitchFamily="2" charset="-122"/>
                <a:cs typeface="仿宋" panose="02010609060101010101" charset="-122"/>
                <a:sym typeface="+mn-ea"/>
              </a:rPr>
              <a:t>月</a:t>
            </a:r>
            <a:r>
              <a:rPr lang="en-US" altLang="zh-CN" sz="1600">
                <a:latin typeface="宋体" panose="02010600030101010101" pitchFamily="2" charset="-122"/>
                <a:cs typeface="仿宋" panose="02010609060101010101" charset="-122"/>
                <a:sym typeface="+mn-ea"/>
              </a:rPr>
              <a:t>14</a:t>
            </a:r>
            <a:r>
              <a:rPr lang="zh-CN" altLang="en-US" sz="1600">
                <a:latin typeface="宋体" panose="02010600030101010101" pitchFamily="2" charset="-122"/>
                <a:cs typeface="仿宋" panose="02010609060101010101" charset="-122"/>
                <a:sym typeface="+mn-ea"/>
              </a:rPr>
              <a:t>日，财政部印发了《政府采购框架协议采购方式管理暂行办法》（财政部令第</a:t>
            </a:r>
            <a:r>
              <a:rPr lang="en-US" altLang="zh-CN" sz="1600">
                <a:latin typeface="宋体" panose="02010600030101010101" pitchFamily="2" charset="-122"/>
                <a:cs typeface="仿宋" panose="02010609060101010101" charset="-122"/>
                <a:sym typeface="+mn-ea"/>
              </a:rPr>
              <a:t>110</a:t>
            </a:r>
            <a:r>
              <a:rPr lang="zh-CN" altLang="en-US" sz="1600">
                <a:latin typeface="宋体" panose="02010600030101010101" pitchFamily="2" charset="-122"/>
                <a:cs typeface="仿宋" panose="02010609060101010101" charset="-122"/>
                <a:sym typeface="+mn-ea"/>
              </a:rPr>
              <a:t>号），自</a:t>
            </a:r>
            <a:r>
              <a:rPr lang="en-US" altLang="zh-CN" sz="1600">
                <a:latin typeface="宋体" panose="02010600030101010101" pitchFamily="2" charset="-122"/>
                <a:cs typeface="仿宋" panose="02010609060101010101" charset="-122"/>
                <a:sym typeface="+mn-ea"/>
              </a:rPr>
              <a:t>2022</a:t>
            </a:r>
            <a:r>
              <a:rPr lang="zh-CN" altLang="en-US" sz="1600">
                <a:latin typeface="宋体" panose="02010600030101010101" pitchFamily="2" charset="-122"/>
                <a:cs typeface="仿宋" panose="02010609060101010101" charset="-122"/>
                <a:sym typeface="+mn-ea"/>
              </a:rPr>
              <a:t>年</a:t>
            </a:r>
            <a:r>
              <a:rPr lang="en-US" altLang="zh-CN" sz="1600">
                <a:latin typeface="宋体" panose="02010600030101010101" pitchFamily="2" charset="-122"/>
                <a:cs typeface="仿宋" panose="02010609060101010101" charset="-122"/>
                <a:sym typeface="+mn-ea"/>
              </a:rPr>
              <a:t>3</a:t>
            </a:r>
            <a:r>
              <a:rPr lang="zh-CN" altLang="en-US" sz="1600">
                <a:latin typeface="宋体" panose="02010600030101010101" pitchFamily="2" charset="-122"/>
                <a:cs typeface="仿宋" panose="02010609060101010101" charset="-122"/>
                <a:sym typeface="+mn-ea"/>
              </a:rPr>
              <a:t>月</a:t>
            </a:r>
            <a:r>
              <a:rPr lang="en-US" altLang="zh-CN" sz="1600">
                <a:latin typeface="宋体" panose="02010600030101010101" pitchFamily="2" charset="-122"/>
                <a:cs typeface="仿宋" panose="02010609060101010101" charset="-122"/>
                <a:sym typeface="+mn-ea"/>
              </a:rPr>
              <a:t>1</a:t>
            </a:r>
            <a:r>
              <a:rPr lang="zh-CN" altLang="en-US" sz="1600">
                <a:latin typeface="宋体" panose="02010600030101010101" pitchFamily="2" charset="-122"/>
                <a:cs typeface="仿宋" panose="02010609060101010101" charset="-122"/>
                <a:sym typeface="+mn-ea"/>
              </a:rPr>
              <a:t>日起施行。（法定的第七种采购方式）</a:t>
            </a:r>
            <a:endParaRPr lang="zh-CN" altLang="en-US" sz="1600" noProof="1">
              <a:latin typeface="宋体" panose="02010600030101010101" pitchFamily="2" charset="-122"/>
              <a:cs typeface="仿宋" panose="02010609060101010101" charset="-122"/>
              <a:sym typeface="+mn-ea"/>
            </a:endParaRPr>
          </a:p>
          <a:p>
            <a:pPr indent="406400"/>
            <a:endParaRPr lang="en-US" altLang="zh-CN" sz="1600" noProof="1">
              <a:latin typeface="宋体" panose="02010600030101010101" pitchFamily="2" charset="-122"/>
              <a:cs typeface="仿宋" panose="02010609060101010101" charset="-122"/>
              <a:sym typeface="+mn-ea"/>
            </a:endParaRPr>
          </a:p>
          <a:p>
            <a:endParaRPr lang="zh-CN" altLang="en-US" sz="1600" noProof="1">
              <a:latin typeface="宋体" panose="02010600030101010101" pitchFamily="2" charset="-122"/>
              <a:cs typeface="仿宋" panose="02010609060101010101" charset="-122"/>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3" name="直接连接符 6"/>
          <p:cNvSpPr/>
          <p:nvPr/>
        </p:nvSpPr>
        <p:spPr>
          <a:xfrm>
            <a:off x="755650" y="625475"/>
            <a:ext cx="7848600" cy="0"/>
          </a:xfrm>
          <a:prstGeom prst="line">
            <a:avLst/>
          </a:prstGeom>
          <a:ln w="9525" cap="flat" cmpd="sng">
            <a:solidFill>
              <a:srgbClr val="7F7F7F"/>
            </a:solidFill>
            <a:prstDash val="solid"/>
            <a:round/>
            <a:headEnd type="none" w="med" len="med"/>
            <a:tailEnd type="none" w="med" len="med"/>
          </a:ln>
        </p:spPr>
      </p:sp>
      <p:grpSp>
        <p:nvGrpSpPr>
          <p:cNvPr id="28674" name="组合 34818"/>
          <p:cNvGrpSpPr/>
          <p:nvPr/>
        </p:nvGrpSpPr>
        <p:grpSpPr>
          <a:xfrm>
            <a:off x="323850" y="292100"/>
            <a:ext cx="390525" cy="206375"/>
            <a:chOff x="0" y="0"/>
            <a:chExt cx="1041399" cy="549275"/>
          </a:xfrm>
        </p:grpSpPr>
        <p:sp>
          <p:nvSpPr>
            <p:cNvPr id="28675" name="Freeform 16"/>
            <p:cNvSpPr/>
            <p:nvPr/>
          </p:nvSpPr>
          <p:spPr>
            <a:xfrm>
              <a:off x="0" y="0"/>
              <a:ext cx="361950" cy="549275"/>
            </a:xfrm>
            <a:custGeom>
              <a:avLst/>
              <a:gdLst/>
              <a:ahLst/>
              <a:cxnLst>
                <a:cxn ang="0">
                  <a:pos x="4" y="92"/>
                </a:cxn>
                <a:cxn ang="0">
                  <a:pos x="96" y="0"/>
                </a:cxn>
                <a:cxn ang="0">
                  <a:pos x="400" y="304"/>
                </a:cxn>
                <a:cxn ang="0">
                  <a:pos x="96" y="608"/>
                </a:cxn>
                <a:cxn ang="0">
                  <a:pos x="0" y="512"/>
                </a:cxn>
                <a:cxn ang="0">
                  <a:pos x="212" y="300"/>
                </a:cxn>
                <a:cxn ang="0">
                  <a:pos x="4" y="92"/>
                </a:cxn>
              </a:cxnLst>
              <a:pathLst>
                <a:path w="400" h="608">
                  <a:moveTo>
                    <a:pt x="4" y="92"/>
                  </a:moveTo>
                  <a:lnTo>
                    <a:pt x="96" y="0"/>
                  </a:lnTo>
                  <a:lnTo>
                    <a:pt x="400" y="304"/>
                  </a:lnTo>
                  <a:lnTo>
                    <a:pt x="96" y="608"/>
                  </a:lnTo>
                  <a:lnTo>
                    <a:pt x="0" y="512"/>
                  </a:lnTo>
                  <a:lnTo>
                    <a:pt x="212" y="300"/>
                  </a:lnTo>
                  <a:lnTo>
                    <a:pt x="4" y="92"/>
                  </a:lnTo>
                  <a:close/>
                </a:path>
              </a:pathLst>
            </a:custGeom>
            <a:solidFill>
              <a:srgbClr val="005DA2"/>
            </a:solidFill>
            <a:ln w="9525">
              <a:noFill/>
            </a:ln>
          </p:spPr>
          <p:txBody>
            <a:bodyPr/>
            <a:p>
              <a:endParaRPr lang="zh-CN" altLang="en-US"/>
            </a:p>
          </p:txBody>
        </p:sp>
        <p:sp>
          <p:nvSpPr>
            <p:cNvPr id="28676" name="Freeform 17"/>
            <p:cNvSpPr/>
            <p:nvPr/>
          </p:nvSpPr>
          <p:spPr>
            <a:xfrm>
              <a:off x="338137" y="0"/>
              <a:ext cx="360362" cy="549275"/>
            </a:xfrm>
            <a:custGeom>
              <a:avLst/>
              <a:gdLst/>
              <a:ahLst/>
              <a:cxnLst>
                <a:cxn ang="0">
                  <a:pos x="4" y="92"/>
                </a:cxn>
                <a:cxn ang="0">
                  <a:pos x="96" y="0"/>
                </a:cxn>
                <a:cxn ang="0">
                  <a:pos x="399" y="304"/>
                </a:cxn>
                <a:cxn ang="0">
                  <a:pos x="96" y="608"/>
                </a:cxn>
                <a:cxn ang="0">
                  <a:pos x="0" y="512"/>
                </a:cxn>
                <a:cxn ang="0">
                  <a:pos x="212" y="300"/>
                </a:cxn>
                <a:cxn ang="0">
                  <a:pos x="4" y="92"/>
                </a:cxn>
              </a:cxnLst>
              <a:pathLst>
                <a:path w="399" h="608">
                  <a:moveTo>
                    <a:pt x="4" y="92"/>
                  </a:moveTo>
                  <a:lnTo>
                    <a:pt x="96" y="0"/>
                  </a:lnTo>
                  <a:lnTo>
                    <a:pt x="399" y="304"/>
                  </a:lnTo>
                  <a:lnTo>
                    <a:pt x="96" y="608"/>
                  </a:lnTo>
                  <a:lnTo>
                    <a:pt x="0" y="512"/>
                  </a:lnTo>
                  <a:lnTo>
                    <a:pt x="212" y="300"/>
                  </a:lnTo>
                  <a:lnTo>
                    <a:pt x="4" y="92"/>
                  </a:lnTo>
                  <a:close/>
                </a:path>
              </a:pathLst>
            </a:custGeom>
            <a:solidFill>
              <a:srgbClr val="3992DB"/>
            </a:solidFill>
            <a:ln w="9525">
              <a:noFill/>
            </a:ln>
          </p:spPr>
          <p:txBody>
            <a:bodyPr/>
            <a:p>
              <a:endParaRPr lang="zh-CN" altLang="en-US"/>
            </a:p>
          </p:txBody>
        </p:sp>
        <p:sp>
          <p:nvSpPr>
            <p:cNvPr id="28677" name="Freeform 18"/>
            <p:cNvSpPr/>
            <p:nvPr/>
          </p:nvSpPr>
          <p:spPr>
            <a:xfrm>
              <a:off x="681037" y="0"/>
              <a:ext cx="360362" cy="549275"/>
            </a:xfrm>
            <a:custGeom>
              <a:avLst/>
              <a:gdLst/>
              <a:ahLst/>
              <a:cxnLst>
                <a:cxn ang="0">
                  <a:pos x="4" y="92"/>
                </a:cxn>
                <a:cxn ang="0">
                  <a:pos x="95" y="0"/>
                </a:cxn>
                <a:cxn ang="0">
                  <a:pos x="399" y="304"/>
                </a:cxn>
                <a:cxn ang="0">
                  <a:pos x="95" y="608"/>
                </a:cxn>
                <a:cxn ang="0">
                  <a:pos x="0" y="512"/>
                </a:cxn>
                <a:cxn ang="0">
                  <a:pos x="212" y="300"/>
                </a:cxn>
                <a:cxn ang="0">
                  <a:pos x="4" y="92"/>
                </a:cxn>
              </a:cxnLst>
              <a:pathLst>
                <a:path w="399" h="608">
                  <a:moveTo>
                    <a:pt x="4" y="92"/>
                  </a:moveTo>
                  <a:lnTo>
                    <a:pt x="95" y="0"/>
                  </a:lnTo>
                  <a:lnTo>
                    <a:pt x="399" y="304"/>
                  </a:lnTo>
                  <a:lnTo>
                    <a:pt x="95" y="608"/>
                  </a:lnTo>
                  <a:lnTo>
                    <a:pt x="0" y="512"/>
                  </a:lnTo>
                  <a:lnTo>
                    <a:pt x="212" y="300"/>
                  </a:lnTo>
                  <a:lnTo>
                    <a:pt x="4" y="92"/>
                  </a:lnTo>
                  <a:close/>
                </a:path>
              </a:pathLst>
            </a:custGeom>
            <a:solidFill>
              <a:srgbClr val="F79600"/>
            </a:solidFill>
            <a:ln w="9525">
              <a:noFill/>
            </a:ln>
          </p:spPr>
          <p:txBody>
            <a:bodyPr/>
            <a:p>
              <a:endParaRPr lang="zh-CN" altLang="en-US"/>
            </a:p>
          </p:txBody>
        </p:sp>
      </p:grpSp>
      <p:sp>
        <p:nvSpPr>
          <p:cNvPr id="28678" name="Title 1"/>
          <p:cNvSpPr/>
          <p:nvPr/>
        </p:nvSpPr>
        <p:spPr>
          <a:xfrm>
            <a:off x="857250" y="200025"/>
            <a:ext cx="5314950" cy="379413"/>
          </a:xfrm>
          <a:prstGeom prst="rect">
            <a:avLst/>
          </a:prstGeom>
          <a:noFill/>
          <a:ln w="9525">
            <a:noFill/>
          </a:ln>
        </p:spPr>
        <p:txBody>
          <a:bodyPr lIns="0" rIns="0" anchor="ctr" anchorCtr="false"/>
          <a:p>
            <a:r>
              <a:rPr lang="en-US" altLang="zh-CN" b="1" dirty="0">
                <a:solidFill>
                  <a:srgbClr val="3F3F3F"/>
                </a:solidFill>
                <a:latin typeface="微软雅黑" panose="020B0503020204020204" charset="-122"/>
                <a:ea typeface="微软雅黑" panose="020B0503020204020204" charset="-122"/>
                <a:sym typeface="微软雅黑" panose="020B0503020204020204" charset="-122"/>
              </a:rPr>
              <a:t>2.4</a:t>
            </a:r>
            <a:r>
              <a:rPr lang="zh-CN" altLang="en-US" b="1" dirty="0">
                <a:solidFill>
                  <a:srgbClr val="3F3F3F"/>
                </a:solidFill>
                <a:latin typeface="微软雅黑" panose="020B0503020204020204" charset="-122"/>
                <a:ea typeface="微软雅黑" panose="020B0503020204020204" charset="-122"/>
                <a:sym typeface="微软雅黑" panose="020B0503020204020204" charset="-122"/>
              </a:rPr>
              <a:t>政府采购方式</a:t>
            </a:r>
            <a:endParaRPr lang="en-US" altLang="zh-CN" b="1" dirty="0">
              <a:solidFill>
                <a:srgbClr val="3F3F3F"/>
              </a:solidFill>
              <a:latin typeface="微软雅黑" panose="020B0503020204020204" charset="-122"/>
              <a:ea typeface="微软雅黑" panose="020B0503020204020204" charset="-122"/>
              <a:sym typeface="微软雅黑" panose="020B0503020204020204" charset="-122"/>
            </a:endParaRPr>
          </a:p>
        </p:txBody>
      </p:sp>
      <p:sp>
        <p:nvSpPr>
          <p:cNvPr id="28680" name="灯片编号占位符 1"/>
          <p:cNvSpPr/>
          <p:nvPr>
            <p:ph type="sldNum" sz="quarter" idx="12"/>
          </p:nvPr>
        </p:nvSpPr>
        <p:spPr>
          <a:xfrm>
            <a:off x="6553200" y="4767263"/>
            <a:ext cx="2133600" cy="274637"/>
          </a:xfrm>
        </p:spPr>
        <p:txBody>
          <a:bodyPr anchor="ctr" anchorCtr="false"/>
          <a:lstStyle>
            <a:lvl1pPr marL="0" lvl="0"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5pPr>
          </a:lstStyle>
          <a:p>
            <a:pPr lvl="0" algn="r"/>
            <a:fld id="{9A0DB2DC-4C9A-4742-B13C-FB6460FD3503}" type="slidenum">
              <a:rPr lang="zh-CN" altLang="en-US" sz="1200" dirty="0">
                <a:solidFill>
                  <a:srgbClr val="898989"/>
                </a:solidFill>
                <a:latin typeface="Calibri" panose="020F0502020204030204" charset="0"/>
                <a:ea typeface="宋体" panose="02010600030101010101" pitchFamily="2" charset="-122"/>
              </a:rPr>
            </a:fld>
            <a:endParaRPr lang="zh-CN" altLang="en-US" sz="1200" dirty="0">
              <a:solidFill>
                <a:srgbClr val="898989"/>
              </a:solidFill>
              <a:latin typeface="Calibri" panose="020F0502020204030204" charset="0"/>
              <a:ea typeface="宋体" panose="02010600030101010101" pitchFamily="2" charset="-122"/>
            </a:endParaRPr>
          </a:p>
        </p:txBody>
      </p:sp>
      <p:grpSp>
        <p:nvGrpSpPr>
          <p:cNvPr id="28681" name="组合 22534"/>
          <p:cNvGrpSpPr/>
          <p:nvPr/>
        </p:nvGrpSpPr>
        <p:grpSpPr>
          <a:xfrm>
            <a:off x="5343525" y="2416175"/>
            <a:ext cx="2614613" cy="484188"/>
            <a:chOff x="0" y="0"/>
            <a:chExt cx="3485499" cy="644384"/>
          </a:xfrm>
        </p:grpSpPr>
        <p:sp>
          <p:nvSpPr>
            <p:cNvPr id="28682" name="Shape 533"/>
            <p:cNvSpPr/>
            <p:nvPr/>
          </p:nvSpPr>
          <p:spPr>
            <a:xfrm>
              <a:off x="340063" y="0"/>
              <a:ext cx="3145436" cy="644384"/>
            </a:xfrm>
            <a:custGeom>
              <a:avLst/>
              <a:gdLst/>
              <a:ahLst/>
              <a:cxnLst>
                <a:cxn ang="0">
                  <a:pos x="0" y="0"/>
                </a:cxn>
                <a:cxn ang="0">
                  <a:pos x="0" y="0"/>
                </a:cxn>
                <a:cxn ang="0">
                  <a:pos x="0" y="0"/>
                </a:cxn>
                <a:cxn ang="0">
                  <a:pos x="0" y="0"/>
                </a:cxn>
              </a:cxnLst>
              <a:pathLst>
                <a:path w="21600" h="21600">
                  <a:moveTo>
                    <a:pt x="21600" y="0"/>
                  </a:moveTo>
                  <a:lnTo>
                    <a:pt x="21600" y="21600"/>
                  </a:lnTo>
                  <a:lnTo>
                    <a:pt x="0" y="21600"/>
                  </a:lnTo>
                  <a:lnTo>
                    <a:pt x="0" y="0"/>
                  </a:lnTo>
                  <a:cubicBezTo>
                    <a:pt x="0" y="0"/>
                    <a:pt x="21600" y="0"/>
                    <a:pt x="21600" y="0"/>
                  </a:cubicBezTo>
                  <a:close/>
                </a:path>
              </a:pathLst>
            </a:custGeom>
            <a:solidFill>
              <a:schemeClr val="accent2"/>
            </a:solidFill>
            <a:ln w="9525">
              <a:noFill/>
            </a:ln>
          </p:spPr>
          <p:txBody>
            <a:bodyPr/>
            <a:p>
              <a:endParaRPr lang="zh-CN" altLang="en-US"/>
            </a:p>
          </p:txBody>
        </p:sp>
        <p:sp>
          <p:nvSpPr>
            <p:cNvPr id="28683" name="Shape 534"/>
            <p:cNvSpPr/>
            <p:nvPr/>
          </p:nvSpPr>
          <p:spPr>
            <a:xfrm>
              <a:off x="0" y="0"/>
              <a:ext cx="345204" cy="644384"/>
            </a:xfrm>
            <a:custGeom>
              <a:avLst/>
              <a:gdLst/>
              <a:ahLst/>
              <a:cxnLst>
                <a:cxn ang="0">
                  <a:pos x="0" y="0"/>
                </a:cxn>
                <a:cxn ang="0">
                  <a:pos x="0" y="0"/>
                </a:cxn>
                <a:cxn ang="0">
                  <a:pos x="0" y="0"/>
                </a:cxn>
                <a:cxn ang="0">
                  <a:pos x="0" y="0"/>
                </a:cxn>
              </a:cxnLst>
              <a:pathLst>
                <a:path w="21600" h="21600">
                  <a:moveTo>
                    <a:pt x="21600" y="0"/>
                  </a:moveTo>
                  <a:lnTo>
                    <a:pt x="0" y="9340"/>
                  </a:lnTo>
                  <a:lnTo>
                    <a:pt x="0" y="13486"/>
                  </a:lnTo>
                  <a:lnTo>
                    <a:pt x="21600" y="21600"/>
                  </a:lnTo>
                  <a:cubicBezTo>
                    <a:pt x="21600" y="21600"/>
                    <a:pt x="21600" y="0"/>
                    <a:pt x="21600" y="0"/>
                  </a:cubicBezTo>
                  <a:close/>
                </a:path>
              </a:pathLst>
            </a:custGeom>
            <a:solidFill>
              <a:schemeClr val="accent2"/>
            </a:solidFill>
            <a:ln w="9525">
              <a:noFill/>
            </a:ln>
          </p:spPr>
          <p:txBody>
            <a:bodyPr/>
            <a:p>
              <a:endParaRPr lang="zh-CN" altLang="en-US"/>
            </a:p>
          </p:txBody>
        </p:sp>
      </p:grpSp>
      <p:grpSp>
        <p:nvGrpSpPr>
          <p:cNvPr id="28684" name="组合 22537"/>
          <p:cNvGrpSpPr/>
          <p:nvPr/>
        </p:nvGrpSpPr>
        <p:grpSpPr>
          <a:xfrm>
            <a:off x="1158875" y="2416175"/>
            <a:ext cx="2620963" cy="484188"/>
            <a:chOff x="0" y="0"/>
            <a:chExt cx="3493936" cy="644384"/>
          </a:xfrm>
        </p:grpSpPr>
        <p:sp>
          <p:nvSpPr>
            <p:cNvPr id="28685" name="Shape 536"/>
            <p:cNvSpPr/>
            <p:nvPr/>
          </p:nvSpPr>
          <p:spPr>
            <a:xfrm>
              <a:off x="3148731" y="0"/>
              <a:ext cx="345205" cy="644384"/>
            </a:xfrm>
            <a:custGeom>
              <a:avLst/>
              <a:gdLst/>
              <a:ahLst/>
              <a:cxnLst>
                <a:cxn ang="0">
                  <a:pos x="0" y="0"/>
                </a:cxn>
                <a:cxn ang="0">
                  <a:pos x="0" y="0"/>
                </a:cxn>
                <a:cxn ang="0">
                  <a:pos x="0" y="0"/>
                </a:cxn>
                <a:cxn ang="0">
                  <a:pos x="0" y="0"/>
                </a:cxn>
              </a:cxnLst>
              <a:pathLst>
                <a:path w="21600" h="21600">
                  <a:moveTo>
                    <a:pt x="0" y="0"/>
                  </a:moveTo>
                  <a:lnTo>
                    <a:pt x="21600" y="9340"/>
                  </a:lnTo>
                  <a:lnTo>
                    <a:pt x="21600" y="13486"/>
                  </a:lnTo>
                  <a:lnTo>
                    <a:pt x="0" y="21600"/>
                  </a:lnTo>
                  <a:cubicBezTo>
                    <a:pt x="0" y="21600"/>
                    <a:pt x="0" y="0"/>
                    <a:pt x="0" y="0"/>
                  </a:cubicBezTo>
                  <a:close/>
                </a:path>
              </a:pathLst>
            </a:custGeom>
            <a:solidFill>
              <a:schemeClr val="accent2"/>
            </a:solidFill>
            <a:ln w="9525">
              <a:noFill/>
            </a:ln>
          </p:spPr>
          <p:txBody>
            <a:bodyPr/>
            <a:p>
              <a:endParaRPr lang="zh-CN" altLang="en-US"/>
            </a:p>
          </p:txBody>
        </p:sp>
        <p:sp>
          <p:nvSpPr>
            <p:cNvPr id="28686" name="Shape 537"/>
            <p:cNvSpPr/>
            <p:nvPr/>
          </p:nvSpPr>
          <p:spPr>
            <a:xfrm>
              <a:off x="0" y="0"/>
              <a:ext cx="3151081" cy="644384"/>
            </a:xfrm>
            <a:custGeom>
              <a:avLst/>
              <a:gdLst/>
              <a:ahLst/>
              <a:cxnLst>
                <a:cxn ang="0">
                  <a:pos x="0" y="0"/>
                </a:cxn>
                <a:cxn ang="0">
                  <a:pos x="0" y="0"/>
                </a:cxn>
                <a:cxn ang="0">
                  <a:pos x="0" y="0"/>
                </a:cxn>
                <a:cxn ang="0">
                  <a:pos x="0" y="0"/>
                </a:cxn>
              </a:cxnLst>
              <a:pathLst>
                <a:path w="21600" h="21600">
                  <a:moveTo>
                    <a:pt x="0" y="0"/>
                  </a:moveTo>
                  <a:lnTo>
                    <a:pt x="0" y="21600"/>
                  </a:lnTo>
                  <a:lnTo>
                    <a:pt x="21600" y="21600"/>
                  </a:lnTo>
                  <a:lnTo>
                    <a:pt x="21600" y="0"/>
                  </a:lnTo>
                  <a:cubicBezTo>
                    <a:pt x="21600" y="0"/>
                    <a:pt x="0" y="0"/>
                    <a:pt x="0" y="0"/>
                  </a:cubicBezTo>
                  <a:close/>
                </a:path>
              </a:pathLst>
            </a:custGeom>
            <a:solidFill>
              <a:schemeClr val="accent2"/>
            </a:solidFill>
            <a:ln w="9525">
              <a:noFill/>
            </a:ln>
          </p:spPr>
          <p:txBody>
            <a:bodyPr/>
            <a:p>
              <a:endParaRPr lang="zh-CN" altLang="en-US"/>
            </a:p>
          </p:txBody>
        </p:sp>
      </p:grpSp>
      <p:grpSp>
        <p:nvGrpSpPr>
          <p:cNvPr id="28687" name="组合 22540"/>
          <p:cNvGrpSpPr/>
          <p:nvPr/>
        </p:nvGrpSpPr>
        <p:grpSpPr>
          <a:xfrm>
            <a:off x="5080000" y="1347788"/>
            <a:ext cx="2879725" cy="646112"/>
            <a:chOff x="0" y="0"/>
            <a:chExt cx="3840113" cy="860072"/>
          </a:xfrm>
        </p:grpSpPr>
        <p:sp>
          <p:nvSpPr>
            <p:cNvPr id="28688" name="Shape 539"/>
            <p:cNvSpPr/>
            <p:nvPr/>
          </p:nvSpPr>
          <p:spPr>
            <a:xfrm>
              <a:off x="516391" y="0"/>
              <a:ext cx="3323722" cy="644383"/>
            </a:xfrm>
            <a:custGeom>
              <a:avLst/>
              <a:gdLst/>
              <a:ahLst/>
              <a:cxnLst>
                <a:cxn ang="0">
                  <a:pos x="0" y="0"/>
                </a:cxn>
                <a:cxn ang="0">
                  <a:pos x="0" y="0"/>
                </a:cxn>
                <a:cxn ang="0">
                  <a:pos x="0" y="0"/>
                </a:cxn>
                <a:cxn ang="0">
                  <a:pos x="0" y="0"/>
                </a:cxn>
              </a:cxnLst>
              <a:pathLst>
                <a:path w="21600" h="21600">
                  <a:moveTo>
                    <a:pt x="21600" y="0"/>
                  </a:moveTo>
                  <a:lnTo>
                    <a:pt x="21600" y="21600"/>
                  </a:lnTo>
                  <a:lnTo>
                    <a:pt x="0" y="21600"/>
                  </a:lnTo>
                  <a:lnTo>
                    <a:pt x="0" y="0"/>
                  </a:lnTo>
                  <a:cubicBezTo>
                    <a:pt x="0" y="0"/>
                    <a:pt x="21600" y="0"/>
                    <a:pt x="21600" y="0"/>
                  </a:cubicBezTo>
                  <a:close/>
                </a:path>
              </a:pathLst>
            </a:custGeom>
            <a:solidFill>
              <a:schemeClr val="accent2"/>
            </a:solidFill>
            <a:ln w="9525">
              <a:noFill/>
            </a:ln>
          </p:spPr>
          <p:txBody>
            <a:bodyPr/>
            <a:p>
              <a:endParaRPr lang="zh-CN" altLang="en-US"/>
            </a:p>
          </p:txBody>
        </p:sp>
        <p:sp>
          <p:nvSpPr>
            <p:cNvPr id="28689" name="Shape 540"/>
            <p:cNvSpPr/>
            <p:nvPr/>
          </p:nvSpPr>
          <p:spPr>
            <a:xfrm>
              <a:off x="0" y="0"/>
              <a:ext cx="516147" cy="860072"/>
            </a:xfrm>
            <a:custGeom>
              <a:avLst/>
              <a:gdLst/>
              <a:ahLst/>
              <a:cxnLst>
                <a:cxn ang="0">
                  <a:pos x="0" y="0"/>
                </a:cxn>
                <a:cxn ang="0">
                  <a:pos x="0" y="0"/>
                </a:cxn>
                <a:cxn ang="0">
                  <a:pos x="0" y="0"/>
                </a:cxn>
                <a:cxn ang="0">
                  <a:pos x="0" y="0"/>
                </a:cxn>
              </a:cxnLst>
              <a:pathLst>
                <a:path w="21600" h="21600">
                  <a:moveTo>
                    <a:pt x="21600" y="0"/>
                  </a:moveTo>
                  <a:lnTo>
                    <a:pt x="0" y="19997"/>
                  </a:lnTo>
                  <a:lnTo>
                    <a:pt x="2792" y="21600"/>
                  </a:lnTo>
                  <a:lnTo>
                    <a:pt x="21600" y="16183"/>
                  </a:lnTo>
                  <a:cubicBezTo>
                    <a:pt x="21600" y="16183"/>
                    <a:pt x="21600" y="0"/>
                    <a:pt x="21600" y="0"/>
                  </a:cubicBezTo>
                  <a:close/>
                </a:path>
              </a:pathLst>
            </a:custGeom>
            <a:solidFill>
              <a:schemeClr val="accent2"/>
            </a:solidFill>
            <a:ln w="9525">
              <a:noFill/>
            </a:ln>
          </p:spPr>
          <p:txBody>
            <a:bodyPr/>
            <a:p>
              <a:endParaRPr lang="zh-CN" altLang="en-US"/>
            </a:p>
          </p:txBody>
        </p:sp>
      </p:grpSp>
      <p:grpSp>
        <p:nvGrpSpPr>
          <p:cNvPr id="28690" name="组合 22543"/>
          <p:cNvGrpSpPr/>
          <p:nvPr/>
        </p:nvGrpSpPr>
        <p:grpSpPr>
          <a:xfrm>
            <a:off x="1158875" y="1347788"/>
            <a:ext cx="2890838" cy="646112"/>
            <a:chOff x="0" y="0"/>
            <a:chExt cx="3853814" cy="860072"/>
          </a:xfrm>
        </p:grpSpPr>
        <p:sp>
          <p:nvSpPr>
            <p:cNvPr id="28691" name="Shape 542"/>
            <p:cNvSpPr/>
            <p:nvPr/>
          </p:nvSpPr>
          <p:spPr>
            <a:xfrm>
              <a:off x="0" y="0"/>
              <a:ext cx="3344236" cy="644383"/>
            </a:xfrm>
            <a:custGeom>
              <a:avLst/>
              <a:gdLst/>
              <a:ahLst/>
              <a:cxnLst>
                <a:cxn ang="0">
                  <a:pos x="0" y="0"/>
                </a:cxn>
                <a:cxn ang="0">
                  <a:pos x="0" y="0"/>
                </a:cxn>
                <a:cxn ang="0">
                  <a:pos x="0" y="0"/>
                </a:cxn>
                <a:cxn ang="0">
                  <a:pos x="0" y="0"/>
                </a:cxn>
              </a:cxnLst>
              <a:pathLst>
                <a:path w="21600" h="21600">
                  <a:moveTo>
                    <a:pt x="0" y="0"/>
                  </a:moveTo>
                  <a:lnTo>
                    <a:pt x="0" y="21600"/>
                  </a:lnTo>
                  <a:lnTo>
                    <a:pt x="21600" y="21600"/>
                  </a:lnTo>
                  <a:lnTo>
                    <a:pt x="21600" y="0"/>
                  </a:lnTo>
                  <a:cubicBezTo>
                    <a:pt x="21600" y="0"/>
                    <a:pt x="0" y="0"/>
                    <a:pt x="0" y="0"/>
                  </a:cubicBezTo>
                  <a:close/>
                </a:path>
              </a:pathLst>
            </a:custGeom>
            <a:solidFill>
              <a:schemeClr val="accent2"/>
            </a:solidFill>
            <a:ln w="9525">
              <a:noFill/>
            </a:ln>
          </p:spPr>
          <p:txBody>
            <a:bodyPr/>
            <a:p>
              <a:endParaRPr lang="zh-CN" altLang="en-US"/>
            </a:p>
          </p:txBody>
        </p:sp>
        <p:sp>
          <p:nvSpPr>
            <p:cNvPr id="28692" name="Shape 543"/>
            <p:cNvSpPr/>
            <p:nvPr/>
          </p:nvSpPr>
          <p:spPr>
            <a:xfrm>
              <a:off x="3337655" y="0"/>
              <a:ext cx="516159" cy="860072"/>
            </a:xfrm>
            <a:custGeom>
              <a:avLst/>
              <a:gdLst/>
              <a:ahLst/>
              <a:cxnLst>
                <a:cxn ang="0">
                  <a:pos x="0" y="0"/>
                </a:cxn>
                <a:cxn ang="0">
                  <a:pos x="0" y="0"/>
                </a:cxn>
                <a:cxn ang="0">
                  <a:pos x="0" y="0"/>
                </a:cxn>
                <a:cxn ang="0">
                  <a:pos x="0" y="0"/>
                </a:cxn>
              </a:cxnLst>
              <a:pathLst>
                <a:path w="21600" h="21600">
                  <a:moveTo>
                    <a:pt x="0" y="0"/>
                  </a:moveTo>
                  <a:lnTo>
                    <a:pt x="21600" y="19997"/>
                  </a:lnTo>
                  <a:lnTo>
                    <a:pt x="18808" y="21600"/>
                  </a:lnTo>
                  <a:lnTo>
                    <a:pt x="0" y="16183"/>
                  </a:lnTo>
                  <a:cubicBezTo>
                    <a:pt x="0" y="16183"/>
                    <a:pt x="0" y="0"/>
                    <a:pt x="0" y="0"/>
                  </a:cubicBezTo>
                  <a:close/>
                </a:path>
              </a:pathLst>
            </a:custGeom>
            <a:solidFill>
              <a:schemeClr val="accent2"/>
            </a:solidFill>
            <a:ln w="9525">
              <a:noFill/>
            </a:ln>
          </p:spPr>
          <p:txBody>
            <a:bodyPr/>
            <a:p>
              <a:endParaRPr lang="zh-CN" altLang="en-US"/>
            </a:p>
          </p:txBody>
        </p:sp>
      </p:grpSp>
      <p:grpSp>
        <p:nvGrpSpPr>
          <p:cNvPr id="28693" name="组合 22546"/>
          <p:cNvGrpSpPr/>
          <p:nvPr/>
        </p:nvGrpSpPr>
        <p:grpSpPr>
          <a:xfrm>
            <a:off x="5070475" y="3367088"/>
            <a:ext cx="2901950" cy="646112"/>
            <a:chOff x="0" y="0"/>
            <a:chExt cx="3869841" cy="860072"/>
          </a:xfrm>
        </p:grpSpPr>
        <p:sp>
          <p:nvSpPr>
            <p:cNvPr id="28694" name="Shape 545"/>
            <p:cNvSpPr/>
            <p:nvPr/>
          </p:nvSpPr>
          <p:spPr>
            <a:xfrm>
              <a:off x="516391" y="214113"/>
              <a:ext cx="3353450" cy="644371"/>
            </a:xfrm>
            <a:custGeom>
              <a:avLst/>
              <a:gdLst/>
              <a:ahLst/>
              <a:cxnLst>
                <a:cxn ang="0">
                  <a:pos x="0" y="0"/>
                </a:cxn>
                <a:cxn ang="0">
                  <a:pos x="0" y="0"/>
                </a:cxn>
                <a:cxn ang="0">
                  <a:pos x="0" y="0"/>
                </a:cxn>
                <a:cxn ang="0">
                  <a:pos x="0" y="0"/>
                </a:cxn>
              </a:cxnLst>
              <a:pathLst>
                <a:path w="21600" h="21600">
                  <a:moveTo>
                    <a:pt x="21600" y="21600"/>
                  </a:moveTo>
                  <a:lnTo>
                    <a:pt x="21600" y="0"/>
                  </a:lnTo>
                  <a:lnTo>
                    <a:pt x="0" y="0"/>
                  </a:lnTo>
                  <a:lnTo>
                    <a:pt x="0" y="21600"/>
                  </a:lnTo>
                  <a:cubicBezTo>
                    <a:pt x="0" y="21600"/>
                    <a:pt x="21600" y="21600"/>
                    <a:pt x="21600" y="21600"/>
                  </a:cubicBezTo>
                  <a:close/>
                </a:path>
              </a:pathLst>
            </a:custGeom>
            <a:solidFill>
              <a:schemeClr val="accent2"/>
            </a:solidFill>
            <a:ln w="9525">
              <a:noFill/>
            </a:ln>
          </p:spPr>
          <p:txBody>
            <a:bodyPr/>
            <a:p>
              <a:endParaRPr lang="zh-CN" altLang="en-US"/>
            </a:p>
          </p:txBody>
        </p:sp>
        <p:sp>
          <p:nvSpPr>
            <p:cNvPr id="28695" name="Shape 546"/>
            <p:cNvSpPr/>
            <p:nvPr/>
          </p:nvSpPr>
          <p:spPr>
            <a:xfrm>
              <a:off x="0" y="0"/>
              <a:ext cx="516158" cy="860072"/>
            </a:xfrm>
            <a:custGeom>
              <a:avLst/>
              <a:gdLst/>
              <a:ahLst/>
              <a:cxnLst>
                <a:cxn ang="0">
                  <a:pos x="0" y="0"/>
                </a:cxn>
                <a:cxn ang="0">
                  <a:pos x="0" y="0"/>
                </a:cxn>
                <a:cxn ang="0">
                  <a:pos x="0" y="0"/>
                </a:cxn>
                <a:cxn ang="0">
                  <a:pos x="0" y="0"/>
                </a:cxn>
              </a:cxnLst>
              <a:pathLst>
                <a:path w="21600" h="21600">
                  <a:moveTo>
                    <a:pt x="21600" y="21600"/>
                  </a:moveTo>
                  <a:lnTo>
                    <a:pt x="0" y="1603"/>
                  </a:lnTo>
                  <a:lnTo>
                    <a:pt x="2791" y="0"/>
                  </a:lnTo>
                  <a:lnTo>
                    <a:pt x="21600" y="5417"/>
                  </a:lnTo>
                  <a:cubicBezTo>
                    <a:pt x="21600" y="5417"/>
                    <a:pt x="21600" y="21600"/>
                    <a:pt x="21600" y="21600"/>
                  </a:cubicBezTo>
                  <a:close/>
                </a:path>
              </a:pathLst>
            </a:custGeom>
            <a:solidFill>
              <a:schemeClr val="accent2"/>
            </a:solidFill>
            <a:ln w="9525">
              <a:noFill/>
            </a:ln>
          </p:spPr>
          <p:txBody>
            <a:bodyPr/>
            <a:p>
              <a:endParaRPr lang="zh-CN" altLang="en-US"/>
            </a:p>
          </p:txBody>
        </p:sp>
      </p:grpSp>
      <p:grpSp>
        <p:nvGrpSpPr>
          <p:cNvPr id="28696" name="组合 22549"/>
          <p:cNvGrpSpPr/>
          <p:nvPr/>
        </p:nvGrpSpPr>
        <p:grpSpPr>
          <a:xfrm>
            <a:off x="1158875" y="3367088"/>
            <a:ext cx="2890838" cy="646112"/>
            <a:chOff x="0" y="0"/>
            <a:chExt cx="3853808" cy="860072"/>
          </a:xfrm>
        </p:grpSpPr>
        <p:sp>
          <p:nvSpPr>
            <p:cNvPr id="28697" name="Shape 548"/>
            <p:cNvSpPr/>
            <p:nvPr/>
          </p:nvSpPr>
          <p:spPr>
            <a:xfrm>
              <a:off x="0" y="214113"/>
              <a:ext cx="3336278" cy="644371"/>
            </a:xfrm>
            <a:custGeom>
              <a:avLst/>
              <a:gdLst/>
              <a:ahLst/>
              <a:cxnLst>
                <a:cxn ang="0">
                  <a:pos x="0" y="0"/>
                </a:cxn>
                <a:cxn ang="0">
                  <a:pos x="0" y="0"/>
                </a:cxn>
                <a:cxn ang="0">
                  <a:pos x="0" y="0"/>
                </a:cxn>
                <a:cxn ang="0">
                  <a:pos x="0" y="0"/>
                </a:cxn>
              </a:cxnLst>
              <a:pathLst>
                <a:path w="21600" h="21600">
                  <a:moveTo>
                    <a:pt x="0" y="21600"/>
                  </a:moveTo>
                  <a:lnTo>
                    <a:pt x="0" y="0"/>
                  </a:lnTo>
                  <a:lnTo>
                    <a:pt x="21600" y="0"/>
                  </a:lnTo>
                  <a:lnTo>
                    <a:pt x="21600" y="21600"/>
                  </a:lnTo>
                  <a:cubicBezTo>
                    <a:pt x="21600" y="21600"/>
                    <a:pt x="0" y="21600"/>
                    <a:pt x="0" y="21600"/>
                  </a:cubicBezTo>
                  <a:close/>
                </a:path>
              </a:pathLst>
            </a:custGeom>
            <a:solidFill>
              <a:schemeClr val="accent2"/>
            </a:solidFill>
            <a:ln w="9525">
              <a:noFill/>
            </a:ln>
          </p:spPr>
          <p:txBody>
            <a:bodyPr/>
            <a:p>
              <a:endParaRPr lang="zh-CN" altLang="en-US"/>
            </a:p>
          </p:txBody>
        </p:sp>
        <p:sp>
          <p:nvSpPr>
            <p:cNvPr id="28698" name="Shape 549"/>
            <p:cNvSpPr/>
            <p:nvPr/>
          </p:nvSpPr>
          <p:spPr>
            <a:xfrm>
              <a:off x="3337655" y="0"/>
              <a:ext cx="516153" cy="860072"/>
            </a:xfrm>
            <a:custGeom>
              <a:avLst/>
              <a:gdLst/>
              <a:ahLst/>
              <a:cxnLst>
                <a:cxn ang="0">
                  <a:pos x="0" y="0"/>
                </a:cxn>
                <a:cxn ang="0">
                  <a:pos x="0" y="0"/>
                </a:cxn>
                <a:cxn ang="0">
                  <a:pos x="0" y="0"/>
                </a:cxn>
                <a:cxn ang="0">
                  <a:pos x="0" y="0"/>
                </a:cxn>
              </a:cxnLst>
              <a:pathLst>
                <a:path w="21600" h="21600">
                  <a:moveTo>
                    <a:pt x="0" y="21600"/>
                  </a:moveTo>
                  <a:lnTo>
                    <a:pt x="21600" y="1603"/>
                  </a:lnTo>
                  <a:lnTo>
                    <a:pt x="18808" y="0"/>
                  </a:lnTo>
                  <a:lnTo>
                    <a:pt x="0" y="5417"/>
                  </a:lnTo>
                  <a:cubicBezTo>
                    <a:pt x="0" y="5417"/>
                    <a:pt x="0" y="21600"/>
                    <a:pt x="0" y="21600"/>
                  </a:cubicBezTo>
                  <a:close/>
                </a:path>
              </a:pathLst>
            </a:custGeom>
            <a:solidFill>
              <a:schemeClr val="accent2"/>
            </a:solidFill>
            <a:ln w="9525">
              <a:noFill/>
            </a:ln>
          </p:spPr>
          <p:txBody>
            <a:bodyPr/>
            <a:p>
              <a:endParaRPr lang="zh-CN" altLang="en-US"/>
            </a:p>
          </p:txBody>
        </p:sp>
      </p:grpSp>
      <p:sp>
        <p:nvSpPr>
          <p:cNvPr id="28699" name="Shape 558"/>
          <p:cNvSpPr/>
          <p:nvPr/>
        </p:nvSpPr>
        <p:spPr>
          <a:xfrm>
            <a:off x="1160463" y="1520825"/>
            <a:ext cx="147637" cy="141288"/>
          </a:xfrm>
          <a:prstGeom prst="rect">
            <a:avLst/>
          </a:prstGeom>
          <a:solidFill>
            <a:schemeClr val="accent1"/>
          </a:solidFill>
          <a:ln w="9525">
            <a:noFill/>
          </a:ln>
        </p:spPr>
        <p:txBody>
          <a:bodyPr wrap="square" lIns="38100" tIns="38100" rIns="38100" bIns="38100" anchor="ctr" anchorCtr="false"/>
          <a:p>
            <a:pPr>
              <a:spcBef>
                <a:spcPts val="3375"/>
              </a:spcBef>
            </a:pPr>
            <a:endParaRPr lang="zh-CN" altLang="zh-CN">
              <a:solidFill>
                <a:srgbClr val="000000"/>
              </a:solidFill>
              <a:latin typeface="微软雅黑" panose="020B0503020204020204" charset="-122"/>
              <a:ea typeface="微软雅黑" panose="020B0503020204020204" charset="-122"/>
              <a:sym typeface="微软雅黑" panose="020B0503020204020204" charset="-122"/>
            </a:endParaRPr>
          </a:p>
        </p:txBody>
      </p:sp>
      <p:sp>
        <p:nvSpPr>
          <p:cNvPr id="28700" name="Shape 562"/>
          <p:cNvSpPr/>
          <p:nvPr/>
        </p:nvSpPr>
        <p:spPr>
          <a:xfrm>
            <a:off x="1160463" y="2593975"/>
            <a:ext cx="147637" cy="139700"/>
          </a:xfrm>
          <a:prstGeom prst="rect">
            <a:avLst/>
          </a:prstGeom>
          <a:solidFill>
            <a:schemeClr val="accent1"/>
          </a:solidFill>
          <a:ln w="9525">
            <a:noFill/>
          </a:ln>
        </p:spPr>
        <p:txBody>
          <a:bodyPr wrap="square" lIns="38100" tIns="38100" rIns="38100" bIns="38100" anchor="ctr" anchorCtr="false"/>
          <a:p>
            <a:pPr>
              <a:spcBef>
                <a:spcPts val="3375"/>
              </a:spcBef>
            </a:pPr>
            <a:endParaRPr lang="zh-CN" altLang="zh-CN">
              <a:solidFill>
                <a:srgbClr val="000000"/>
              </a:solidFill>
              <a:latin typeface="微软雅黑" panose="020B0503020204020204" charset="-122"/>
              <a:ea typeface="微软雅黑" panose="020B0503020204020204" charset="-122"/>
              <a:sym typeface="微软雅黑" panose="020B0503020204020204" charset="-122"/>
            </a:endParaRPr>
          </a:p>
        </p:txBody>
      </p:sp>
      <p:sp>
        <p:nvSpPr>
          <p:cNvPr id="28701" name="Shape 566"/>
          <p:cNvSpPr/>
          <p:nvPr/>
        </p:nvSpPr>
        <p:spPr>
          <a:xfrm>
            <a:off x="1160463" y="3714750"/>
            <a:ext cx="147637" cy="139700"/>
          </a:xfrm>
          <a:prstGeom prst="rect">
            <a:avLst/>
          </a:prstGeom>
          <a:solidFill>
            <a:schemeClr val="accent1"/>
          </a:solidFill>
          <a:ln w="9525">
            <a:noFill/>
          </a:ln>
        </p:spPr>
        <p:txBody>
          <a:bodyPr wrap="square" lIns="38100" tIns="38100" rIns="38100" bIns="38100" anchor="ctr" anchorCtr="false"/>
          <a:p>
            <a:pPr>
              <a:spcBef>
                <a:spcPts val="3375"/>
              </a:spcBef>
            </a:pPr>
            <a:endParaRPr lang="zh-CN" altLang="zh-CN">
              <a:solidFill>
                <a:srgbClr val="000000"/>
              </a:solidFill>
              <a:latin typeface="微软雅黑" panose="020B0503020204020204" charset="-122"/>
              <a:ea typeface="微软雅黑" panose="020B0503020204020204" charset="-122"/>
              <a:sym typeface="微软雅黑" panose="020B0503020204020204" charset="-122"/>
            </a:endParaRPr>
          </a:p>
        </p:txBody>
      </p:sp>
      <p:sp>
        <p:nvSpPr>
          <p:cNvPr id="28702" name="Shape 568"/>
          <p:cNvSpPr/>
          <p:nvPr/>
        </p:nvSpPr>
        <p:spPr>
          <a:xfrm>
            <a:off x="7813675" y="1520825"/>
            <a:ext cx="149225" cy="141288"/>
          </a:xfrm>
          <a:prstGeom prst="rect">
            <a:avLst/>
          </a:prstGeom>
          <a:solidFill>
            <a:schemeClr val="accent1"/>
          </a:solidFill>
          <a:ln w="9525">
            <a:noFill/>
          </a:ln>
        </p:spPr>
        <p:txBody>
          <a:bodyPr wrap="square" lIns="38100" tIns="38100" rIns="38100" bIns="38100" anchor="ctr" anchorCtr="false"/>
          <a:p>
            <a:pPr>
              <a:spcBef>
                <a:spcPts val="3375"/>
              </a:spcBef>
            </a:pPr>
            <a:endParaRPr lang="zh-CN" altLang="zh-CN">
              <a:solidFill>
                <a:srgbClr val="000000"/>
              </a:solidFill>
              <a:latin typeface="微软雅黑" panose="020B0503020204020204" charset="-122"/>
              <a:ea typeface="微软雅黑" panose="020B0503020204020204" charset="-122"/>
              <a:sym typeface="微软雅黑" panose="020B0503020204020204" charset="-122"/>
            </a:endParaRPr>
          </a:p>
        </p:txBody>
      </p:sp>
      <p:sp>
        <p:nvSpPr>
          <p:cNvPr id="28703" name="Shape 572"/>
          <p:cNvSpPr/>
          <p:nvPr/>
        </p:nvSpPr>
        <p:spPr>
          <a:xfrm>
            <a:off x="7813675" y="2593975"/>
            <a:ext cx="149225" cy="139700"/>
          </a:xfrm>
          <a:prstGeom prst="rect">
            <a:avLst/>
          </a:prstGeom>
          <a:solidFill>
            <a:schemeClr val="accent1"/>
          </a:solidFill>
          <a:ln w="9525">
            <a:noFill/>
          </a:ln>
        </p:spPr>
        <p:txBody>
          <a:bodyPr wrap="square" lIns="38100" tIns="38100" rIns="38100" bIns="38100" anchor="ctr" anchorCtr="false"/>
          <a:p>
            <a:pPr>
              <a:spcBef>
                <a:spcPts val="3375"/>
              </a:spcBef>
            </a:pPr>
            <a:endParaRPr lang="zh-CN" altLang="zh-CN">
              <a:solidFill>
                <a:srgbClr val="000000"/>
              </a:solidFill>
              <a:latin typeface="微软雅黑" panose="020B0503020204020204" charset="-122"/>
              <a:ea typeface="微软雅黑" panose="020B0503020204020204" charset="-122"/>
              <a:sym typeface="微软雅黑" panose="020B0503020204020204" charset="-122"/>
            </a:endParaRPr>
          </a:p>
        </p:txBody>
      </p:sp>
      <p:sp>
        <p:nvSpPr>
          <p:cNvPr id="28704" name="Shape 576"/>
          <p:cNvSpPr/>
          <p:nvPr/>
        </p:nvSpPr>
        <p:spPr>
          <a:xfrm>
            <a:off x="7813675" y="3714750"/>
            <a:ext cx="149225" cy="139700"/>
          </a:xfrm>
          <a:prstGeom prst="rect">
            <a:avLst/>
          </a:prstGeom>
          <a:solidFill>
            <a:schemeClr val="accent1"/>
          </a:solidFill>
          <a:ln w="9525">
            <a:noFill/>
          </a:ln>
        </p:spPr>
        <p:txBody>
          <a:bodyPr wrap="square" lIns="38100" tIns="38100" rIns="38100" bIns="38100" anchor="ctr" anchorCtr="false"/>
          <a:p>
            <a:pPr>
              <a:spcBef>
                <a:spcPts val="3375"/>
              </a:spcBef>
            </a:pPr>
            <a:endParaRPr lang="zh-CN" altLang="zh-CN">
              <a:solidFill>
                <a:srgbClr val="000000"/>
              </a:solidFill>
              <a:latin typeface="微软雅黑" panose="020B0503020204020204" charset="-122"/>
              <a:ea typeface="微软雅黑" panose="020B0503020204020204" charset="-122"/>
              <a:sym typeface="微软雅黑" panose="020B0503020204020204" charset="-122"/>
            </a:endParaRPr>
          </a:p>
        </p:txBody>
      </p:sp>
      <p:sp>
        <p:nvSpPr>
          <p:cNvPr id="28705" name="Text Placeholder 12"/>
          <p:cNvSpPr/>
          <p:nvPr/>
        </p:nvSpPr>
        <p:spPr>
          <a:xfrm>
            <a:off x="1500188" y="1482725"/>
            <a:ext cx="1958975" cy="288925"/>
          </a:xfrm>
          <a:prstGeom prst="rect">
            <a:avLst/>
          </a:prstGeom>
          <a:noFill/>
          <a:ln w="9525">
            <a:noFill/>
          </a:ln>
        </p:spPr>
        <p:txBody>
          <a:bodyPr lIns="0" rIns="0" anchor="t" anchorCtr="false"/>
          <a:p>
            <a:r>
              <a:rPr lang="zh-CN" altLang="en-US" sz="1200" b="1" dirty="0">
                <a:solidFill>
                  <a:srgbClr val="3F3F3F"/>
                </a:solidFill>
                <a:latin typeface="微软雅黑" panose="020B0503020204020204" charset="-122"/>
                <a:ea typeface="微软雅黑" panose="020B0503020204020204" charset="-122"/>
                <a:sym typeface="微软雅黑" panose="020B0503020204020204" charset="-122"/>
              </a:rPr>
              <a:t>公开招标</a:t>
            </a:r>
            <a:endParaRPr lang="zh-CN" altLang="en-US" dirty="0">
              <a:latin typeface="Arial" panose="02080604020202020204" pitchFamily="34" charset="0"/>
              <a:ea typeface="宋体" panose="02010600030101010101" pitchFamily="2" charset="-122"/>
            </a:endParaRPr>
          </a:p>
        </p:txBody>
      </p:sp>
      <p:sp>
        <p:nvSpPr>
          <p:cNvPr id="28706" name="Text Placeholder 12"/>
          <p:cNvSpPr/>
          <p:nvPr/>
        </p:nvSpPr>
        <p:spPr>
          <a:xfrm>
            <a:off x="1500188" y="2552700"/>
            <a:ext cx="1958975" cy="285750"/>
          </a:xfrm>
          <a:prstGeom prst="rect">
            <a:avLst/>
          </a:prstGeom>
          <a:noFill/>
          <a:ln w="9525">
            <a:noFill/>
          </a:ln>
        </p:spPr>
        <p:txBody>
          <a:bodyPr lIns="0" rIns="0" anchor="t" anchorCtr="false"/>
          <a:p>
            <a:pPr>
              <a:lnSpc>
                <a:spcPct val="90000"/>
              </a:lnSpc>
            </a:pPr>
            <a:r>
              <a:rPr lang="zh-CN" altLang="en-US" sz="1200" b="1" dirty="0">
                <a:solidFill>
                  <a:srgbClr val="3F3F3F"/>
                </a:solidFill>
                <a:latin typeface="微软雅黑" panose="020B0503020204020204" charset="-122"/>
                <a:ea typeface="微软雅黑" panose="020B0503020204020204" charset="-122"/>
                <a:sym typeface="微软雅黑" panose="020B0503020204020204" charset="-122"/>
              </a:rPr>
              <a:t>竞争性谈判</a:t>
            </a:r>
            <a:endParaRPr lang="zh-CN" altLang="en-US" dirty="0">
              <a:latin typeface="Arial" panose="02080604020202020204" pitchFamily="34" charset="0"/>
              <a:ea typeface="宋体" panose="02010600030101010101" pitchFamily="2" charset="-122"/>
            </a:endParaRPr>
          </a:p>
        </p:txBody>
      </p:sp>
      <p:sp>
        <p:nvSpPr>
          <p:cNvPr id="28707" name="Text Placeholder 12"/>
          <p:cNvSpPr/>
          <p:nvPr/>
        </p:nvSpPr>
        <p:spPr>
          <a:xfrm>
            <a:off x="1500188" y="3660775"/>
            <a:ext cx="1958975" cy="287338"/>
          </a:xfrm>
          <a:prstGeom prst="rect">
            <a:avLst/>
          </a:prstGeom>
          <a:noFill/>
          <a:ln w="9525">
            <a:noFill/>
          </a:ln>
        </p:spPr>
        <p:txBody>
          <a:bodyPr lIns="0" rIns="0" anchor="t" anchorCtr="false"/>
          <a:p>
            <a:r>
              <a:rPr lang="zh-CN" altLang="en-US" sz="1200" b="1" dirty="0">
                <a:solidFill>
                  <a:srgbClr val="3F3F3F"/>
                </a:solidFill>
                <a:latin typeface="微软雅黑" panose="020B0503020204020204" charset="-122"/>
                <a:ea typeface="微软雅黑" panose="020B0503020204020204" charset="-122"/>
                <a:sym typeface="微软雅黑" panose="020B0503020204020204" charset="-122"/>
              </a:rPr>
              <a:t>询价</a:t>
            </a:r>
            <a:endParaRPr lang="zh-CN" altLang="en-US" dirty="0">
              <a:latin typeface="Arial" panose="02080604020202020204" pitchFamily="34" charset="0"/>
              <a:ea typeface="宋体" panose="02010600030101010101" pitchFamily="2" charset="-122"/>
            </a:endParaRPr>
          </a:p>
        </p:txBody>
      </p:sp>
      <p:sp>
        <p:nvSpPr>
          <p:cNvPr id="28708" name="Text Placeholder 12"/>
          <p:cNvSpPr/>
          <p:nvPr/>
        </p:nvSpPr>
        <p:spPr>
          <a:xfrm>
            <a:off x="5661025" y="1482725"/>
            <a:ext cx="1958975" cy="288925"/>
          </a:xfrm>
          <a:prstGeom prst="rect">
            <a:avLst/>
          </a:prstGeom>
          <a:noFill/>
          <a:ln w="9525">
            <a:noFill/>
          </a:ln>
        </p:spPr>
        <p:txBody>
          <a:bodyPr lIns="0" rIns="0" anchor="t" anchorCtr="false"/>
          <a:p>
            <a:r>
              <a:rPr lang="zh-CN" altLang="en-US" sz="1200" b="1" dirty="0">
                <a:solidFill>
                  <a:srgbClr val="3F3F3F"/>
                </a:solidFill>
                <a:latin typeface="微软雅黑" panose="020B0503020204020204" charset="-122"/>
                <a:ea typeface="微软雅黑" panose="020B0503020204020204" charset="-122"/>
                <a:sym typeface="微软雅黑" panose="020B0503020204020204" charset="-122"/>
              </a:rPr>
              <a:t>邀请招标</a:t>
            </a:r>
            <a:endParaRPr lang="zh-CN" altLang="en-US" dirty="0">
              <a:latin typeface="Arial" panose="02080604020202020204" pitchFamily="34" charset="0"/>
              <a:ea typeface="宋体" panose="02010600030101010101" pitchFamily="2" charset="-122"/>
            </a:endParaRPr>
          </a:p>
        </p:txBody>
      </p:sp>
      <p:sp>
        <p:nvSpPr>
          <p:cNvPr id="28709" name="Text Placeholder 12"/>
          <p:cNvSpPr/>
          <p:nvPr/>
        </p:nvSpPr>
        <p:spPr>
          <a:xfrm>
            <a:off x="5661025" y="2552700"/>
            <a:ext cx="1958975" cy="285750"/>
          </a:xfrm>
          <a:prstGeom prst="rect">
            <a:avLst/>
          </a:prstGeom>
          <a:noFill/>
          <a:ln w="9525">
            <a:noFill/>
          </a:ln>
        </p:spPr>
        <p:txBody>
          <a:bodyPr lIns="0" rIns="0" anchor="t" anchorCtr="false"/>
          <a:p>
            <a:pPr>
              <a:lnSpc>
                <a:spcPct val="90000"/>
              </a:lnSpc>
            </a:pPr>
            <a:r>
              <a:rPr lang="zh-CN" altLang="en-US" sz="1200" b="1" dirty="0">
                <a:solidFill>
                  <a:srgbClr val="3F3F3F"/>
                </a:solidFill>
                <a:latin typeface="微软雅黑" panose="020B0503020204020204" charset="-122"/>
                <a:ea typeface="微软雅黑" panose="020B0503020204020204" charset="-122"/>
                <a:sym typeface="微软雅黑" panose="020B0503020204020204" charset="-122"/>
              </a:rPr>
              <a:t>单一来源采购</a:t>
            </a:r>
            <a:endParaRPr lang="zh-CN" altLang="en-US" dirty="0">
              <a:latin typeface="Arial" panose="02080604020202020204" pitchFamily="34" charset="0"/>
              <a:ea typeface="宋体" panose="02010600030101010101" pitchFamily="2" charset="-122"/>
            </a:endParaRPr>
          </a:p>
        </p:txBody>
      </p:sp>
      <p:sp>
        <p:nvSpPr>
          <p:cNvPr id="28710" name="Text Placeholder 12"/>
          <p:cNvSpPr/>
          <p:nvPr/>
        </p:nvSpPr>
        <p:spPr>
          <a:xfrm>
            <a:off x="5661025" y="3581400"/>
            <a:ext cx="1958975" cy="287338"/>
          </a:xfrm>
          <a:prstGeom prst="rect">
            <a:avLst/>
          </a:prstGeom>
          <a:noFill/>
          <a:ln w="9525">
            <a:noFill/>
          </a:ln>
        </p:spPr>
        <p:txBody>
          <a:bodyPr lIns="0" rIns="0" anchor="t" anchorCtr="false"/>
          <a:p>
            <a:r>
              <a:rPr lang="zh-CN" altLang="en-US" sz="1200" b="1" dirty="0">
                <a:solidFill>
                  <a:srgbClr val="3F3F3F"/>
                </a:solidFill>
                <a:latin typeface="微软雅黑" panose="020B0503020204020204" charset="-122"/>
                <a:ea typeface="微软雅黑" panose="020B0503020204020204" charset="-122"/>
                <a:sym typeface="微软雅黑" panose="020B0503020204020204" charset="-122"/>
              </a:rPr>
              <a:t>政府采购监督管理部门认定的其他采购方式</a:t>
            </a:r>
            <a:endParaRPr lang="zh-CN" altLang="en-US" dirty="0">
              <a:latin typeface="Arial" panose="02080604020202020204" pitchFamily="34" charset="0"/>
              <a:ea typeface="宋体" panose="02010600030101010101" pitchFamily="2" charset="-122"/>
            </a:endParaRPr>
          </a:p>
        </p:txBody>
      </p:sp>
      <p:sp>
        <p:nvSpPr>
          <p:cNvPr id="28711" name="Text Placeholder 12"/>
          <p:cNvSpPr/>
          <p:nvPr/>
        </p:nvSpPr>
        <p:spPr>
          <a:xfrm>
            <a:off x="1500188" y="1965325"/>
            <a:ext cx="1774825" cy="123825"/>
          </a:xfrm>
          <a:prstGeom prst="rect">
            <a:avLst/>
          </a:prstGeom>
          <a:noFill/>
          <a:ln w="9525">
            <a:noFill/>
          </a:ln>
        </p:spPr>
        <p:txBody>
          <a:bodyPr lIns="0" rIns="0" anchor="ctr" anchorCtr="false"/>
          <a:p>
            <a:r>
              <a:rPr lang="en-US" altLang="zh-CN" sz="1000" dirty="0">
                <a:solidFill>
                  <a:srgbClr val="3F3F3F"/>
                </a:solidFill>
                <a:latin typeface="微软雅黑" panose="020B0503020204020204" charset="-122"/>
                <a:ea typeface="微软雅黑" panose="020B0503020204020204" charset="-122"/>
                <a:sym typeface="微软雅黑" panose="020B0503020204020204" charset="-122"/>
              </a:rPr>
              <a:t>《</a:t>
            </a:r>
            <a:r>
              <a:rPr lang="zh-CN" altLang="en-US" sz="1000" dirty="0">
                <a:solidFill>
                  <a:srgbClr val="3F3F3F"/>
                </a:solidFill>
                <a:latin typeface="微软雅黑" panose="020B0503020204020204" charset="-122"/>
                <a:ea typeface="微软雅黑" panose="020B0503020204020204" charset="-122"/>
                <a:sym typeface="微软雅黑" panose="020B0503020204020204" charset="-122"/>
              </a:rPr>
              <a:t>政府采购货物和服务招标投标管理办法</a:t>
            </a:r>
            <a:r>
              <a:rPr lang="en-US" altLang="zh-CN" sz="1000" dirty="0">
                <a:solidFill>
                  <a:srgbClr val="3F3F3F"/>
                </a:solidFill>
                <a:latin typeface="微软雅黑" panose="020B0503020204020204" charset="-122"/>
                <a:ea typeface="微软雅黑" panose="020B0503020204020204" charset="-122"/>
                <a:sym typeface="微软雅黑" panose="020B0503020204020204" charset="-122"/>
              </a:rPr>
              <a:t>》</a:t>
            </a:r>
            <a:r>
              <a:rPr lang="zh-CN" altLang="en-US" sz="1000" dirty="0">
                <a:solidFill>
                  <a:srgbClr val="3F3F3F"/>
                </a:solidFill>
                <a:latin typeface="微软雅黑" panose="020B0503020204020204" charset="-122"/>
                <a:ea typeface="微软雅黑" panose="020B0503020204020204" charset="-122"/>
                <a:sym typeface="微软雅黑" panose="020B0503020204020204" charset="-122"/>
              </a:rPr>
              <a:t>（</a:t>
            </a:r>
            <a:r>
              <a:rPr lang="en-US" altLang="zh-CN" sz="1000" dirty="0">
                <a:solidFill>
                  <a:srgbClr val="3F3F3F"/>
                </a:solidFill>
                <a:latin typeface="微软雅黑" panose="020B0503020204020204" charset="-122"/>
                <a:ea typeface="微软雅黑" panose="020B0503020204020204" charset="-122"/>
                <a:sym typeface="微软雅黑" panose="020B0503020204020204" charset="-122"/>
              </a:rPr>
              <a:t>87</a:t>
            </a:r>
            <a:r>
              <a:rPr lang="zh-CN" altLang="en-US" sz="1000" dirty="0">
                <a:solidFill>
                  <a:srgbClr val="3F3F3F"/>
                </a:solidFill>
                <a:latin typeface="微软雅黑" panose="020B0503020204020204" charset="-122"/>
                <a:ea typeface="微软雅黑" panose="020B0503020204020204" charset="-122"/>
                <a:sym typeface="微软雅黑" panose="020B0503020204020204" charset="-122"/>
              </a:rPr>
              <a:t>号令）</a:t>
            </a:r>
            <a:endParaRPr lang="en-US" altLang="zh-CN" dirty="0">
              <a:latin typeface="Arial" panose="02080604020202020204" pitchFamily="34" charset="0"/>
              <a:ea typeface="宋体" panose="02010600030101010101" pitchFamily="2" charset="-122"/>
            </a:endParaRPr>
          </a:p>
        </p:txBody>
      </p:sp>
      <p:sp>
        <p:nvSpPr>
          <p:cNvPr id="28712" name="Text Placeholder 12"/>
          <p:cNvSpPr/>
          <p:nvPr/>
        </p:nvSpPr>
        <p:spPr>
          <a:xfrm>
            <a:off x="1500188" y="3038475"/>
            <a:ext cx="1774825" cy="123825"/>
          </a:xfrm>
          <a:prstGeom prst="rect">
            <a:avLst/>
          </a:prstGeom>
          <a:noFill/>
          <a:ln w="9525">
            <a:noFill/>
          </a:ln>
        </p:spPr>
        <p:txBody>
          <a:bodyPr lIns="0" rIns="0" anchor="ctr" anchorCtr="false"/>
          <a:p>
            <a:r>
              <a:rPr lang="en-US" altLang="zh-CN" sz="1000" dirty="0">
                <a:solidFill>
                  <a:srgbClr val="3F3F3F"/>
                </a:solidFill>
                <a:latin typeface="微软雅黑" panose="020B0503020204020204" charset="-122"/>
                <a:ea typeface="微软雅黑" panose="020B0503020204020204" charset="-122"/>
                <a:sym typeface="微软雅黑" panose="020B0503020204020204" charset="-122"/>
              </a:rPr>
              <a:t>《</a:t>
            </a:r>
            <a:r>
              <a:rPr lang="zh-CN" altLang="en-US" sz="1000" dirty="0">
                <a:solidFill>
                  <a:srgbClr val="3F3F3F"/>
                </a:solidFill>
                <a:latin typeface="微软雅黑" panose="020B0503020204020204" charset="-122"/>
                <a:ea typeface="微软雅黑" panose="020B0503020204020204" charset="-122"/>
                <a:sym typeface="微软雅黑" panose="020B0503020204020204" charset="-122"/>
              </a:rPr>
              <a:t>政府采购非招标采购方式管理办法</a:t>
            </a:r>
            <a:r>
              <a:rPr lang="en-US" altLang="zh-CN" sz="1000" dirty="0">
                <a:solidFill>
                  <a:srgbClr val="3F3F3F"/>
                </a:solidFill>
                <a:latin typeface="微软雅黑" panose="020B0503020204020204" charset="-122"/>
                <a:ea typeface="微软雅黑" panose="020B0503020204020204" charset="-122"/>
                <a:sym typeface="微软雅黑" panose="020B0503020204020204" charset="-122"/>
              </a:rPr>
              <a:t>》</a:t>
            </a:r>
            <a:r>
              <a:rPr lang="zh-CN" altLang="en-US" sz="1000" dirty="0">
                <a:solidFill>
                  <a:srgbClr val="3F3F3F"/>
                </a:solidFill>
                <a:latin typeface="微软雅黑" panose="020B0503020204020204" charset="-122"/>
                <a:ea typeface="微软雅黑" panose="020B0503020204020204" charset="-122"/>
                <a:sym typeface="微软雅黑" panose="020B0503020204020204" charset="-122"/>
              </a:rPr>
              <a:t>（</a:t>
            </a:r>
            <a:r>
              <a:rPr lang="en-US" altLang="zh-CN" sz="1000" dirty="0">
                <a:solidFill>
                  <a:srgbClr val="3F3F3F"/>
                </a:solidFill>
                <a:latin typeface="微软雅黑" panose="020B0503020204020204" charset="-122"/>
                <a:ea typeface="微软雅黑" panose="020B0503020204020204" charset="-122"/>
                <a:sym typeface="微软雅黑" panose="020B0503020204020204" charset="-122"/>
              </a:rPr>
              <a:t>74</a:t>
            </a:r>
            <a:r>
              <a:rPr lang="zh-CN" altLang="en-US" sz="1000" dirty="0">
                <a:solidFill>
                  <a:srgbClr val="3F3F3F"/>
                </a:solidFill>
                <a:latin typeface="微软雅黑" panose="020B0503020204020204" charset="-122"/>
                <a:ea typeface="微软雅黑" panose="020B0503020204020204" charset="-122"/>
                <a:sym typeface="微软雅黑" panose="020B0503020204020204" charset="-122"/>
              </a:rPr>
              <a:t>号令）</a:t>
            </a:r>
            <a:endParaRPr lang="zh-CN" altLang="en-US" dirty="0">
              <a:latin typeface="Arial" panose="02080604020202020204" pitchFamily="34" charset="0"/>
              <a:ea typeface="宋体" panose="02010600030101010101" pitchFamily="2" charset="-122"/>
            </a:endParaRPr>
          </a:p>
        </p:txBody>
      </p:sp>
      <p:sp>
        <p:nvSpPr>
          <p:cNvPr id="28713" name="Text Placeholder 12"/>
          <p:cNvSpPr/>
          <p:nvPr/>
        </p:nvSpPr>
        <p:spPr>
          <a:xfrm>
            <a:off x="1500188" y="4175125"/>
            <a:ext cx="1774825" cy="123825"/>
          </a:xfrm>
          <a:prstGeom prst="rect">
            <a:avLst/>
          </a:prstGeom>
          <a:noFill/>
          <a:ln w="9525">
            <a:noFill/>
          </a:ln>
        </p:spPr>
        <p:txBody>
          <a:bodyPr lIns="0" rIns="0" anchor="ctr" anchorCtr="false"/>
          <a:p>
            <a:r>
              <a:rPr lang="en-US" altLang="zh-CN" sz="1000" dirty="0">
                <a:solidFill>
                  <a:srgbClr val="3F3F3F"/>
                </a:solidFill>
                <a:latin typeface="微软雅黑" panose="020B0503020204020204" charset="-122"/>
                <a:ea typeface="微软雅黑" panose="020B0503020204020204" charset="-122"/>
                <a:sym typeface="微软雅黑" panose="020B0503020204020204" charset="-122"/>
              </a:rPr>
              <a:t>《</a:t>
            </a:r>
            <a:r>
              <a:rPr lang="zh-CN" altLang="en-US" sz="1000" dirty="0">
                <a:solidFill>
                  <a:srgbClr val="3F3F3F"/>
                </a:solidFill>
                <a:latin typeface="微软雅黑" panose="020B0503020204020204" charset="-122"/>
                <a:ea typeface="微软雅黑" panose="020B0503020204020204" charset="-122"/>
                <a:sym typeface="微软雅黑" panose="020B0503020204020204" charset="-122"/>
              </a:rPr>
              <a:t>政府采购非招标采购方式管理办法</a:t>
            </a:r>
            <a:r>
              <a:rPr lang="en-US" altLang="zh-CN" sz="1000" dirty="0">
                <a:solidFill>
                  <a:srgbClr val="3F3F3F"/>
                </a:solidFill>
                <a:latin typeface="微软雅黑" panose="020B0503020204020204" charset="-122"/>
                <a:ea typeface="微软雅黑" panose="020B0503020204020204" charset="-122"/>
                <a:sym typeface="微软雅黑" panose="020B0503020204020204" charset="-122"/>
              </a:rPr>
              <a:t>》</a:t>
            </a:r>
            <a:r>
              <a:rPr lang="zh-CN" altLang="en-US" sz="1000" dirty="0">
                <a:solidFill>
                  <a:srgbClr val="3F3F3F"/>
                </a:solidFill>
                <a:latin typeface="微软雅黑" panose="020B0503020204020204" charset="-122"/>
                <a:ea typeface="微软雅黑" panose="020B0503020204020204" charset="-122"/>
                <a:sym typeface="微软雅黑" panose="020B0503020204020204" charset="-122"/>
              </a:rPr>
              <a:t>（</a:t>
            </a:r>
            <a:r>
              <a:rPr lang="en-US" altLang="zh-CN" sz="1000" dirty="0">
                <a:solidFill>
                  <a:srgbClr val="3F3F3F"/>
                </a:solidFill>
                <a:latin typeface="微软雅黑" panose="020B0503020204020204" charset="-122"/>
                <a:ea typeface="微软雅黑" panose="020B0503020204020204" charset="-122"/>
                <a:sym typeface="微软雅黑" panose="020B0503020204020204" charset="-122"/>
              </a:rPr>
              <a:t>74</a:t>
            </a:r>
            <a:r>
              <a:rPr lang="zh-CN" altLang="en-US" sz="1000" dirty="0">
                <a:solidFill>
                  <a:srgbClr val="3F3F3F"/>
                </a:solidFill>
                <a:latin typeface="微软雅黑" panose="020B0503020204020204" charset="-122"/>
                <a:ea typeface="微软雅黑" panose="020B0503020204020204" charset="-122"/>
                <a:sym typeface="微软雅黑" panose="020B0503020204020204" charset="-122"/>
              </a:rPr>
              <a:t>号令）</a:t>
            </a:r>
            <a:endParaRPr lang="zh-CN" altLang="en-US" dirty="0">
              <a:latin typeface="Arial" panose="02080604020202020204" pitchFamily="34" charset="0"/>
              <a:ea typeface="宋体" panose="02010600030101010101" pitchFamily="2" charset="-122"/>
            </a:endParaRPr>
          </a:p>
        </p:txBody>
      </p:sp>
      <p:sp>
        <p:nvSpPr>
          <p:cNvPr id="28714" name="Text Placeholder 12"/>
          <p:cNvSpPr/>
          <p:nvPr/>
        </p:nvSpPr>
        <p:spPr>
          <a:xfrm>
            <a:off x="5940425" y="1968500"/>
            <a:ext cx="1682750" cy="120650"/>
          </a:xfrm>
          <a:prstGeom prst="rect">
            <a:avLst/>
          </a:prstGeom>
          <a:noFill/>
          <a:ln w="9525">
            <a:noFill/>
          </a:ln>
        </p:spPr>
        <p:txBody>
          <a:bodyPr lIns="0" rIns="0" anchor="ctr" anchorCtr="false"/>
          <a:p>
            <a:r>
              <a:rPr lang="en-US" altLang="zh-CN" sz="1000" dirty="0">
                <a:solidFill>
                  <a:srgbClr val="3F3F3F"/>
                </a:solidFill>
                <a:latin typeface="微软雅黑" panose="020B0503020204020204" charset="-122"/>
                <a:ea typeface="微软雅黑" panose="020B0503020204020204" charset="-122"/>
                <a:sym typeface="微软雅黑" panose="020B0503020204020204" charset="-122"/>
              </a:rPr>
              <a:t>《</a:t>
            </a:r>
            <a:r>
              <a:rPr lang="zh-CN" altLang="en-US" sz="1000" dirty="0">
                <a:solidFill>
                  <a:srgbClr val="3F3F3F"/>
                </a:solidFill>
                <a:latin typeface="微软雅黑" panose="020B0503020204020204" charset="-122"/>
                <a:ea typeface="微软雅黑" panose="020B0503020204020204" charset="-122"/>
                <a:sym typeface="微软雅黑" panose="020B0503020204020204" charset="-122"/>
              </a:rPr>
              <a:t>政府采购货物和服务招标投标管理办法</a:t>
            </a:r>
            <a:r>
              <a:rPr lang="en-US" altLang="zh-CN" sz="1000" dirty="0">
                <a:solidFill>
                  <a:srgbClr val="3F3F3F"/>
                </a:solidFill>
                <a:latin typeface="微软雅黑" panose="020B0503020204020204" charset="-122"/>
                <a:ea typeface="微软雅黑" panose="020B0503020204020204" charset="-122"/>
                <a:sym typeface="微软雅黑" panose="020B0503020204020204" charset="-122"/>
              </a:rPr>
              <a:t>》</a:t>
            </a:r>
            <a:r>
              <a:rPr lang="zh-CN" altLang="en-US" sz="1000" dirty="0">
                <a:solidFill>
                  <a:srgbClr val="3F3F3F"/>
                </a:solidFill>
                <a:latin typeface="微软雅黑" panose="020B0503020204020204" charset="-122"/>
                <a:ea typeface="微软雅黑" panose="020B0503020204020204" charset="-122"/>
                <a:sym typeface="微软雅黑" panose="020B0503020204020204" charset="-122"/>
              </a:rPr>
              <a:t>（</a:t>
            </a:r>
            <a:r>
              <a:rPr lang="en-US" altLang="zh-CN" sz="1000" dirty="0">
                <a:solidFill>
                  <a:srgbClr val="3F3F3F"/>
                </a:solidFill>
                <a:latin typeface="微软雅黑" panose="020B0503020204020204" charset="-122"/>
                <a:ea typeface="微软雅黑" panose="020B0503020204020204" charset="-122"/>
                <a:sym typeface="微软雅黑" panose="020B0503020204020204" charset="-122"/>
              </a:rPr>
              <a:t>87</a:t>
            </a:r>
            <a:r>
              <a:rPr lang="zh-CN" altLang="en-US" sz="1000" dirty="0">
                <a:solidFill>
                  <a:srgbClr val="3F3F3F"/>
                </a:solidFill>
                <a:latin typeface="微软雅黑" panose="020B0503020204020204" charset="-122"/>
                <a:ea typeface="微软雅黑" panose="020B0503020204020204" charset="-122"/>
                <a:sym typeface="微软雅黑" panose="020B0503020204020204" charset="-122"/>
              </a:rPr>
              <a:t>号令）</a:t>
            </a:r>
            <a:endParaRPr lang="en-US" altLang="zh-CN" dirty="0">
              <a:latin typeface="Arial" panose="02080604020202020204" pitchFamily="34" charset="0"/>
              <a:ea typeface="宋体" panose="02010600030101010101" pitchFamily="2" charset="-122"/>
            </a:endParaRPr>
          </a:p>
        </p:txBody>
      </p:sp>
      <p:sp>
        <p:nvSpPr>
          <p:cNvPr id="28715" name="Text Placeholder 12"/>
          <p:cNvSpPr/>
          <p:nvPr/>
        </p:nvSpPr>
        <p:spPr>
          <a:xfrm>
            <a:off x="5940425" y="3041650"/>
            <a:ext cx="1682750" cy="120650"/>
          </a:xfrm>
          <a:prstGeom prst="rect">
            <a:avLst/>
          </a:prstGeom>
          <a:noFill/>
          <a:ln w="9525">
            <a:noFill/>
          </a:ln>
        </p:spPr>
        <p:txBody>
          <a:bodyPr lIns="0" rIns="0" anchor="ctr" anchorCtr="false"/>
          <a:p>
            <a:r>
              <a:rPr lang="en-US" altLang="zh-CN" sz="1000" dirty="0">
                <a:solidFill>
                  <a:srgbClr val="3F3F3F"/>
                </a:solidFill>
                <a:latin typeface="微软雅黑" panose="020B0503020204020204" charset="-122"/>
                <a:ea typeface="微软雅黑" panose="020B0503020204020204" charset="-122"/>
                <a:sym typeface="微软雅黑" panose="020B0503020204020204" charset="-122"/>
              </a:rPr>
              <a:t>《</a:t>
            </a:r>
            <a:r>
              <a:rPr lang="zh-CN" altLang="en-US" sz="1000" dirty="0">
                <a:solidFill>
                  <a:srgbClr val="3F3F3F"/>
                </a:solidFill>
                <a:latin typeface="微软雅黑" panose="020B0503020204020204" charset="-122"/>
                <a:ea typeface="微软雅黑" panose="020B0503020204020204" charset="-122"/>
                <a:sym typeface="微软雅黑" panose="020B0503020204020204" charset="-122"/>
              </a:rPr>
              <a:t>政府采购非招标采购方式管理办法</a:t>
            </a:r>
            <a:r>
              <a:rPr lang="en-US" altLang="zh-CN" sz="1000" dirty="0">
                <a:solidFill>
                  <a:srgbClr val="3F3F3F"/>
                </a:solidFill>
                <a:latin typeface="微软雅黑" panose="020B0503020204020204" charset="-122"/>
                <a:ea typeface="微软雅黑" panose="020B0503020204020204" charset="-122"/>
                <a:sym typeface="微软雅黑" panose="020B0503020204020204" charset="-122"/>
              </a:rPr>
              <a:t>》</a:t>
            </a:r>
            <a:r>
              <a:rPr lang="zh-CN" altLang="en-US" sz="1000" dirty="0">
                <a:solidFill>
                  <a:srgbClr val="3F3F3F"/>
                </a:solidFill>
                <a:latin typeface="微软雅黑" panose="020B0503020204020204" charset="-122"/>
                <a:ea typeface="微软雅黑" panose="020B0503020204020204" charset="-122"/>
                <a:sym typeface="微软雅黑" panose="020B0503020204020204" charset="-122"/>
              </a:rPr>
              <a:t>（</a:t>
            </a:r>
            <a:r>
              <a:rPr lang="en-US" altLang="zh-CN" sz="1000" dirty="0">
                <a:solidFill>
                  <a:srgbClr val="3F3F3F"/>
                </a:solidFill>
                <a:latin typeface="微软雅黑" panose="020B0503020204020204" charset="-122"/>
                <a:ea typeface="微软雅黑" panose="020B0503020204020204" charset="-122"/>
                <a:sym typeface="微软雅黑" panose="020B0503020204020204" charset="-122"/>
              </a:rPr>
              <a:t>74</a:t>
            </a:r>
            <a:r>
              <a:rPr lang="zh-CN" altLang="en-US" sz="1000" dirty="0">
                <a:solidFill>
                  <a:srgbClr val="3F3F3F"/>
                </a:solidFill>
                <a:latin typeface="微软雅黑" panose="020B0503020204020204" charset="-122"/>
                <a:ea typeface="微软雅黑" panose="020B0503020204020204" charset="-122"/>
                <a:sym typeface="微软雅黑" panose="020B0503020204020204" charset="-122"/>
              </a:rPr>
              <a:t>号令）</a:t>
            </a:r>
            <a:endParaRPr lang="zh-CN" altLang="en-US" dirty="0">
              <a:latin typeface="Arial" panose="02080604020202020204" pitchFamily="34" charset="0"/>
              <a:ea typeface="宋体" panose="02010600030101010101" pitchFamily="2" charset="-122"/>
            </a:endParaRPr>
          </a:p>
        </p:txBody>
      </p:sp>
      <p:sp>
        <p:nvSpPr>
          <p:cNvPr id="28716" name="Text Placeholder 12"/>
          <p:cNvSpPr/>
          <p:nvPr/>
        </p:nvSpPr>
        <p:spPr>
          <a:xfrm>
            <a:off x="5618159" y="4175127"/>
            <a:ext cx="2190750" cy="774684"/>
          </a:xfrm>
          <a:prstGeom prst="rect">
            <a:avLst/>
          </a:prstGeom>
          <a:noFill/>
          <a:ln w="9525">
            <a:noFill/>
          </a:ln>
        </p:spPr>
        <p:txBody>
          <a:bodyPr lIns="0" rIns="0" anchor="ctr" anchorCtr="false"/>
          <a:p>
            <a:r>
              <a:rPr lang="en-US" altLang="zh-CN" sz="1000" dirty="0">
                <a:solidFill>
                  <a:srgbClr val="3F3F3F"/>
                </a:solidFill>
                <a:latin typeface="微软雅黑" panose="020B0503020204020204" charset="-122"/>
                <a:ea typeface="微软雅黑" panose="020B0503020204020204" charset="-122"/>
                <a:sym typeface="微软雅黑" panose="020B0503020204020204" charset="-122"/>
              </a:rPr>
              <a:t>《</a:t>
            </a:r>
            <a:r>
              <a:rPr lang="zh-CN" altLang="en-US" sz="1000" dirty="0">
                <a:solidFill>
                  <a:srgbClr val="3F3F3F"/>
                </a:solidFill>
                <a:latin typeface="微软雅黑" panose="020B0503020204020204" charset="-122"/>
                <a:ea typeface="微软雅黑" panose="020B0503020204020204" charset="-122"/>
                <a:sym typeface="微软雅黑" panose="020B0503020204020204" charset="-122"/>
              </a:rPr>
              <a:t>政府采购竞争性磋商采购方式管理暂行办法</a:t>
            </a:r>
            <a:r>
              <a:rPr lang="en-US" altLang="zh-CN" sz="1000" dirty="0">
                <a:solidFill>
                  <a:srgbClr val="3F3F3F"/>
                </a:solidFill>
                <a:latin typeface="微软雅黑" panose="020B0503020204020204" charset="-122"/>
                <a:ea typeface="微软雅黑" panose="020B0503020204020204" charset="-122"/>
                <a:sym typeface="微软雅黑" panose="020B0503020204020204" charset="-122"/>
              </a:rPr>
              <a:t>》</a:t>
            </a:r>
            <a:r>
              <a:rPr lang="zh-CN" altLang="en-US" sz="1000" dirty="0">
                <a:solidFill>
                  <a:srgbClr val="3F3F3F"/>
                </a:solidFill>
                <a:latin typeface="微软雅黑" panose="020B0503020204020204" charset="-122"/>
                <a:ea typeface="微软雅黑" panose="020B0503020204020204" charset="-122"/>
                <a:sym typeface="微软雅黑" panose="020B0503020204020204" charset="-122"/>
              </a:rPr>
              <a:t>（财库</a:t>
            </a:r>
            <a:r>
              <a:rPr lang="en-US" altLang="zh-CN" sz="1000" dirty="0">
                <a:solidFill>
                  <a:srgbClr val="3F3F3F"/>
                </a:solidFill>
                <a:latin typeface="微软雅黑" panose="020B0503020204020204" charset="-122"/>
                <a:ea typeface="微软雅黑" panose="020B0503020204020204" charset="-122"/>
                <a:sym typeface="微软雅黑" panose="020B0503020204020204" charset="-122"/>
              </a:rPr>
              <a:t>〔2014〕214</a:t>
            </a:r>
            <a:r>
              <a:rPr lang="zh-CN" altLang="en-US" sz="1000" dirty="0">
                <a:solidFill>
                  <a:srgbClr val="3F3F3F"/>
                </a:solidFill>
                <a:latin typeface="微软雅黑" panose="020B0503020204020204" charset="-122"/>
                <a:ea typeface="微软雅黑" panose="020B0503020204020204" charset="-122"/>
                <a:sym typeface="微软雅黑" panose="020B0503020204020204" charset="-122"/>
              </a:rPr>
              <a:t>号）</a:t>
            </a:r>
            <a:endParaRPr lang="zh-CN" altLang="en-US" sz="1000" dirty="0">
              <a:solidFill>
                <a:srgbClr val="3F3F3F"/>
              </a:solidFill>
              <a:latin typeface="微软雅黑" panose="020B0503020204020204" charset="-122"/>
              <a:ea typeface="微软雅黑" panose="020B0503020204020204" charset="-122"/>
              <a:sym typeface="微软雅黑" panose="020B0503020204020204" charset="-122"/>
            </a:endParaRPr>
          </a:p>
          <a:p>
            <a:r>
              <a:rPr lang="zh-CN" altLang="en-US" sz="1000" dirty="0">
                <a:latin typeface="Arial" panose="02080604020202020204" pitchFamily="34" charset="0"/>
                <a:ea typeface="宋体" panose="02010600030101010101" pitchFamily="2" charset="-122"/>
              </a:rPr>
              <a:t>《</a:t>
            </a:r>
            <a:r>
              <a:rPr lang="zh-CN" altLang="en-US" sz="1000">
                <a:latin typeface="宋体" panose="02010600030101010101" pitchFamily="2" charset="-122"/>
                <a:cs typeface="仿宋" panose="02010609060101010101" charset="-122"/>
                <a:sym typeface="+mn-ea"/>
              </a:rPr>
              <a:t>政府采购框架协议采购方式管理暂行办法》（财政部令第</a:t>
            </a:r>
            <a:r>
              <a:rPr lang="en-US" altLang="zh-CN" sz="1000">
                <a:latin typeface="宋体" panose="02010600030101010101" pitchFamily="2" charset="-122"/>
                <a:cs typeface="仿宋" panose="02010609060101010101" charset="-122"/>
                <a:sym typeface="+mn-ea"/>
              </a:rPr>
              <a:t>110</a:t>
            </a:r>
            <a:r>
              <a:rPr lang="zh-CN" altLang="en-US" sz="1000">
                <a:latin typeface="宋体" panose="02010600030101010101" pitchFamily="2" charset="-122"/>
                <a:cs typeface="仿宋" panose="02010609060101010101" charset="-122"/>
                <a:sym typeface="+mn-ea"/>
              </a:rPr>
              <a:t>号）</a:t>
            </a:r>
            <a:endParaRPr lang="en-US" altLang="zh-CN" sz="1000" dirty="0">
              <a:latin typeface="宋体" panose="02010600030101010101" pitchFamily="2" charset="-122"/>
              <a:ea typeface="宋体" panose="02010600030101010101" pitchFamily="2" charset="-122"/>
              <a:cs typeface="仿宋" panose="02010609060101010101" charset="-122"/>
              <a:sym typeface="+mn-ea"/>
            </a:endParaRPr>
          </a:p>
        </p:txBody>
      </p:sp>
      <p:grpSp>
        <p:nvGrpSpPr>
          <p:cNvPr id="28717" name="组合 22571"/>
          <p:cNvGrpSpPr/>
          <p:nvPr/>
        </p:nvGrpSpPr>
        <p:grpSpPr>
          <a:xfrm>
            <a:off x="3567113" y="1677988"/>
            <a:ext cx="1997075" cy="1998662"/>
            <a:chOff x="0" y="0"/>
            <a:chExt cx="1997947" cy="1997946"/>
          </a:xfrm>
        </p:grpSpPr>
        <p:sp>
          <p:nvSpPr>
            <p:cNvPr id="28718" name="Shape 551"/>
            <p:cNvSpPr/>
            <p:nvPr/>
          </p:nvSpPr>
          <p:spPr>
            <a:xfrm>
              <a:off x="0" y="0"/>
              <a:ext cx="1997947" cy="1997946"/>
            </a:xfrm>
            <a:custGeom>
              <a:avLst/>
              <a:gdLst/>
              <a:ahLst/>
              <a:cxnLst>
                <a:cxn ang="0">
                  <a:pos x="0" y="0"/>
                </a:cxn>
                <a:cxn ang="0">
                  <a:pos x="0" y="0"/>
                </a:cxn>
                <a:cxn ang="0">
                  <a:pos x="0" y="0"/>
                </a:cxn>
                <a:cxn ang="0">
                  <a:pos x="0" y="0"/>
                </a:cxn>
              </a:cxnLst>
              <a:pathLst>
                <a:path w="19679" h="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9525">
              <a:noFill/>
            </a:ln>
          </p:spPr>
          <p:txBody>
            <a:bodyPr/>
            <a:p>
              <a:endParaRPr lang="zh-CN" altLang="en-US"/>
            </a:p>
          </p:txBody>
        </p:sp>
        <p:sp>
          <p:nvSpPr>
            <p:cNvPr id="28719" name="椭圆 44"/>
            <p:cNvSpPr/>
            <p:nvPr/>
          </p:nvSpPr>
          <p:spPr>
            <a:xfrm>
              <a:off x="133092" y="141262"/>
              <a:ext cx="1728790" cy="1728790"/>
            </a:xfrm>
            <a:prstGeom prst="ellipse">
              <a:avLst/>
            </a:prstGeom>
            <a:solidFill>
              <a:srgbClr val="F2F2F2"/>
            </a:solidFill>
            <a:ln w="9525">
              <a:noFill/>
            </a:ln>
          </p:spPr>
          <p:txBody>
            <a:bodyPr anchor="ctr" anchorCtr="false"/>
            <a:p>
              <a:pPr algn="ctr"/>
              <a:r>
                <a:rPr lang="zh-CN" altLang="en-US" sz="2000" b="1" dirty="0">
                  <a:solidFill>
                    <a:schemeClr val="accent1"/>
                  </a:solidFill>
                  <a:latin typeface="微软雅黑" panose="020B0503020204020204" charset="-122"/>
                  <a:ea typeface="微软雅黑" panose="020B0503020204020204" charset="-122"/>
                  <a:sym typeface="微软雅黑" panose="020B0503020204020204" charset="-122"/>
                </a:rPr>
                <a:t>法定</a:t>
              </a:r>
              <a:endParaRPr lang="zh-CN" altLang="en-US" sz="2000" b="1" dirty="0">
                <a:solidFill>
                  <a:schemeClr val="accent1"/>
                </a:solidFill>
                <a:latin typeface="微软雅黑" panose="020B0503020204020204" charset="-122"/>
                <a:ea typeface="微软雅黑" panose="020B0503020204020204" charset="-122"/>
                <a:sym typeface="微软雅黑" panose="020B0503020204020204" charset="-122"/>
              </a:endParaRPr>
            </a:p>
            <a:p>
              <a:pPr algn="ctr"/>
              <a:r>
                <a:rPr lang="zh-CN" altLang="en-US" sz="2000" b="1" dirty="0">
                  <a:solidFill>
                    <a:schemeClr val="accent1"/>
                  </a:solidFill>
                  <a:latin typeface="微软雅黑" panose="020B0503020204020204" charset="-122"/>
                  <a:ea typeface="微软雅黑" panose="020B0503020204020204" charset="-122"/>
                  <a:sym typeface="微软雅黑" panose="020B0503020204020204" charset="-122"/>
                </a:rPr>
                <a:t>政府采购方式</a:t>
              </a:r>
              <a:endParaRPr lang="zh-CN" altLang="en-US" dirty="0">
                <a:latin typeface="Arial" panose="02080604020202020204" pitchFamily="34" charset="0"/>
                <a:ea typeface="宋体" panose="02010600030101010101" pitchFamily="2" charset="-122"/>
              </a:endParaRPr>
            </a:p>
          </p:txBody>
        </p:sp>
      </p:gr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7" name="灯片编号占位符 1"/>
          <p:cNvSpPr/>
          <p:nvPr>
            <p:ph type="sldNum" sz="quarter" idx="12"/>
          </p:nvPr>
        </p:nvSpPr>
        <p:spPr>
          <a:xfrm>
            <a:off x="6553200" y="4767263"/>
            <a:ext cx="2133600" cy="274637"/>
          </a:xfrm>
        </p:spPr>
        <p:txBody>
          <a:bodyPr anchor="ctr" anchorCtr="false"/>
          <a:lstStyle>
            <a:lvl1pPr marL="0" lvl="0"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5pPr>
          </a:lstStyle>
          <a:p>
            <a:pPr lvl="0" algn="r">
              <a:buSzTx/>
            </a:pPr>
            <a:fld id="{9A0DB2DC-4C9A-4742-B13C-FB6460FD3503}" type="slidenum">
              <a:rPr lang="zh-CN" altLang="en-US" sz="1200" dirty="0">
                <a:solidFill>
                  <a:srgbClr val="898989"/>
                </a:solidFill>
                <a:latin typeface="Arial" panose="02080604020202020204" pitchFamily="34" charset="0"/>
                <a:ea typeface="宋体" panose="02010600030101010101" pitchFamily="2" charset="-122"/>
              </a:rPr>
            </a:fld>
            <a:endParaRPr lang="zh-CN" altLang="en-US" sz="1200" dirty="0">
              <a:solidFill>
                <a:srgbClr val="898989"/>
              </a:solidFill>
              <a:latin typeface="Arial" panose="02080604020202020204" pitchFamily="34" charset="0"/>
              <a:ea typeface="宋体" panose="02010600030101010101" pitchFamily="2" charset="-122"/>
            </a:endParaRPr>
          </a:p>
        </p:txBody>
      </p:sp>
      <p:sp>
        <p:nvSpPr>
          <p:cNvPr id="29698" name="直接连接符 6"/>
          <p:cNvSpPr/>
          <p:nvPr/>
        </p:nvSpPr>
        <p:spPr>
          <a:xfrm>
            <a:off x="755650" y="625475"/>
            <a:ext cx="7848600" cy="0"/>
          </a:xfrm>
          <a:prstGeom prst="line">
            <a:avLst/>
          </a:prstGeom>
          <a:ln w="9525" cap="flat" cmpd="sng">
            <a:solidFill>
              <a:srgbClr val="7F7F7F"/>
            </a:solidFill>
            <a:prstDash val="solid"/>
            <a:round/>
            <a:headEnd type="none" w="med" len="med"/>
            <a:tailEnd type="none" w="med" len="med"/>
          </a:ln>
        </p:spPr>
      </p:sp>
      <p:grpSp>
        <p:nvGrpSpPr>
          <p:cNvPr id="29699" name="组合 23554"/>
          <p:cNvGrpSpPr/>
          <p:nvPr/>
        </p:nvGrpSpPr>
        <p:grpSpPr>
          <a:xfrm>
            <a:off x="323850" y="292100"/>
            <a:ext cx="390525" cy="206375"/>
            <a:chOff x="0" y="0"/>
            <a:chExt cx="1041399" cy="549275"/>
          </a:xfrm>
        </p:grpSpPr>
        <p:sp>
          <p:nvSpPr>
            <p:cNvPr id="29700" name="Freeform 16"/>
            <p:cNvSpPr/>
            <p:nvPr/>
          </p:nvSpPr>
          <p:spPr>
            <a:xfrm>
              <a:off x="0" y="0"/>
              <a:ext cx="361950" cy="549275"/>
            </a:xfrm>
            <a:custGeom>
              <a:avLst/>
              <a:gdLst/>
              <a:ahLst/>
              <a:cxnLst>
                <a:cxn ang="0">
                  <a:pos x="4" y="92"/>
                </a:cxn>
                <a:cxn ang="0">
                  <a:pos x="96" y="0"/>
                </a:cxn>
                <a:cxn ang="0">
                  <a:pos x="400" y="304"/>
                </a:cxn>
                <a:cxn ang="0">
                  <a:pos x="96" y="608"/>
                </a:cxn>
                <a:cxn ang="0">
                  <a:pos x="0" y="512"/>
                </a:cxn>
                <a:cxn ang="0">
                  <a:pos x="212" y="300"/>
                </a:cxn>
                <a:cxn ang="0">
                  <a:pos x="4" y="92"/>
                </a:cxn>
              </a:cxnLst>
              <a:pathLst>
                <a:path w="400" h="608">
                  <a:moveTo>
                    <a:pt x="4" y="92"/>
                  </a:moveTo>
                  <a:lnTo>
                    <a:pt x="96" y="0"/>
                  </a:lnTo>
                  <a:lnTo>
                    <a:pt x="400" y="304"/>
                  </a:lnTo>
                  <a:lnTo>
                    <a:pt x="96" y="608"/>
                  </a:lnTo>
                  <a:lnTo>
                    <a:pt x="0" y="512"/>
                  </a:lnTo>
                  <a:lnTo>
                    <a:pt x="212" y="300"/>
                  </a:lnTo>
                  <a:lnTo>
                    <a:pt x="4" y="92"/>
                  </a:lnTo>
                  <a:close/>
                </a:path>
              </a:pathLst>
            </a:custGeom>
            <a:solidFill>
              <a:srgbClr val="005DA2"/>
            </a:solidFill>
            <a:ln w="9525">
              <a:noFill/>
            </a:ln>
          </p:spPr>
          <p:txBody>
            <a:bodyPr/>
            <a:p>
              <a:endParaRPr lang="zh-CN" altLang="en-US"/>
            </a:p>
          </p:txBody>
        </p:sp>
        <p:sp>
          <p:nvSpPr>
            <p:cNvPr id="29701" name="Freeform 17"/>
            <p:cNvSpPr/>
            <p:nvPr/>
          </p:nvSpPr>
          <p:spPr>
            <a:xfrm>
              <a:off x="338137" y="0"/>
              <a:ext cx="360362" cy="549275"/>
            </a:xfrm>
            <a:custGeom>
              <a:avLst/>
              <a:gdLst/>
              <a:ahLst/>
              <a:cxnLst>
                <a:cxn ang="0">
                  <a:pos x="4" y="92"/>
                </a:cxn>
                <a:cxn ang="0">
                  <a:pos x="96" y="0"/>
                </a:cxn>
                <a:cxn ang="0">
                  <a:pos x="399" y="304"/>
                </a:cxn>
                <a:cxn ang="0">
                  <a:pos x="96" y="608"/>
                </a:cxn>
                <a:cxn ang="0">
                  <a:pos x="0" y="512"/>
                </a:cxn>
                <a:cxn ang="0">
                  <a:pos x="212" y="300"/>
                </a:cxn>
                <a:cxn ang="0">
                  <a:pos x="4" y="92"/>
                </a:cxn>
              </a:cxnLst>
              <a:pathLst>
                <a:path w="399" h="608">
                  <a:moveTo>
                    <a:pt x="4" y="92"/>
                  </a:moveTo>
                  <a:lnTo>
                    <a:pt x="96" y="0"/>
                  </a:lnTo>
                  <a:lnTo>
                    <a:pt x="399" y="304"/>
                  </a:lnTo>
                  <a:lnTo>
                    <a:pt x="96" y="608"/>
                  </a:lnTo>
                  <a:lnTo>
                    <a:pt x="0" y="512"/>
                  </a:lnTo>
                  <a:lnTo>
                    <a:pt x="212" y="300"/>
                  </a:lnTo>
                  <a:lnTo>
                    <a:pt x="4" y="92"/>
                  </a:lnTo>
                  <a:close/>
                </a:path>
              </a:pathLst>
            </a:custGeom>
            <a:solidFill>
              <a:srgbClr val="3992DB"/>
            </a:solidFill>
            <a:ln w="9525">
              <a:noFill/>
            </a:ln>
          </p:spPr>
          <p:txBody>
            <a:bodyPr/>
            <a:p>
              <a:endParaRPr lang="zh-CN" altLang="en-US"/>
            </a:p>
          </p:txBody>
        </p:sp>
        <p:sp>
          <p:nvSpPr>
            <p:cNvPr id="29702" name="Freeform 18"/>
            <p:cNvSpPr/>
            <p:nvPr/>
          </p:nvSpPr>
          <p:spPr>
            <a:xfrm>
              <a:off x="681037" y="0"/>
              <a:ext cx="360362" cy="549275"/>
            </a:xfrm>
            <a:custGeom>
              <a:avLst/>
              <a:gdLst/>
              <a:ahLst/>
              <a:cxnLst>
                <a:cxn ang="0">
                  <a:pos x="4" y="92"/>
                </a:cxn>
                <a:cxn ang="0">
                  <a:pos x="95" y="0"/>
                </a:cxn>
                <a:cxn ang="0">
                  <a:pos x="399" y="304"/>
                </a:cxn>
                <a:cxn ang="0">
                  <a:pos x="95" y="608"/>
                </a:cxn>
                <a:cxn ang="0">
                  <a:pos x="0" y="512"/>
                </a:cxn>
                <a:cxn ang="0">
                  <a:pos x="212" y="300"/>
                </a:cxn>
                <a:cxn ang="0">
                  <a:pos x="4" y="92"/>
                </a:cxn>
              </a:cxnLst>
              <a:pathLst>
                <a:path w="399" h="608">
                  <a:moveTo>
                    <a:pt x="4" y="92"/>
                  </a:moveTo>
                  <a:lnTo>
                    <a:pt x="95" y="0"/>
                  </a:lnTo>
                  <a:lnTo>
                    <a:pt x="399" y="304"/>
                  </a:lnTo>
                  <a:lnTo>
                    <a:pt x="95" y="608"/>
                  </a:lnTo>
                  <a:lnTo>
                    <a:pt x="0" y="512"/>
                  </a:lnTo>
                  <a:lnTo>
                    <a:pt x="212" y="300"/>
                  </a:lnTo>
                  <a:lnTo>
                    <a:pt x="4" y="92"/>
                  </a:lnTo>
                  <a:close/>
                </a:path>
              </a:pathLst>
            </a:custGeom>
            <a:solidFill>
              <a:srgbClr val="F79600"/>
            </a:solidFill>
            <a:ln w="9525">
              <a:noFill/>
            </a:ln>
          </p:spPr>
          <p:txBody>
            <a:bodyPr/>
            <a:p>
              <a:endParaRPr lang="zh-CN" altLang="en-US"/>
            </a:p>
          </p:txBody>
        </p:sp>
      </p:grpSp>
      <p:sp>
        <p:nvSpPr>
          <p:cNvPr id="29703" name="Title 1"/>
          <p:cNvSpPr/>
          <p:nvPr/>
        </p:nvSpPr>
        <p:spPr>
          <a:xfrm>
            <a:off x="857250" y="200025"/>
            <a:ext cx="2130425" cy="381000"/>
          </a:xfrm>
          <a:prstGeom prst="rect">
            <a:avLst/>
          </a:prstGeom>
          <a:noFill/>
          <a:ln w="9525">
            <a:noFill/>
          </a:ln>
        </p:spPr>
        <p:txBody>
          <a:bodyPr lIns="0" rIns="0" anchor="ctr" anchorCtr="false"/>
          <a:p>
            <a:r>
              <a:rPr lang="zh-CN" altLang="en-US" b="1" dirty="0">
                <a:solidFill>
                  <a:srgbClr val="3F3F3F"/>
                </a:solidFill>
                <a:latin typeface="微软雅黑" panose="020B0503020204020204" charset="-122"/>
                <a:ea typeface="微软雅黑" panose="020B0503020204020204" charset="-122"/>
                <a:sym typeface="微软雅黑" panose="020B0503020204020204" charset="-122"/>
              </a:rPr>
              <a:t>公开招标</a:t>
            </a:r>
            <a:endParaRPr lang="zh-CN" altLang="en-US" dirty="0">
              <a:latin typeface="Arial" panose="02080604020202020204" pitchFamily="34" charset="0"/>
              <a:ea typeface="宋体" panose="02010600030101010101" pitchFamily="2" charset="-122"/>
            </a:endParaRPr>
          </a:p>
        </p:txBody>
      </p:sp>
      <p:sp>
        <p:nvSpPr>
          <p:cNvPr id="29704" name="圆角矩形 45"/>
          <p:cNvSpPr/>
          <p:nvPr/>
        </p:nvSpPr>
        <p:spPr>
          <a:xfrm>
            <a:off x="906463" y="1203325"/>
            <a:ext cx="7410450" cy="958850"/>
          </a:xfrm>
          <a:prstGeom prst="roundRect">
            <a:avLst>
              <a:gd name="adj" fmla="val 9000"/>
            </a:avLst>
          </a:prstGeom>
          <a:solidFill>
            <a:srgbClr val="005DA2"/>
          </a:solidFill>
          <a:ln w="9525">
            <a:noFill/>
          </a:ln>
        </p:spPr>
        <p:txBody>
          <a:bodyPr anchor="ctr" anchorCtr="false"/>
          <a:p>
            <a:pPr algn="ctr"/>
            <a:endParaRPr lang="zh-CN" altLang="zh-CN">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29705" name="矩形 46"/>
          <p:cNvSpPr/>
          <p:nvPr/>
        </p:nvSpPr>
        <p:spPr>
          <a:xfrm>
            <a:off x="1830388" y="1203325"/>
            <a:ext cx="6305550" cy="958850"/>
          </a:xfrm>
          <a:prstGeom prst="rect">
            <a:avLst/>
          </a:prstGeom>
          <a:solidFill>
            <a:srgbClr val="F2F2F2"/>
          </a:solidFill>
          <a:ln w="9525">
            <a:noFill/>
          </a:ln>
        </p:spPr>
        <p:txBody>
          <a:bodyPr anchor="ctr" anchorCtr="false"/>
          <a:p>
            <a:pPr algn="ctr"/>
            <a:endParaRPr lang="zh-CN" altLang="zh-CN">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29706" name="矩形 47"/>
          <p:cNvSpPr/>
          <p:nvPr/>
        </p:nvSpPr>
        <p:spPr>
          <a:xfrm>
            <a:off x="1889125" y="1235075"/>
            <a:ext cx="6075363" cy="663575"/>
          </a:xfrm>
          <a:prstGeom prst="rect">
            <a:avLst/>
          </a:prstGeom>
          <a:noFill/>
          <a:ln w="9525">
            <a:noFill/>
          </a:ln>
        </p:spPr>
        <p:txBody>
          <a:bodyPr wrap="square" anchor="t" anchorCtr="false">
            <a:spAutoFit/>
          </a:bodyPr>
          <a:p>
            <a:pPr>
              <a:lnSpc>
                <a:spcPct val="130000"/>
              </a:lnSpc>
              <a:spcBef>
                <a:spcPts val="600"/>
              </a:spcBef>
            </a:pPr>
            <a:r>
              <a:rPr lang="en-US" altLang="zh-CN" sz="2000" dirty="0">
                <a:solidFill>
                  <a:srgbClr val="000000"/>
                </a:solidFill>
                <a:latin typeface="微软雅黑" panose="020B0503020204020204" charset="-122"/>
                <a:ea typeface="微软雅黑" panose="020B0503020204020204" charset="-122"/>
                <a:sym typeface="微软雅黑" panose="020B0503020204020204" charset="-122"/>
              </a:rPr>
              <a:t>采购人依法以招标公告的方式邀请非特定的供应商参加投标</a:t>
            </a:r>
            <a:r>
              <a:rPr lang="zh-CN" altLang="en-US" sz="2000" dirty="0">
                <a:solidFill>
                  <a:srgbClr val="000000"/>
                </a:solidFill>
                <a:latin typeface="微软雅黑" panose="020B0503020204020204" charset="-122"/>
                <a:ea typeface="微软雅黑" panose="020B0503020204020204" charset="-122"/>
                <a:sym typeface="微软雅黑" panose="020B0503020204020204" charset="-122"/>
              </a:rPr>
              <a:t>。</a:t>
            </a:r>
            <a:endParaRPr lang="en-US" altLang="zh-CN" dirty="0">
              <a:latin typeface="Arial" panose="02080604020202020204" pitchFamily="34" charset="0"/>
              <a:ea typeface="宋体" panose="02010600030101010101" pitchFamily="2" charset="-122"/>
            </a:endParaRPr>
          </a:p>
        </p:txBody>
      </p:sp>
      <p:pic>
        <p:nvPicPr>
          <p:cNvPr id="29707" name="Picture 4" descr="C:\Documents and Settings\Administrator\桌面\图标\ico\verified-user.png"/>
          <p:cNvPicPr>
            <a:picLocks noChangeAspect="true"/>
          </p:cNvPicPr>
          <p:nvPr/>
        </p:nvPicPr>
        <p:blipFill>
          <a:blip r:embed="rId1"/>
          <a:stretch>
            <a:fillRect/>
          </a:stretch>
        </p:blipFill>
        <p:spPr>
          <a:xfrm>
            <a:off x="1041400" y="1349375"/>
            <a:ext cx="668338" cy="666750"/>
          </a:xfrm>
          <a:prstGeom prst="rect">
            <a:avLst/>
          </a:prstGeom>
          <a:noFill/>
          <a:ln w="9525">
            <a:noFill/>
          </a:ln>
        </p:spPr>
      </p:pic>
      <p:sp>
        <p:nvSpPr>
          <p:cNvPr id="29708" name="圆角矩形 49"/>
          <p:cNvSpPr/>
          <p:nvPr/>
        </p:nvSpPr>
        <p:spPr>
          <a:xfrm>
            <a:off x="906463" y="2328863"/>
            <a:ext cx="7410450" cy="960437"/>
          </a:xfrm>
          <a:prstGeom prst="roundRect">
            <a:avLst>
              <a:gd name="adj" fmla="val 9000"/>
            </a:avLst>
          </a:prstGeom>
          <a:solidFill>
            <a:srgbClr val="3992DB"/>
          </a:solidFill>
          <a:ln w="9525">
            <a:noFill/>
          </a:ln>
        </p:spPr>
        <p:txBody>
          <a:bodyPr anchor="ctr" anchorCtr="false"/>
          <a:p>
            <a:pPr algn="ctr"/>
            <a:endParaRPr lang="zh-CN" altLang="zh-CN">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29709" name="矩形 50"/>
          <p:cNvSpPr/>
          <p:nvPr/>
        </p:nvSpPr>
        <p:spPr>
          <a:xfrm>
            <a:off x="1817688" y="2327275"/>
            <a:ext cx="6307137" cy="958850"/>
          </a:xfrm>
          <a:prstGeom prst="rect">
            <a:avLst/>
          </a:prstGeom>
          <a:solidFill>
            <a:srgbClr val="F2F2F2"/>
          </a:solidFill>
          <a:ln w="9525">
            <a:noFill/>
          </a:ln>
        </p:spPr>
        <p:txBody>
          <a:bodyPr anchor="ctr" anchorCtr="false"/>
          <a:p>
            <a:pPr algn="ctr"/>
            <a:endParaRPr lang="zh-CN" altLang="zh-CN">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29710" name="矩形 52"/>
          <p:cNvSpPr/>
          <p:nvPr/>
        </p:nvSpPr>
        <p:spPr>
          <a:xfrm>
            <a:off x="1889125" y="2533650"/>
            <a:ext cx="6075363" cy="365125"/>
          </a:xfrm>
          <a:prstGeom prst="rect">
            <a:avLst/>
          </a:prstGeom>
          <a:noFill/>
          <a:ln w="9525">
            <a:noFill/>
          </a:ln>
        </p:spPr>
        <p:txBody>
          <a:bodyPr wrap="square" anchor="t" anchorCtr="false">
            <a:spAutoFit/>
          </a:bodyPr>
          <a:p>
            <a:pPr>
              <a:lnSpc>
                <a:spcPct val="130000"/>
              </a:lnSpc>
              <a:spcBef>
                <a:spcPts val="600"/>
              </a:spcBef>
            </a:pPr>
            <a:r>
              <a:rPr lang="en-US" altLang="zh-CN" sz="2000" dirty="0">
                <a:solidFill>
                  <a:srgbClr val="000000"/>
                </a:solidFill>
                <a:latin typeface="微软雅黑" panose="020B0503020204020204" charset="-122"/>
                <a:ea typeface="微软雅黑" panose="020B0503020204020204" charset="-122"/>
                <a:sym typeface="微软雅黑" panose="020B0503020204020204" charset="-122"/>
              </a:rPr>
              <a:t>限额标准：</a:t>
            </a:r>
            <a:r>
              <a:rPr lang="zh-CN" altLang="en-US" sz="2000" dirty="0">
                <a:solidFill>
                  <a:srgbClr val="000000"/>
                </a:solidFill>
                <a:latin typeface="微软雅黑" panose="020B0503020204020204" charset="-122"/>
                <a:ea typeface="微软雅黑" panose="020B0503020204020204" charset="-122"/>
                <a:sym typeface="微软雅黑" panose="020B0503020204020204" charset="-122"/>
              </a:rPr>
              <a:t>货物服务</a:t>
            </a:r>
            <a:r>
              <a:rPr lang="en-US" altLang="zh-CN" sz="2000" dirty="0">
                <a:solidFill>
                  <a:srgbClr val="000000"/>
                </a:solidFill>
                <a:latin typeface="微软雅黑" panose="020B0503020204020204" charset="-122"/>
                <a:ea typeface="微软雅黑" panose="020B0503020204020204" charset="-122"/>
                <a:sym typeface="微软雅黑" panose="020B0503020204020204" charset="-122"/>
              </a:rPr>
              <a:t>200万</a:t>
            </a:r>
            <a:r>
              <a:rPr lang="zh-CN" altLang="en-US" sz="2000" dirty="0">
                <a:solidFill>
                  <a:srgbClr val="000000"/>
                </a:solidFill>
                <a:latin typeface="微软雅黑" panose="020B0503020204020204" charset="-122"/>
                <a:ea typeface="微软雅黑" panose="020B0503020204020204" charset="-122"/>
                <a:sym typeface="微软雅黑" panose="020B0503020204020204" charset="-122"/>
              </a:rPr>
              <a:t>以上；工程</a:t>
            </a:r>
            <a:r>
              <a:rPr lang="en-US" altLang="zh-CN" sz="2000" dirty="0">
                <a:solidFill>
                  <a:srgbClr val="000000"/>
                </a:solidFill>
                <a:latin typeface="微软雅黑" panose="020B0503020204020204" charset="-122"/>
                <a:ea typeface="微软雅黑" panose="020B0503020204020204" charset="-122"/>
                <a:sym typeface="微软雅黑" panose="020B0503020204020204" charset="-122"/>
              </a:rPr>
              <a:t>400</a:t>
            </a:r>
            <a:r>
              <a:rPr lang="zh-CN" altLang="en-US" sz="2000" dirty="0">
                <a:solidFill>
                  <a:srgbClr val="000000"/>
                </a:solidFill>
                <a:latin typeface="微软雅黑" panose="020B0503020204020204" charset="-122"/>
                <a:ea typeface="微软雅黑" panose="020B0503020204020204" charset="-122"/>
                <a:sym typeface="微软雅黑" panose="020B0503020204020204" charset="-122"/>
              </a:rPr>
              <a:t>万以上。</a:t>
            </a:r>
            <a:endParaRPr lang="zh-CN" altLang="en-US" dirty="0">
              <a:latin typeface="Arial" panose="02080604020202020204" pitchFamily="34" charset="0"/>
              <a:ea typeface="宋体" panose="02010600030101010101" pitchFamily="2" charset="-122"/>
            </a:endParaRPr>
          </a:p>
        </p:txBody>
      </p:sp>
      <p:sp>
        <p:nvSpPr>
          <p:cNvPr id="29711" name="圆角矩形 53"/>
          <p:cNvSpPr/>
          <p:nvPr/>
        </p:nvSpPr>
        <p:spPr>
          <a:xfrm>
            <a:off x="906463" y="3452813"/>
            <a:ext cx="7410450" cy="960437"/>
          </a:xfrm>
          <a:prstGeom prst="roundRect">
            <a:avLst>
              <a:gd name="adj" fmla="val 9000"/>
            </a:avLst>
          </a:prstGeom>
          <a:solidFill>
            <a:srgbClr val="F79600"/>
          </a:solidFill>
          <a:ln w="9525">
            <a:noFill/>
          </a:ln>
        </p:spPr>
        <p:txBody>
          <a:bodyPr anchor="ctr" anchorCtr="false"/>
          <a:p>
            <a:pPr algn="ctr"/>
            <a:endParaRPr lang="zh-CN" altLang="zh-CN">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29712" name="矩形 54"/>
          <p:cNvSpPr/>
          <p:nvPr/>
        </p:nvSpPr>
        <p:spPr>
          <a:xfrm>
            <a:off x="1830388" y="3452813"/>
            <a:ext cx="6305550" cy="960437"/>
          </a:xfrm>
          <a:prstGeom prst="rect">
            <a:avLst/>
          </a:prstGeom>
          <a:solidFill>
            <a:srgbClr val="F2F2F2"/>
          </a:solidFill>
          <a:ln w="9525">
            <a:noFill/>
          </a:ln>
        </p:spPr>
        <p:txBody>
          <a:bodyPr anchor="ctr" anchorCtr="false"/>
          <a:p>
            <a:pPr algn="ctr"/>
            <a:endParaRPr lang="zh-CN" altLang="zh-CN">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29713" name="矩形 55"/>
          <p:cNvSpPr/>
          <p:nvPr/>
        </p:nvSpPr>
        <p:spPr>
          <a:xfrm>
            <a:off x="1830388" y="3689350"/>
            <a:ext cx="6075362" cy="491490"/>
          </a:xfrm>
          <a:prstGeom prst="rect">
            <a:avLst/>
          </a:prstGeom>
          <a:noFill/>
          <a:ln w="9525">
            <a:noFill/>
          </a:ln>
        </p:spPr>
        <p:txBody>
          <a:bodyPr wrap="square" anchor="t" anchorCtr="false">
            <a:spAutoFit/>
          </a:bodyPr>
          <a:p>
            <a:pPr>
              <a:lnSpc>
                <a:spcPct val="130000"/>
              </a:lnSpc>
              <a:spcBef>
                <a:spcPts val="600"/>
              </a:spcBef>
            </a:pPr>
            <a:r>
              <a:rPr lang="zh-CN" altLang="en-US" sz="2000" dirty="0">
                <a:solidFill>
                  <a:srgbClr val="000000"/>
                </a:solidFill>
                <a:latin typeface="微软雅黑" panose="020B0503020204020204" charset="-122"/>
                <a:ea typeface="微软雅黑" panose="020B0503020204020204" charset="-122"/>
                <a:sym typeface="微软雅黑" panose="020B0503020204020204" charset="-122"/>
              </a:rPr>
              <a:t>政府采购主要方式；规范、透明。</a:t>
            </a:r>
            <a:endParaRPr lang="zh-CN" altLang="en-US" dirty="0">
              <a:latin typeface="Arial" panose="02080604020202020204" pitchFamily="34" charset="0"/>
              <a:ea typeface="宋体" panose="02010600030101010101" pitchFamily="2" charset="-122"/>
            </a:endParaRPr>
          </a:p>
        </p:txBody>
      </p:sp>
      <p:pic>
        <p:nvPicPr>
          <p:cNvPr id="29714" name="Picture 3" descr="C:\Documents and Settings\Administrator\桌面\图标\ico\cloud-queue.png"/>
          <p:cNvPicPr>
            <a:picLocks noChangeAspect="true"/>
          </p:cNvPicPr>
          <p:nvPr/>
        </p:nvPicPr>
        <p:blipFill>
          <a:blip r:embed="rId2"/>
          <a:stretch>
            <a:fillRect/>
          </a:stretch>
        </p:blipFill>
        <p:spPr>
          <a:xfrm>
            <a:off x="1049338" y="2476500"/>
            <a:ext cx="668337" cy="666750"/>
          </a:xfrm>
          <a:prstGeom prst="rect">
            <a:avLst/>
          </a:prstGeom>
          <a:noFill/>
          <a:ln w="9525">
            <a:noFill/>
          </a:ln>
        </p:spPr>
      </p:pic>
      <p:pic>
        <p:nvPicPr>
          <p:cNvPr id="29715" name="Picture 2" descr="C:\Documents and Settings\Administrator\桌面\图标\ico\vpn-lock.png"/>
          <p:cNvPicPr>
            <a:picLocks noChangeAspect="true"/>
          </p:cNvPicPr>
          <p:nvPr/>
        </p:nvPicPr>
        <p:blipFill>
          <a:blip r:embed="rId3"/>
          <a:stretch>
            <a:fillRect/>
          </a:stretch>
        </p:blipFill>
        <p:spPr>
          <a:xfrm>
            <a:off x="1049338" y="3600450"/>
            <a:ext cx="668337" cy="668338"/>
          </a:xfrm>
          <a:prstGeom prst="rect">
            <a:avLst/>
          </a:prstGeom>
          <a:noFill/>
          <a:ln w="9525">
            <a:noFill/>
          </a:ln>
        </p:spPr>
      </p:pic>
      <p:sp>
        <p:nvSpPr>
          <p:cNvPr id="29716" name="矩形 14"/>
          <p:cNvSpPr/>
          <p:nvPr/>
        </p:nvSpPr>
        <p:spPr>
          <a:xfrm>
            <a:off x="1404938" y="4514850"/>
            <a:ext cx="6977062" cy="433388"/>
          </a:xfrm>
          <a:prstGeom prst="rect">
            <a:avLst/>
          </a:prstGeom>
          <a:noFill/>
          <a:ln w="9525">
            <a:noFill/>
          </a:ln>
        </p:spPr>
        <p:txBody>
          <a:bodyPr wrap="square" anchor="t" anchorCtr="false">
            <a:spAutoFit/>
          </a:bodyPr>
          <a:p>
            <a:r>
              <a:rPr lang="zh-CN" altLang="en-US" sz="1600" dirty="0">
                <a:solidFill>
                  <a:srgbClr val="000000"/>
                </a:solidFill>
                <a:latin typeface="微软雅黑" panose="020B0503020204020204" charset="-122"/>
                <a:ea typeface="微软雅黑" panose="020B0503020204020204" charset="-122"/>
                <a:sym typeface="微软雅黑" panose="020B0503020204020204" charset="-122"/>
              </a:rPr>
              <a:t>货物和服务项目实行招标方式采购的，自招标文件开始发出之日起至投标人提交投标文件截止之日止，不得少于</a:t>
            </a:r>
            <a:r>
              <a:rPr lang="zh-CN" altLang="en-US" sz="1600" dirty="0">
                <a:solidFill>
                  <a:srgbClr val="FF0000"/>
                </a:solidFill>
                <a:latin typeface="微软雅黑" panose="020B0503020204020204" charset="-122"/>
                <a:ea typeface="微软雅黑" panose="020B0503020204020204" charset="-122"/>
                <a:sym typeface="微软雅黑" panose="020B0503020204020204" charset="-122"/>
              </a:rPr>
              <a:t>二十日</a:t>
            </a:r>
            <a:r>
              <a:rPr lang="zh-CN" altLang="en-US" sz="1600" dirty="0">
                <a:solidFill>
                  <a:srgbClr val="000000"/>
                </a:solidFill>
                <a:latin typeface="微软雅黑" panose="020B0503020204020204" charset="-122"/>
                <a:ea typeface="微软雅黑" panose="020B0503020204020204" charset="-122"/>
                <a:sym typeface="微软雅黑" panose="020B0503020204020204" charset="-122"/>
              </a:rPr>
              <a:t>。</a:t>
            </a:r>
            <a:r>
              <a:rPr lang="en-US" altLang="zh-CN" sz="1000" dirty="0">
                <a:solidFill>
                  <a:srgbClr val="808080"/>
                </a:solidFill>
                <a:latin typeface="Arial" panose="02080604020202020204" pitchFamily="34" charset="0"/>
                <a:ea typeface="微软雅黑" panose="020B0503020204020204" charset="-122"/>
                <a:sym typeface="Arial" panose="02080604020202020204" pitchFamily="34" charset="0"/>
              </a:rPr>
              <a:t>.</a:t>
            </a:r>
            <a:endParaRPr lang="zh-CN" altLang="en-US" dirty="0">
              <a:latin typeface="Arial" panose="02080604020202020204" pitchFamily="34" charset="0"/>
              <a:ea typeface="宋体" panose="02010600030101010101" pitchFamily="2" charset="-122"/>
            </a:endParaRPr>
          </a:p>
        </p:txBody>
      </p:sp>
      <p:pic>
        <p:nvPicPr>
          <p:cNvPr id="29717" name="图片 15"/>
          <p:cNvPicPr>
            <a:picLocks noChangeAspect="true"/>
          </p:cNvPicPr>
          <p:nvPr/>
        </p:nvPicPr>
        <p:blipFill>
          <a:blip r:embed="rId4"/>
          <a:stretch>
            <a:fillRect/>
          </a:stretch>
        </p:blipFill>
        <p:spPr>
          <a:xfrm>
            <a:off x="901700" y="4514850"/>
            <a:ext cx="444500" cy="515938"/>
          </a:xfrm>
          <a:prstGeom prst="rect">
            <a:avLst/>
          </a:prstGeom>
          <a:solidFill>
            <a:srgbClr val="92D050"/>
          </a:solidFill>
          <a:ln w="9525">
            <a:noFill/>
          </a:ln>
        </p:spPr>
      </p:pic>
    </p:spTree>
  </p:cSld>
  <p:clrMapOvr>
    <a:masterClrMapping/>
  </p:clrMapOvr>
  <p:transition spd="slow">
    <p:cover dir="l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1" name="TextBox 20"/>
          <p:cNvSpPr txBox="true"/>
          <p:nvPr/>
        </p:nvSpPr>
        <p:spPr>
          <a:xfrm>
            <a:off x="1092200" y="1246188"/>
            <a:ext cx="3638550" cy="460375"/>
          </a:xfrm>
          <a:prstGeom prst="rect">
            <a:avLst/>
          </a:prstGeom>
          <a:noFill/>
          <a:ln w="9525">
            <a:noFill/>
          </a:ln>
        </p:spPr>
        <p:txBody>
          <a:bodyPr wrap="square" anchor="t" anchorCtr="false">
            <a:spAutoFit/>
          </a:bodyPr>
          <a:p>
            <a:r>
              <a:rPr lang="en-US" altLang="zh-CN" sz="2400">
                <a:solidFill>
                  <a:srgbClr val="1A7BAE"/>
                </a:solidFill>
                <a:latin typeface="方正小标宋简体" panose="03000509000000000000" charset="-122"/>
                <a:ea typeface="方正小标宋简体" panose="03000509000000000000" charset="-122"/>
              </a:rPr>
              <a:t> </a:t>
            </a:r>
            <a:r>
              <a:rPr lang="zh-CN" altLang="en-US" sz="2400">
                <a:solidFill>
                  <a:srgbClr val="1A7BAE"/>
                </a:solidFill>
                <a:latin typeface="方正小标宋简体" panose="03000509000000000000" charset="-122"/>
                <a:ea typeface="方正小标宋简体" panose="03000509000000000000" charset="-122"/>
              </a:rPr>
              <a:t>政府采购基本概念</a:t>
            </a:r>
            <a:endParaRPr lang="zh-CN" altLang="en-US" sz="2400">
              <a:solidFill>
                <a:srgbClr val="1A7BAE"/>
              </a:solidFill>
              <a:latin typeface="方正小标宋简体" panose="03000509000000000000" charset="-122"/>
              <a:ea typeface="方正小标宋简体" panose="03000509000000000000" charset="-122"/>
            </a:endParaRPr>
          </a:p>
        </p:txBody>
      </p:sp>
      <p:sp>
        <p:nvSpPr>
          <p:cNvPr id="19" name="矩形 8"/>
          <p:cNvSpPr/>
          <p:nvPr/>
        </p:nvSpPr>
        <p:spPr>
          <a:xfrm>
            <a:off x="596900" y="1222375"/>
            <a:ext cx="585788" cy="387350"/>
          </a:xfrm>
          <a:custGeom>
            <a:avLst/>
            <a:gdLst/>
            <a:ahLst/>
            <a:cxnLst/>
            <a:rect l="l" t="t" r="r" b="b"/>
            <a:pathLst>
              <a:path w="855095" h="855095">
                <a:moveTo>
                  <a:pt x="805897" y="427546"/>
                </a:moveTo>
                <a:lnTo>
                  <a:pt x="855095" y="427546"/>
                </a:lnTo>
                <a:lnTo>
                  <a:pt x="855095" y="855095"/>
                </a:lnTo>
                <a:lnTo>
                  <a:pt x="427546" y="855095"/>
                </a:lnTo>
                <a:lnTo>
                  <a:pt x="427546" y="805897"/>
                </a:lnTo>
                <a:lnTo>
                  <a:pt x="805897" y="805897"/>
                </a:lnTo>
                <a:close/>
                <a:moveTo>
                  <a:pt x="0" y="0"/>
                </a:moveTo>
                <a:lnTo>
                  <a:pt x="427546" y="0"/>
                </a:lnTo>
                <a:lnTo>
                  <a:pt x="427546" y="49196"/>
                </a:lnTo>
                <a:lnTo>
                  <a:pt x="49196" y="49196"/>
                </a:lnTo>
                <a:lnTo>
                  <a:pt x="49196" y="427546"/>
                </a:lnTo>
                <a:lnTo>
                  <a:pt x="0" y="427546"/>
                </a:lnTo>
                <a:close/>
              </a:path>
            </a:pathLst>
          </a:custGeom>
          <a:solidFill>
            <a:srgbClr val="1A7B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en-US" altLang="zh-CN" sz="2400" strike="noStrike" noProof="1" smtClean="0">
                <a:solidFill>
                  <a:srgbClr val="1A7BAE"/>
                </a:solidFill>
                <a:latin typeface="+mj-lt"/>
              </a:rPr>
              <a:t>01</a:t>
            </a:r>
            <a:endParaRPr lang="en-US" altLang="zh-CN" sz="2400" strike="noStrike" noProof="1" smtClean="0">
              <a:solidFill>
                <a:srgbClr val="1A7BAE"/>
              </a:solidFill>
              <a:latin typeface="+mj-lt"/>
            </a:endParaRPr>
          </a:p>
        </p:txBody>
      </p:sp>
      <p:sp>
        <p:nvSpPr>
          <p:cNvPr id="10243" name="TextBox 19"/>
          <p:cNvSpPr txBox="true"/>
          <p:nvPr/>
        </p:nvSpPr>
        <p:spPr>
          <a:xfrm>
            <a:off x="1100138" y="1970088"/>
            <a:ext cx="4051300" cy="460375"/>
          </a:xfrm>
          <a:prstGeom prst="rect">
            <a:avLst/>
          </a:prstGeom>
          <a:noFill/>
          <a:ln w="9525">
            <a:noFill/>
          </a:ln>
        </p:spPr>
        <p:txBody>
          <a:bodyPr wrap="square" anchor="t" anchorCtr="false">
            <a:spAutoFit/>
          </a:bodyPr>
          <a:p>
            <a:r>
              <a:rPr lang="en-US" altLang="zh-CN" sz="2400">
                <a:solidFill>
                  <a:srgbClr val="95BC49"/>
                </a:solidFill>
                <a:latin typeface="方正小标宋简体" panose="03000509000000000000" charset="-122"/>
                <a:ea typeface="方正小标宋简体" panose="03000509000000000000" charset="-122"/>
              </a:rPr>
              <a:t> </a:t>
            </a:r>
            <a:r>
              <a:rPr lang="zh-CN" altLang="en-US" sz="2400">
                <a:solidFill>
                  <a:srgbClr val="95BC49"/>
                </a:solidFill>
                <a:latin typeface="方正小标宋简体" panose="03000509000000000000" charset="-122"/>
                <a:ea typeface="方正小标宋简体" panose="03000509000000000000" charset="-122"/>
              </a:rPr>
              <a:t>政府采购法律制度</a:t>
            </a:r>
            <a:endParaRPr lang="zh-CN" altLang="en-US" sz="2400">
              <a:solidFill>
                <a:srgbClr val="95BC49"/>
              </a:solidFill>
              <a:latin typeface="方正小标宋简体" panose="03000509000000000000" charset="-122"/>
              <a:ea typeface="方正小标宋简体" panose="03000509000000000000" charset="-122"/>
            </a:endParaRPr>
          </a:p>
        </p:txBody>
      </p:sp>
      <p:sp>
        <p:nvSpPr>
          <p:cNvPr id="22" name="矩形 8"/>
          <p:cNvSpPr/>
          <p:nvPr/>
        </p:nvSpPr>
        <p:spPr>
          <a:xfrm>
            <a:off x="604838" y="1946275"/>
            <a:ext cx="577850" cy="387350"/>
          </a:xfrm>
          <a:custGeom>
            <a:avLst/>
            <a:gdLst/>
            <a:ahLst/>
            <a:cxnLst/>
            <a:rect l="l" t="t" r="r" b="b"/>
            <a:pathLst>
              <a:path w="855095" h="855095">
                <a:moveTo>
                  <a:pt x="805897" y="427546"/>
                </a:moveTo>
                <a:lnTo>
                  <a:pt x="855095" y="427546"/>
                </a:lnTo>
                <a:lnTo>
                  <a:pt x="855095" y="855095"/>
                </a:lnTo>
                <a:lnTo>
                  <a:pt x="427546" y="855095"/>
                </a:lnTo>
                <a:lnTo>
                  <a:pt x="427546" y="805897"/>
                </a:lnTo>
                <a:lnTo>
                  <a:pt x="805897" y="805897"/>
                </a:lnTo>
                <a:close/>
                <a:moveTo>
                  <a:pt x="0" y="0"/>
                </a:moveTo>
                <a:lnTo>
                  <a:pt x="427546" y="0"/>
                </a:lnTo>
                <a:lnTo>
                  <a:pt x="427546" y="49196"/>
                </a:lnTo>
                <a:lnTo>
                  <a:pt x="49196" y="49196"/>
                </a:lnTo>
                <a:lnTo>
                  <a:pt x="49196" y="427546"/>
                </a:lnTo>
                <a:lnTo>
                  <a:pt x="0" y="427546"/>
                </a:lnTo>
                <a:close/>
              </a:path>
            </a:pathLst>
          </a:custGeom>
          <a:solidFill>
            <a:srgbClr val="95BC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en-US" altLang="zh-CN" sz="2400" strike="noStrike" noProof="1" smtClean="0">
                <a:solidFill>
                  <a:srgbClr val="95BC49"/>
                </a:solidFill>
                <a:latin typeface="+mj-lt"/>
              </a:rPr>
              <a:t>02</a:t>
            </a:r>
            <a:endParaRPr lang="en-US" altLang="zh-CN" sz="2400" strike="noStrike" noProof="1" smtClean="0">
              <a:solidFill>
                <a:srgbClr val="95BC49"/>
              </a:solidFill>
              <a:latin typeface="+mj-lt"/>
            </a:endParaRPr>
          </a:p>
        </p:txBody>
      </p:sp>
      <p:sp>
        <p:nvSpPr>
          <p:cNvPr id="10245" name="TextBox 22"/>
          <p:cNvSpPr txBox="true"/>
          <p:nvPr/>
        </p:nvSpPr>
        <p:spPr>
          <a:xfrm>
            <a:off x="1106488" y="2687638"/>
            <a:ext cx="3638550" cy="460375"/>
          </a:xfrm>
          <a:prstGeom prst="rect">
            <a:avLst/>
          </a:prstGeom>
          <a:noFill/>
          <a:ln w="9525">
            <a:noFill/>
          </a:ln>
        </p:spPr>
        <p:txBody>
          <a:bodyPr wrap="square" anchor="t" anchorCtr="false">
            <a:spAutoFit/>
          </a:bodyPr>
          <a:p>
            <a:r>
              <a:rPr lang="en-US" altLang="zh-CN" sz="2400">
                <a:solidFill>
                  <a:srgbClr val="FDA907"/>
                </a:solidFill>
                <a:latin typeface="方正小标宋简体" panose="03000509000000000000" charset="-122"/>
                <a:ea typeface="方正小标宋简体" panose="03000509000000000000" charset="-122"/>
              </a:rPr>
              <a:t> </a:t>
            </a:r>
            <a:r>
              <a:rPr lang="zh-CN" altLang="en-US" sz="2400">
                <a:solidFill>
                  <a:srgbClr val="FDA907"/>
                </a:solidFill>
                <a:latin typeface="方正小标宋简体" panose="03000509000000000000" charset="-122"/>
                <a:ea typeface="方正小标宋简体" panose="03000509000000000000" charset="-122"/>
              </a:rPr>
              <a:t>中央集中采购执行要求</a:t>
            </a:r>
            <a:endParaRPr lang="zh-CN" altLang="en-US" sz="2400">
              <a:solidFill>
                <a:srgbClr val="FDA907"/>
              </a:solidFill>
              <a:latin typeface="方正小标宋简体" panose="03000509000000000000" charset="-122"/>
              <a:ea typeface="方正小标宋简体" panose="03000509000000000000" charset="-122"/>
            </a:endParaRPr>
          </a:p>
        </p:txBody>
      </p:sp>
      <p:sp>
        <p:nvSpPr>
          <p:cNvPr id="24" name="矩形 8"/>
          <p:cNvSpPr/>
          <p:nvPr/>
        </p:nvSpPr>
        <p:spPr>
          <a:xfrm>
            <a:off x="611188" y="2662238"/>
            <a:ext cx="571500" cy="388938"/>
          </a:xfrm>
          <a:custGeom>
            <a:avLst/>
            <a:gdLst/>
            <a:ahLst/>
            <a:cxnLst/>
            <a:rect l="l" t="t" r="r" b="b"/>
            <a:pathLst>
              <a:path w="855095" h="855095">
                <a:moveTo>
                  <a:pt x="805897" y="427546"/>
                </a:moveTo>
                <a:lnTo>
                  <a:pt x="855095" y="427546"/>
                </a:lnTo>
                <a:lnTo>
                  <a:pt x="855095" y="855095"/>
                </a:lnTo>
                <a:lnTo>
                  <a:pt x="427546" y="855095"/>
                </a:lnTo>
                <a:lnTo>
                  <a:pt x="427546" y="805897"/>
                </a:lnTo>
                <a:lnTo>
                  <a:pt x="805897" y="805897"/>
                </a:lnTo>
                <a:close/>
                <a:moveTo>
                  <a:pt x="0" y="0"/>
                </a:moveTo>
                <a:lnTo>
                  <a:pt x="427546" y="0"/>
                </a:lnTo>
                <a:lnTo>
                  <a:pt x="427546" y="49196"/>
                </a:lnTo>
                <a:lnTo>
                  <a:pt x="49196" y="49196"/>
                </a:lnTo>
                <a:lnTo>
                  <a:pt x="49196" y="427546"/>
                </a:lnTo>
                <a:lnTo>
                  <a:pt x="0" y="427546"/>
                </a:lnTo>
                <a:close/>
              </a:path>
            </a:pathLst>
          </a:custGeom>
          <a:solidFill>
            <a:srgbClr val="FDA9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en-US" altLang="zh-CN" sz="2400" strike="noStrike" noProof="1" smtClean="0">
                <a:solidFill>
                  <a:srgbClr val="FDA907"/>
                </a:solidFill>
                <a:latin typeface="+mj-lt"/>
              </a:rPr>
              <a:t>03</a:t>
            </a:r>
            <a:endParaRPr lang="en-US" altLang="zh-CN" sz="2400" strike="noStrike" noProof="1" smtClean="0">
              <a:solidFill>
                <a:srgbClr val="FDA907"/>
              </a:solidFill>
              <a:latin typeface="+mj-lt"/>
            </a:endParaRPr>
          </a:p>
        </p:txBody>
      </p:sp>
      <p:grpSp>
        <p:nvGrpSpPr>
          <p:cNvPr id="10247" name="组合 10"/>
          <p:cNvGrpSpPr/>
          <p:nvPr/>
        </p:nvGrpSpPr>
        <p:grpSpPr>
          <a:xfrm>
            <a:off x="4886325" y="0"/>
            <a:ext cx="4257675" cy="5143500"/>
            <a:chOff x="566555" y="877035"/>
            <a:chExt cx="2340260" cy="164545"/>
          </a:xfrm>
        </p:grpSpPr>
        <p:sp>
          <p:nvSpPr>
            <p:cNvPr id="12" name="矩形 11"/>
            <p:cNvSpPr/>
            <p:nvPr/>
          </p:nvSpPr>
          <p:spPr>
            <a:xfrm>
              <a:off x="566555" y="877035"/>
              <a:ext cx="585065" cy="164545"/>
            </a:xfrm>
            <a:prstGeom prst="rect">
              <a:avLst/>
            </a:prstGeom>
            <a:solidFill>
              <a:srgbClr val="1A7B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trike="noStrike" noProof="1"/>
            </a:p>
          </p:txBody>
        </p:sp>
        <p:sp>
          <p:nvSpPr>
            <p:cNvPr id="13" name="矩形 12"/>
            <p:cNvSpPr/>
            <p:nvPr/>
          </p:nvSpPr>
          <p:spPr>
            <a:xfrm>
              <a:off x="1151620" y="877035"/>
              <a:ext cx="585065" cy="164545"/>
            </a:xfrm>
            <a:prstGeom prst="rect">
              <a:avLst/>
            </a:prstGeom>
            <a:solidFill>
              <a:srgbClr val="95BC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trike="noStrike" noProof="1"/>
            </a:p>
          </p:txBody>
        </p:sp>
        <p:sp>
          <p:nvSpPr>
            <p:cNvPr id="14" name="矩形 13"/>
            <p:cNvSpPr/>
            <p:nvPr/>
          </p:nvSpPr>
          <p:spPr>
            <a:xfrm>
              <a:off x="1736685" y="877035"/>
              <a:ext cx="585065" cy="164545"/>
            </a:xfrm>
            <a:prstGeom prst="rect">
              <a:avLst/>
            </a:prstGeom>
            <a:solidFill>
              <a:srgbClr val="FDA9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trike="noStrike" noProof="1"/>
            </a:p>
          </p:txBody>
        </p:sp>
        <p:sp>
          <p:nvSpPr>
            <p:cNvPr id="15" name="矩形 14"/>
            <p:cNvSpPr/>
            <p:nvPr/>
          </p:nvSpPr>
          <p:spPr>
            <a:xfrm>
              <a:off x="2321750" y="877035"/>
              <a:ext cx="585065" cy="164545"/>
            </a:xfrm>
            <a:prstGeom prst="rect">
              <a:avLst/>
            </a:prstGeom>
            <a:solidFill>
              <a:srgbClr val="BF34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trike="noStrike" noProof="1"/>
            </a:p>
          </p:txBody>
        </p:sp>
      </p:grpSp>
      <p:sp>
        <p:nvSpPr>
          <p:cNvPr id="2" name="矩形 1"/>
          <p:cNvSpPr/>
          <p:nvPr/>
        </p:nvSpPr>
        <p:spPr>
          <a:xfrm>
            <a:off x="4886325" y="1997075"/>
            <a:ext cx="4257675" cy="927100"/>
          </a:xfrm>
          <a:prstGeom prst="rect">
            <a:avLst/>
          </a:prstGeom>
          <a:solidFill>
            <a:schemeClr val="tx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zh-CN" altLang="en-US" sz="3200" strike="noStrike" noProof="1">
                <a:solidFill>
                  <a:schemeClr val="bg1"/>
                </a:solidFill>
                <a:latin typeface="+mj-lt"/>
              </a:rPr>
              <a:t>目录</a:t>
            </a:r>
            <a:endParaRPr lang="zh-CN" altLang="en-US" sz="3200" strike="noStrike" noProof="1">
              <a:solidFill>
                <a:schemeClr val="bg1"/>
              </a:solidFill>
              <a:latin typeface="+mj-lt"/>
            </a:endParaRPr>
          </a:p>
        </p:txBody>
      </p:sp>
    </p:spTree>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1" name="灯片编号占位符 1"/>
          <p:cNvSpPr/>
          <p:nvPr>
            <p:ph type="sldNum" sz="quarter" idx="12"/>
          </p:nvPr>
        </p:nvSpPr>
        <p:spPr>
          <a:xfrm>
            <a:off x="6553200" y="4767263"/>
            <a:ext cx="2133600" cy="274637"/>
          </a:xfrm>
        </p:spPr>
        <p:txBody>
          <a:bodyPr anchor="ctr" anchorCtr="false"/>
          <a:lstStyle>
            <a:lvl1pPr marL="0" lvl="0"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5pPr>
          </a:lstStyle>
          <a:p>
            <a:pPr lvl="0" algn="r">
              <a:buSzTx/>
            </a:pPr>
            <a:fld id="{9A0DB2DC-4C9A-4742-B13C-FB6460FD3503}" type="slidenum">
              <a:rPr lang="zh-CN" altLang="en-US" sz="1200" dirty="0">
                <a:solidFill>
                  <a:srgbClr val="898989"/>
                </a:solidFill>
                <a:latin typeface="Arial" panose="02080604020202020204" pitchFamily="34" charset="0"/>
                <a:ea typeface="宋体" panose="02010600030101010101" pitchFamily="2" charset="-122"/>
              </a:rPr>
            </a:fld>
            <a:endParaRPr lang="zh-CN" altLang="en-US" sz="1200" dirty="0">
              <a:solidFill>
                <a:srgbClr val="898989"/>
              </a:solidFill>
              <a:latin typeface="Arial" panose="02080604020202020204" pitchFamily="34" charset="0"/>
              <a:ea typeface="宋体" panose="02010600030101010101" pitchFamily="2" charset="-122"/>
            </a:endParaRPr>
          </a:p>
        </p:txBody>
      </p:sp>
      <p:sp>
        <p:nvSpPr>
          <p:cNvPr id="30722" name="直接连接符 6"/>
          <p:cNvSpPr/>
          <p:nvPr/>
        </p:nvSpPr>
        <p:spPr>
          <a:xfrm>
            <a:off x="755650" y="625475"/>
            <a:ext cx="7848600" cy="0"/>
          </a:xfrm>
          <a:prstGeom prst="line">
            <a:avLst/>
          </a:prstGeom>
          <a:ln w="9525" cap="flat" cmpd="sng">
            <a:solidFill>
              <a:srgbClr val="7F7F7F"/>
            </a:solidFill>
            <a:prstDash val="solid"/>
            <a:round/>
            <a:headEnd type="none" w="med" len="med"/>
            <a:tailEnd type="none" w="med" len="med"/>
          </a:ln>
        </p:spPr>
      </p:sp>
      <p:grpSp>
        <p:nvGrpSpPr>
          <p:cNvPr id="30723" name="组合 24578"/>
          <p:cNvGrpSpPr/>
          <p:nvPr/>
        </p:nvGrpSpPr>
        <p:grpSpPr>
          <a:xfrm>
            <a:off x="323850" y="292100"/>
            <a:ext cx="390525" cy="206375"/>
            <a:chOff x="0" y="0"/>
            <a:chExt cx="1041399" cy="549275"/>
          </a:xfrm>
        </p:grpSpPr>
        <p:sp>
          <p:nvSpPr>
            <p:cNvPr id="30724" name="Freeform 16"/>
            <p:cNvSpPr/>
            <p:nvPr/>
          </p:nvSpPr>
          <p:spPr>
            <a:xfrm>
              <a:off x="0" y="0"/>
              <a:ext cx="361950" cy="549275"/>
            </a:xfrm>
            <a:custGeom>
              <a:avLst/>
              <a:gdLst/>
              <a:ahLst/>
              <a:cxnLst>
                <a:cxn ang="0">
                  <a:pos x="4" y="92"/>
                </a:cxn>
                <a:cxn ang="0">
                  <a:pos x="96" y="0"/>
                </a:cxn>
                <a:cxn ang="0">
                  <a:pos x="400" y="304"/>
                </a:cxn>
                <a:cxn ang="0">
                  <a:pos x="96" y="608"/>
                </a:cxn>
                <a:cxn ang="0">
                  <a:pos x="0" y="512"/>
                </a:cxn>
                <a:cxn ang="0">
                  <a:pos x="212" y="300"/>
                </a:cxn>
                <a:cxn ang="0">
                  <a:pos x="4" y="92"/>
                </a:cxn>
              </a:cxnLst>
              <a:pathLst>
                <a:path w="400" h="608">
                  <a:moveTo>
                    <a:pt x="4" y="92"/>
                  </a:moveTo>
                  <a:lnTo>
                    <a:pt x="96" y="0"/>
                  </a:lnTo>
                  <a:lnTo>
                    <a:pt x="400" y="304"/>
                  </a:lnTo>
                  <a:lnTo>
                    <a:pt x="96" y="608"/>
                  </a:lnTo>
                  <a:lnTo>
                    <a:pt x="0" y="512"/>
                  </a:lnTo>
                  <a:lnTo>
                    <a:pt x="212" y="300"/>
                  </a:lnTo>
                  <a:lnTo>
                    <a:pt x="4" y="92"/>
                  </a:lnTo>
                  <a:close/>
                </a:path>
              </a:pathLst>
            </a:custGeom>
            <a:solidFill>
              <a:srgbClr val="005DA2"/>
            </a:solidFill>
            <a:ln w="9525">
              <a:noFill/>
            </a:ln>
          </p:spPr>
          <p:txBody>
            <a:bodyPr/>
            <a:p>
              <a:endParaRPr lang="zh-CN" altLang="en-US"/>
            </a:p>
          </p:txBody>
        </p:sp>
        <p:sp>
          <p:nvSpPr>
            <p:cNvPr id="30725" name="Freeform 17"/>
            <p:cNvSpPr/>
            <p:nvPr/>
          </p:nvSpPr>
          <p:spPr>
            <a:xfrm>
              <a:off x="338137" y="0"/>
              <a:ext cx="360362" cy="549275"/>
            </a:xfrm>
            <a:custGeom>
              <a:avLst/>
              <a:gdLst/>
              <a:ahLst/>
              <a:cxnLst>
                <a:cxn ang="0">
                  <a:pos x="4" y="92"/>
                </a:cxn>
                <a:cxn ang="0">
                  <a:pos x="96" y="0"/>
                </a:cxn>
                <a:cxn ang="0">
                  <a:pos x="399" y="304"/>
                </a:cxn>
                <a:cxn ang="0">
                  <a:pos x="96" y="608"/>
                </a:cxn>
                <a:cxn ang="0">
                  <a:pos x="0" y="512"/>
                </a:cxn>
                <a:cxn ang="0">
                  <a:pos x="212" y="300"/>
                </a:cxn>
                <a:cxn ang="0">
                  <a:pos x="4" y="92"/>
                </a:cxn>
              </a:cxnLst>
              <a:pathLst>
                <a:path w="399" h="608">
                  <a:moveTo>
                    <a:pt x="4" y="92"/>
                  </a:moveTo>
                  <a:lnTo>
                    <a:pt x="96" y="0"/>
                  </a:lnTo>
                  <a:lnTo>
                    <a:pt x="399" y="304"/>
                  </a:lnTo>
                  <a:lnTo>
                    <a:pt x="96" y="608"/>
                  </a:lnTo>
                  <a:lnTo>
                    <a:pt x="0" y="512"/>
                  </a:lnTo>
                  <a:lnTo>
                    <a:pt x="212" y="300"/>
                  </a:lnTo>
                  <a:lnTo>
                    <a:pt x="4" y="92"/>
                  </a:lnTo>
                  <a:close/>
                </a:path>
              </a:pathLst>
            </a:custGeom>
            <a:solidFill>
              <a:srgbClr val="3992DB"/>
            </a:solidFill>
            <a:ln w="9525">
              <a:noFill/>
            </a:ln>
          </p:spPr>
          <p:txBody>
            <a:bodyPr/>
            <a:p>
              <a:endParaRPr lang="zh-CN" altLang="en-US"/>
            </a:p>
          </p:txBody>
        </p:sp>
        <p:sp>
          <p:nvSpPr>
            <p:cNvPr id="30726" name="Freeform 18"/>
            <p:cNvSpPr/>
            <p:nvPr/>
          </p:nvSpPr>
          <p:spPr>
            <a:xfrm>
              <a:off x="681037" y="0"/>
              <a:ext cx="360362" cy="549275"/>
            </a:xfrm>
            <a:custGeom>
              <a:avLst/>
              <a:gdLst/>
              <a:ahLst/>
              <a:cxnLst>
                <a:cxn ang="0">
                  <a:pos x="4" y="92"/>
                </a:cxn>
                <a:cxn ang="0">
                  <a:pos x="95" y="0"/>
                </a:cxn>
                <a:cxn ang="0">
                  <a:pos x="399" y="304"/>
                </a:cxn>
                <a:cxn ang="0">
                  <a:pos x="95" y="608"/>
                </a:cxn>
                <a:cxn ang="0">
                  <a:pos x="0" y="512"/>
                </a:cxn>
                <a:cxn ang="0">
                  <a:pos x="212" y="300"/>
                </a:cxn>
                <a:cxn ang="0">
                  <a:pos x="4" y="92"/>
                </a:cxn>
              </a:cxnLst>
              <a:pathLst>
                <a:path w="399" h="608">
                  <a:moveTo>
                    <a:pt x="4" y="92"/>
                  </a:moveTo>
                  <a:lnTo>
                    <a:pt x="95" y="0"/>
                  </a:lnTo>
                  <a:lnTo>
                    <a:pt x="399" y="304"/>
                  </a:lnTo>
                  <a:lnTo>
                    <a:pt x="95" y="608"/>
                  </a:lnTo>
                  <a:lnTo>
                    <a:pt x="0" y="512"/>
                  </a:lnTo>
                  <a:lnTo>
                    <a:pt x="212" y="300"/>
                  </a:lnTo>
                  <a:lnTo>
                    <a:pt x="4" y="92"/>
                  </a:lnTo>
                  <a:close/>
                </a:path>
              </a:pathLst>
            </a:custGeom>
            <a:solidFill>
              <a:srgbClr val="F79600"/>
            </a:solidFill>
            <a:ln w="9525">
              <a:noFill/>
            </a:ln>
          </p:spPr>
          <p:txBody>
            <a:bodyPr/>
            <a:p>
              <a:endParaRPr lang="zh-CN" altLang="en-US"/>
            </a:p>
          </p:txBody>
        </p:sp>
      </p:grpSp>
      <p:sp>
        <p:nvSpPr>
          <p:cNvPr id="30727" name="Title 1"/>
          <p:cNvSpPr/>
          <p:nvPr/>
        </p:nvSpPr>
        <p:spPr>
          <a:xfrm>
            <a:off x="857250" y="200025"/>
            <a:ext cx="2130425" cy="381000"/>
          </a:xfrm>
          <a:prstGeom prst="rect">
            <a:avLst/>
          </a:prstGeom>
          <a:noFill/>
          <a:ln w="9525">
            <a:noFill/>
          </a:ln>
        </p:spPr>
        <p:txBody>
          <a:bodyPr lIns="0" rIns="0" anchor="ctr" anchorCtr="false"/>
          <a:p>
            <a:r>
              <a:rPr lang="zh-CN" altLang="en-US" b="1" dirty="0">
                <a:solidFill>
                  <a:srgbClr val="3F3F3F"/>
                </a:solidFill>
                <a:latin typeface="微软雅黑" panose="020B0503020204020204" charset="-122"/>
                <a:ea typeface="微软雅黑" panose="020B0503020204020204" charset="-122"/>
                <a:sym typeface="微软雅黑" panose="020B0503020204020204" charset="-122"/>
              </a:rPr>
              <a:t>邀请招标</a:t>
            </a:r>
            <a:endParaRPr lang="zh-CN" altLang="en-US" dirty="0">
              <a:latin typeface="Arial" panose="02080604020202020204" pitchFamily="34" charset="0"/>
              <a:ea typeface="宋体" panose="02010600030101010101" pitchFamily="2" charset="-122"/>
            </a:endParaRPr>
          </a:p>
        </p:txBody>
      </p:sp>
      <p:sp>
        <p:nvSpPr>
          <p:cNvPr id="30728" name="圆角矩形 45"/>
          <p:cNvSpPr/>
          <p:nvPr/>
        </p:nvSpPr>
        <p:spPr>
          <a:xfrm>
            <a:off x="906463" y="1203325"/>
            <a:ext cx="7410450" cy="958850"/>
          </a:xfrm>
          <a:prstGeom prst="roundRect">
            <a:avLst>
              <a:gd name="adj" fmla="val 9000"/>
            </a:avLst>
          </a:prstGeom>
          <a:solidFill>
            <a:srgbClr val="005DA2"/>
          </a:solidFill>
          <a:ln w="9525">
            <a:noFill/>
          </a:ln>
        </p:spPr>
        <p:txBody>
          <a:bodyPr anchor="ctr" anchorCtr="false"/>
          <a:p>
            <a:pPr algn="ctr"/>
            <a:endParaRPr lang="zh-CN" altLang="zh-CN">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30729" name="矩形 46"/>
          <p:cNvSpPr/>
          <p:nvPr/>
        </p:nvSpPr>
        <p:spPr>
          <a:xfrm>
            <a:off x="1830388" y="1203325"/>
            <a:ext cx="6305550" cy="958850"/>
          </a:xfrm>
          <a:prstGeom prst="rect">
            <a:avLst/>
          </a:prstGeom>
          <a:solidFill>
            <a:srgbClr val="F2F2F2"/>
          </a:solidFill>
          <a:ln w="9525">
            <a:noFill/>
          </a:ln>
        </p:spPr>
        <p:txBody>
          <a:bodyPr anchor="ctr" anchorCtr="false"/>
          <a:p>
            <a:pPr algn="ctr"/>
            <a:endParaRPr lang="zh-CN" altLang="zh-CN">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30730" name="矩形 47"/>
          <p:cNvSpPr/>
          <p:nvPr/>
        </p:nvSpPr>
        <p:spPr>
          <a:xfrm>
            <a:off x="1889125" y="1235075"/>
            <a:ext cx="6075363" cy="663575"/>
          </a:xfrm>
          <a:prstGeom prst="rect">
            <a:avLst/>
          </a:prstGeom>
          <a:noFill/>
          <a:ln w="9525">
            <a:noFill/>
          </a:ln>
        </p:spPr>
        <p:txBody>
          <a:bodyPr wrap="square" anchor="t" anchorCtr="false">
            <a:spAutoFit/>
          </a:bodyPr>
          <a:p>
            <a:pPr>
              <a:lnSpc>
                <a:spcPct val="130000"/>
              </a:lnSpc>
              <a:spcBef>
                <a:spcPts val="600"/>
              </a:spcBef>
            </a:pPr>
            <a:r>
              <a:rPr lang="zh-CN" altLang="en-US" sz="2000" dirty="0">
                <a:solidFill>
                  <a:srgbClr val="000000"/>
                </a:solidFill>
                <a:latin typeface="微软雅黑" panose="020B0503020204020204" charset="-122"/>
                <a:ea typeface="微软雅黑" panose="020B0503020204020204" charset="-122"/>
                <a:sym typeface="微软雅黑" panose="020B0503020204020204" charset="-122"/>
              </a:rPr>
              <a:t>指采购人依法从符合相应资格条件的供应商中随机选择</a:t>
            </a:r>
            <a:r>
              <a:rPr lang="en-US" altLang="zh-CN" sz="2000" dirty="0">
                <a:solidFill>
                  <a:srgbClr val="000000"/>
                </a:solidFill>
                <a:latin typeface="微软雅黑" panose="020B0503020204020204" charset="-122"/>
                <a:ea typeface="微软雅黑" panose="020B0503020204020204" charset="-122"/>
                <a:sym typeface="微软雅黑" panose="020B0503020204020204" charset="-122"/>
              </a:rPr>
              <a:t>3</a:t>
            </a:r>
            <a:r>
              <a:rPr lang="zh-CN" altLang="en-US" sz="2000" dirty="0">
                <a:solidFill>
                  <a:srgbClr val="000000"/>
                </a:solidFill>
                <a:latin typeface="微软雅黑" panose="020B0503020204020204" charset="-122"/>
                <a:ea typeface="微软雅黑" panose="020B0503020204020204" charset="-122"/>
                <a:sym typeface="微软雅黑" panose="020B0503020204020204" charset="-122"/>
              </a:rPr>
              <a:t>家以上，并以投标邀请书的方式，邀请其参加。</a:t>
            </a:r>
            <a:endParaRPr lang="en-US" altLang="zh-CN" dirty="0">
              <a:latin typeface="Arial" panose="02080604020202020204" pitchFamily="34" charset="0"/>
              <a:ea typeface="宋体" panose="02010600030101010101" pitchFamily="2" charset="-122"/>
            </a:endParaRPr>
          </a:p>
        </p:txBody>
      </p:sp>
      <p:pic>
        <p:nvPicPr>
          <p:cNvPr id="30731" name="Picture 4" descr="C:\Documents and Settings\Administrator\桌面\图标\ico\verified-user.png"/>
          <p:cNvPicPr>
            <a:picLocks noChangeAspect="true"/>
          </p:cNvPicPr>
          <p:nvPr/>
        </p:nvPicPr>
        <p:blipFill>
          <a:blip r:embed="rId1"/>
          <a:stretch>
            <a:fillRect/>
          </a:stretch>
        </p:blipFill>
        <p:spPr>
          <a:xfrm>
            <a:off x="1041400" y="1349375"/>
            <a:ext cx="668338" cy="666750"/>
          </a:xfrm>
          <a:prstGeom prst="rect">
            <a:avLst/>
          </a:prstGeom>
          <a:noFill/>
          <a:ln w="9525">
            <a:noFill/>
          </a:ln>
        </p:spPr>
      </p:pic>
      <p:sp>
        <p:nvSpPr>
          <p:cNvPr id="30732" name="圆角矩形 49"/>
          <p:cNvSpPr/>
          <p:nvPr/>
        </p:nvSpPr>
        <p:spPr>
          <a:xfrm>
            <a:off x="906463" y="2328863"/>
            <a:ext cx="7410450" cy="960437"/>
          </a:xfrm>
          <a:prstGeom prst="roundRect">
            <a:avLst>
              <a:gd name="adj" fmla="val 9000"/>
            </a:avLst>
          </a:prstGeom>
          <a:solidFill>
            <a:srgbClr val="3992DB"/>
          </a:solidFill>
          <a:ln w="9525">
            <a:noFill/>
          </a:ln>
        </p:spPr>
        <p:txBody>
          <a:bodyPr anchor="ctr" anchorCtr="false"/>
          <a:p>
            <a:pPr algn="ctr"/>
            <a:endParaRPr lang="zh-CN" altLang="zh-CN">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30733" name="矩形 50"/>
          <p:cNvSpPr/>
          <p:nvPr/>
        </p:nvSpPr>
        <p:spPr>
          <a:xfrm>
            <a:off x="1817688" y="2327275"/>
            <a:ext cx="6307137" cy="958850"/>
          </a:xfrm>
          <a:prstGeom prst="rect">
            <a:avLst/>
          </a:prstGeom>
          <a:solidFill>
            <a:srgbClr val="F2F2F2"/>
          </a:solidFill>
          <a:ln w="9525">
            <a:noFill/>
          </a:ln>
        </p:spPr>
        <p:txBody>
          <a:bodyPr anchor="ctr" anchorCtr="false"/>
          <a:p>
            <a:pPr algn="ctr"/>
            <a:endParaRPr lang="zh-CN" altLang="zh-CN">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30734" name="矩形 52"/>
          <p:cNvSpPr/>
          <p:nvPr/>
        </p:nvSpPr>
        <p:spPr>
          <a:xfrm>
            <a:off x="1952625" y="2365375"/>
            <a:ext cx="6076950" cy="663575"/>
          </a:xfrm>
          <a:prstGeom prst="rect">
            <a:avLst/>
          </a:prstGeom>
          <a:noFill/>
          <a:ln w="9525">
            <a:noFill/>
          </a:ln>
        </p:spPr>
        <p:txBody>
          <a:bodyPr wrap="square" anchor="t" anchorCtr="false">
            <a:spAutoFit/>
          </a:bodyPr>
          <a:p>
            <a:pPr>
              <a:lnSpc>
                <a:spcPct val="130000"/>
              </a:lnSpc>
              <a:spcBef>
                <a:spcPts val="600"/>
              </a:spcBef>
            </a:pPr>
            <a:r>
              <a:rPr lang="en-US" altLang="zh-CN" sz="2000" dirty="0">
                <a:solidFill>
                  <a:srgbClr val="000000"/>
                </a:solidFill>
                <a:latin typeface="微软雅黑" panose="020B0503020204020204" charset="-122"/>
                <a:ea typeface="微软雅黑" panose="020B0503020204020204" charset="-122"/>
                <a:sym typeface="微软雅黑" panose="020B0503020204020204" charset="-122"/>
              </a:rPr>
              <a:t>1</a:t>
            </a:r>
            <a:r>
              <a:rPr lang="zh-CN" altLang="en-US" sz="2000" dirty="0">
                <a:solidFill>
                  <a:srgbClr val="000000"/>
                </a:solidFill>
                <a:latin typeface="微软雅黑" panose="020B0503020204020204" charset="-122"/>
                <a:ea typeface="微软雅黑" panose="020B0503020204020204" charset="-122"/>
                <a:sym typeface="微软雅黑" panose="020B0503020204020204" charset="-122"/>
              </a:rPr>
              <a:t>、具有特殊性，只能从有限范围的供应商处采购；</a:t>
            </a:r>
            <a:r>
              <a:rPr lang="en-US" altLang="zh-CN" sz="2000" dirty="0">
                <a:solidFill>
                  <a:srgbClr val="000000"/>
                </a:solidFill>
                <a:latin typeface="微软雅黑" panose="020B0503020204020204" charset="-122"/>
                <a:ea typeface="微软雅黑" panose="020B0503020204020204" charset="-122"/>
                <a:sym typeface="微软雅黑" panose="020B0503020204020204" charset="-122"/>
              </a:rPr>
              <a:t>2</a:t>
            </a:r>
            <a:r>
              <a:rPr lang="zh-CN" altLang="en-US" sz="2000" dirty="0">
                <a:solidFill>
                  <a:srgbClr val="000000"/>
                </a:solidFill>
                <a:latin typeface="微软雅黑" panose="020B0503020204020204" charset="-122"/>
                <a:ea typeface="微软雅黑" panose="020B0503020204020204" charset="-122"/>
                <a:sym typeface="微软雅黑" panose="020B0503020204020204" charset="-122"/>
              </a:rPr>
              <a:t>、采用公开招标的费用占政府采购总价值比例过大。</a:t>
            </a:r>
            <a:endParaRPr lang="zh-CN" altLang="en-US" dirty="0">
              <a:latin typeface="Arial" panose="02080604020202020204" pitchFamily="34" charset="0"/>
              <a:ea typeface="宋体" panose="02010600030101010101" pitchFamily="2" charset="-122"/>
            </a:endParaRPr>
          </a:p>
        </p:txBody>
      </p:sp>
      <p:sp>
        <p:nvSpPr>
          <p:cNvPr id="30735" name="圆角矩形 53"/>
          <p:cNvSpPr/>
          <p:nvPr/>
        </p:nvSpPr>
        <p:spPr>
          <a:xfrm>
            <a:off x="906463" y="3452813"/>
            <a:ext cx="7410450" cy="960437"/>
          </a:xfrm>
          <a:prstGeom prst="roundRect">
            <a:avLst>
              <a:gd name="adj" fmla="val 9000"/>
            </a:avLst>
          </a:prstGeom>
          <a:solidFill>
            <a:srgbClr val="F79600"/>
          </a:solidFill>
          <a:ln w="9525">
            <a:noFill/>
          </a:ln>
        </p:spPr>
        <p:txBody>
          <a:bodyPr anchor="ctr" anchorCtr="false"/>
          <a:p>
            <a:pPr algn="ctr"/>
            <a:endParaRPr lang="zh-CN" altLang="zh-CN">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30736" name="矩形 54"/>
          <p:cNvSpPr/>
          <p:nvPr/>
        </p:nvSpPr>
        <p:spPr>
          <a:xfrm>
            <a:off x="1830388" y="3452813"/>
            <a:ext cx="6305550" cy="960437"/>
          </a:xfrm>
          <a:prstGeom prst="rect">
            <a:avLst/>
          </a:prstGeom>
          <a:solidFill>
            <a:srgbClr val="F2F2F2"/>
          </a:solidFill>
          <a:ln w="9525">
            <a:noFill/>
          </a:ln>
        </p:spPr>
        <p:txBody>
          <a:bodyPr anchor="ctr" anchorCtr="false"/>
          <a:p>
            <a:pPr algn="ctr"/>
            <a:endParaRPr lang="zh-CN" altLang="zh-CN">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30737" name="矩形 55"/>
          <p:cNvSpPr/>
          <p:nvPr/>
        </p:nvSpPr>
        <p:spPr>
          <a:xfrm>
            <a:off x="1952625" y="3508375"/>
            <a:ext cx="6075363" cy="660400"/>
          </a:xfrm>
          <a:prstGeom prst="rect">
            <a:avLst/>
          </a:prstGeom>
          <a:noFill/>
          <a:ln w="9525">
            <a:noFill/>
          </a:ln>
        </p:spPr>
        <p:txBody>
          <a:bodyPr wrap="square" anchor="t" anchorCtr="false">
            <a:spAutoFit/>
          </a:bodyPr>
          <a:p>
            <a:pPr>
              <a:lnSpc>
                <a:spcPct val="130000"/>
              </a:lnSpc>
              <a:spcBef>
                <a:spcPts val="600"/>
              </a:spcBef>
            </a:pPr>
            <a:r>
              <a:rPr lang="zh-CN" altLang="en-US" sz="2000" dirty="0">
                <a:solidFill>
                  <a:srgbClr val="000000"/>
                </a:solidFill>
                <a:latin typeface="微软雅黑" panose="020B0503020204020204" charset="-122"/>
                <a:ea typeface="微软雅黑" panose="020B0503020204020204" charset="-122"/>
                <a:sym typeface="微软雅黑" panose="020B0503020204020204" charset="-122"/>
              </a:rPr>
              <a:t>供应商产生方式：发布资格预审公告征集；从省级以上财政部门建立的供应商库中选取；采购人书面推荐。</a:t>
            </a:r>
            <a:endParaRPr lang="zh-CN" altLang="en-US" dirty="0">
              <a:latin typeface="Arial" panose="02080604020202020204" pitchFamily="34" charset="0"/>
              <a:ea typeface="宋体" panose="02010600030101010101" pitchFamily="2" charset="-122"/>
            </a:endParaRPr>
          </a:p>
        </p:txBody>
      </p:sp>
      <p:pic>
        <p:nvPicPr>
          <p:cNvPr id="30738" name="Picture 3" descr="C:\Documents and Settings\Administrator\桌面\图标\ico\cloud-queue.png"/>
          <p:cNvPicPr>
            <a:picLocks noChangeAspect="true"/>
          </p:cNvPicPr>
          <p:nvPr/>
        </p:nvPicPr>
        <p:blipFill>
          <a:blip r:embed="rId2"/>
          <a:stretch>
            <a:fillRect/>
          </a:stretch>
        </p:blipFill>
        <p:spPr>
          <a:xfrm>
            <a:off x="1049338" y="2476500"/>
            <a:ext cx="668337" cy="666750"/>
          </a:xfrm>
          <a:prstGeom prst="rect">
            <a:avLst/>
          </a:prstGeom>
          <a:noFill/>
          <a:ln w="9525">
            <a:noFill/>
          </a:ln>
        </p:spPr>
      </p:pic>
      <p:pic>
        <p:nvPicPr>
          <p:cNvPr id="30739" name="Picture 2" descr="C:\Documents and Settings\Administrator\桌面\图标\ico\vpn-lock.png"/>
          <p:cNvPicPr>
            <a:picLocks noChangeAspect="true"/>
          </p:cNvPicPr>
          <p:nvPr/>
        </p:nvPicPr>
        <p:blipFill>
          <a:blip r:embed="rId3"/>
          <a:stretch>
            <a:fillRect/>
          </a:stretch>
        </p:blipFill>
        <p:spPr>
          <a:xfrm>
            <a:off x="1049338" y="3600450"/>
            <a:ext cx="668337" cy="668338"/>
          </a:xfrm>
          <a:prstGeom prst="rect">
            <a:avLst/>
          </a:prstGeom>
          <a:noFill/>
          <a:ln w="9525">
            <a:noFill/>
          </a:ln>
        </p:spPr>
      </p:pic>
    </p:spTree>
  </p:cSld>
  <p:clrMapOvr>
    <a:masterClrMapping/>
  </p:clrMapOvr>
  <p:transition spd="slow">
    <p:cover dir="l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5" name="灯片编号占位符 1"/>
          <p:cNvSpPr/>
          <p:nvPr>
            <p:ph type="sldNum" sz="quarter" idx="12"/>
          </p:nvPr>
        </p:nvSpPr>
        <p:spPr>
          <a:xfrm>
            <a:off x="6553200" y="4767263"/>
            <a:ext cx="2133600" cy="274637"/>
          </a:xfrm>
        </p:spPr>
        <p:txBody>
          <a:bodyPr anchor="ctr" anchorCtr="false"/>
          <a:lstStyle>
            <a:lvl1pPr marL="0" lvl="0"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5pPr>
          </a:lstStyle>
          <a:p>
            <a:pPr lvl="0" algn="r">
              <a:buSzTx/>
            </a:pPr>
            <a:fld id="{9A0DB2DC-4C9A-4742-B13C-FB6460FD3503}" type="slidenum">
              <a:rPr lang="zh-CN" altLang="en-US" sz="1200" dirty="0">
                <a:solidFill>
                  <a:srgbClr val="898989"/>
                </a:solidFill>
                <a:latin typeface="Arial" panose="02080604020202020204" pitchFamily="34" charset="0"/>
                <a:ea typeface="宋体" panose="02010600030101010101" pitchFamily="2" charset="-122"/>
              </a:rPr>
            </a:fld>
            <a:endParaRPr lang="zh-CN" altLang="en-US" sz="1200" dirty="0">
              <a:solidFill>
                <a:srgbClr val="898989"/>
              </a:solidFill>
              <a:latin typeface="Arial" panose="02080604020202020204" pitchFamily="34" charset="0"/>
              <a:ea typeface="宋体" panose="02010600030101010101" pitchFamily="2" charset="-122"/>
            </a:endParaRPr>
          </a:p>
        </p:txBody>
      </p:sp>
      <p:sp>
        <p:nvSpPr>
          <p:cNvPr id="31746" name="直接连接符 6"/>
          <p:cNvSpPr/>
          <p:nvPr/>
        </p:nvSpPr>
        <p:spPr>
          <a:xfrm>
            <a:off x="755650" y="625475"/>
            <a:ext cx="7848600" cy="0"/>
          </a:xfrm>
          <a:prstGeom prst="line">
            <a:avLst/>
          </a:prstGeom>
          <a:ln w="9525" cap="flat" cmpd="sng">
            <a:solidFill>
              <a:srgbClr val="7F7F7F"/>
            </a:solidFill>
            <a:prstDash val="solid"/>
            <a:round/>
            <a:headEnd type="none" w="med" len="med"/>
            <a:tailEnd type="none" w="med" len="med"/>
          </a:ln>
        </p:spPr>
      </p:sp>
      <p:grpSp>
        <p:nvGrpSpPr>
          <p:cNvPr id="31747" name="组合 25602"/>
          <p:cNvGrpSpPr/>
          <p:nvPr/>
        </p:nvGrpSpPr>
        <p:grpSpPr>
          <a:xfrm>
            <a:off x="323850" y="292100"/>
            <a:ext cx="390525" cy="206375"/>
            <a:chOff x="0" y="0"/>
            <a:chExt cx="1041399" cy="549275"/>
          </a:xfrm>
        </p:grpSpPr>
        <p:sp>
          <p:nvSpPr>
            <p:cNvPr id="31748" name="Freeform 16"/>
            <p:cNvSpPr/>
            <p:nvPr/>
          </p:nvSpPr>
          <p:spPr>
            <a:xfrm>
              <a:off x="0" y="0"/>
              <a:ext cx="361950" cy="549275"/>
            </a:xfrm>
            <a:custGeom>
              <a:avLst/>
              <a:gdLst/>
              <a:ahLst/>
              <a:cxnLst>
                <a:cxn ang="0">
                  <a:pos x="4" y="92"/>
                </a:cxn>
                <a:cxn ang="0">
                  <a:pos x="96" y="0"/>
                </a:cxn>
                <a:cxn ang="0">
                  <a:pos x="400" y="304"/>
                </a:cxn>
                <a:cxn ang="0">
                  <a:pos x="96" y="608"/>
                </a:cxn>
                <a:cxn ang="0">
                  <a:pos x="0" y="512"/>
                </a:cxn>
                <a:cxn ang="0">
                  <a:pos x="212" y="300"/>
                </a:cxn>
                <a:cxn ang="0">
                  <a:pos x="4" y="92"/>
                </a:cxn>
              </a:cxnLst>
              <a:pathLst>
                <a:path w="400" h="608">
                  <a:moveTo>
                    <a:pt x="4" y="92"/>
                  </a:moveTo>
                  <a:lnTo>
                    <a:pt x="96" y="0"/>
                  </a:lnTo>
                  <a:lnTo>
                    <a:pt x="400" y="304"/>
                  </a:lnTo>
                  <a:lnTo>
                    <a:pt x="96" y="608"/>
                  </a:lnTo>
                  <a:lnTo>
                    <a:pt x="0" y="512"/>
                  </a:lnTo>
                  <a:lnTo>
                    <a:pt x="212" y="300"/>
                  </a:lnTo>
                  <a:lnTo>
                    <a:pt x="4" y="92"/>
                  </a:lnTo>
                  <a:close/>
                </a:path>
              </a:pathLst>
            </a:custGeom>
            <a:solidFill>
              <a:srgbClr val="005DA2"/>
            </a:solidFill>
            <a:ln w="9525">
              <a:noFill/>
            </a:ln>
          </p:spPr>
          <p:txBody>
            <a:bodyPr/>
            <a:p>
              <a:endParaRPr lang="zh-CN" altLang="en-US"/>
            </a:p>
          </p:txBody>
        </p:sp>
        <p:sp>
          <p:nvSpPr>
            <p:cNvPr id="31749" name="Freeform 17"/>
            <p:cNvSpPr/>
            <p:nvPr/>
          </p:nvSpPr>
          <p:spPr>
            <a:xfrm>
              <a:off x="338137" y="0"/>
              <a:ext cx="360362" cy="549275"/>
            </a:xfrm>
            <a:custGeom>
              <a:avLst/>
              <a:gdLst/>
              <a:ahLst/>
              <a:cxnLst>
                <a:cxn ang="0">
                  <a:pos x="4" y="92"/>
                </a:cxn>
                <a:cxn ang="0">
                  <a:pos x="96" y="0"/>
                </a:cxn>
                <a:cxn ang="0">
                  <a:pos x="399" y="304"/>
                </a:cxn>
                <a:cxn ang="0">
                  <a:pos x="96" y="608"/>
                </a:cxn>
                <a:cxn ang="0">
                  <a:pos x="0" y="512"/>
                </a:cxn>
                <a:cxn ang="0">
                  <a:pos x="212" y="300"/>
                </a:cxn>
                <a:cxn ang="0">
                  <a:pos x="4" y="92"/>
                </a:cxn>
              </a:cxnLst>
              <a:pathLst>
                <a:path w="399" h="608">
                  <a:moveTo>
                    <a:pt x="4" y="92"/>
                  </a:moveTo>
                  <a:lnTo>
                    <a:pt x="96" y="0"/>
                  </a:lnTo>
                  <a:lnTo>
                    <a:pt x="399" y="304"/>
                  </a:lnTo>
                  <a:lnTo>
                    <a:pt x="96" y="608"/>
                  </a:lnTo>
                  <a:lnTo>
                    <a:pt x="0" y="512"/>
                  </a:lnTo>
                  <a:lnTo>
                    <a:pt x="212" y="300"/>
                  </a:lnTo>
                  <a:lnTo>
                    <a:pt x="4" y="92"/>
                  </a:lnTo>
                  <a:close/>
                </a:path>
              </a:pathLst>
            </a:custGeom>
            <a:solidFill>
              <a:srgbClr val="3992DB"/>
            </a:solidFill>
            <a:ln w="9525">
              <a:noFill/>
            </a:ln>
          </p:spPr>
          <p:txBody>
            <a:bodyPr/>
            <a:p>
              <a:endParaRPr lang="zh-CN" altLang="en-US"/>
            </a:p>
          </p:txBody>
        </p:sp>
        <p:sp>
          <p:nvSpPr>
            <p:cNvPr id="31750" name="Freeform 18"/>
            <p:cNvSpPr/>
            <p:nvPr/>
          </p:nvSpPr>
          <p:spPr>
            <a:xfrm>
              <a:off x="681037" y="0"/>
              <a:ext cx="360362" cy="549275"/>
            </a:xfrm>
            <a:custGeom>
              <a:avLst/>
              <a:gdLst/>
              <a:ahLst/>
              <a:cxnLst>
                <a:cxn ang="0">
                  <a:pos x="4" y="92"/>
                </a:cxn>
                <a:cxn ang="0">
                  <a:pos x="95" y="0"/>
                </a:cxn>
                <a:cxn ang="0">
                  <a:pos x="399" y="304"/>
                </a:cxn>
                <a:cxn ang="0">
                  <a:pos x="95" y="608"/>
                </a:cxn>
                <a:cxn ang="0">
                  <a:pos x="0" y="512"/>
                </a:cxn>
                <a:cxn ang="0">
                  <a:pos x="212" y="300"/>
                </a:cxn>
                <a:cxn ang="0">
                  <a:pos x="4" y="92"/>
                </a:cxn>
              </a:cxnLst>
              <a:pathLst>
                <a:path w="399" h="608">
                  <a:moveTo>
                    <a:pt x="4" y="92"/>
                  </a:moveTo>
                  <a:lnTo>
                    <a:pt x="95" y="0"/>
                  </a:lnTo>
                  <a:lnTo>
                    <a:pt x="399" y="304"/>
                  </a:lnTo>
                  <a:lnTo>
                    <a:pt x="95" y="608"/>
                  </a:lnTo>
                  <a:lnTo>
                    <a:pt x="0" y="512"/>
                  </a:lnTo>
                  <a:lnTo>
                    <a:pt x="212" y="300"/>
                  </a:lnTo>
                  <a:lnTo>
                    <a:pt x="4" y="92"/>
                  </a:lnTo>
                  <a:close/>
                </a:path>
              </a:pathLst>
            </a:custGeom>
            <a:solidFill>
              <a:srgbClr val="F79600"/>
            </a:solidFill>
            <a:ln w="9525">
              <a:noFill/>
            </a:ln>
          </p:spPr>
          <p:txBody>
            <a:bodyPr/>
            <a:p>
              <a:endParaRPr lang="zh-CN" altLang="en-US"/>
            </a:p>
          </p:txBody>
        </p:sp>
      </p:grpSp>
      <p:sp>
        <p:nvSpPr>
          <p:cNvPr id="31751" name="Title 1"/>
          <p:cNvSpPr/>
          <p:nvPr/>
        </p:nvSpPr>
        <p:spPr>
          <a:xfrm>
            <a:off x="857250" y="200025"/>
            <a:ext cx="2130425" cy="381000"/>
          </a:xfrm>
          <a:prstGeom prst="rect">
            <a:avLst/>
          </a:prstGeom>
          <a:noFill/>
          <a:ln w="9525">
            <a:noFill/>
          </a:ln>
        </p:spPr>
        <p:txBody>
          <a:bodyPr lIns="0" rIns="0" anchor="ctr" anchorCtr="false"/>
          <a:p>
            <a:r>
              <a:rPr lang="zh-CN" altLang="en-US" b="1" dirty="0">
                <a:solidFill>
                  <a:srgbClr val="3F3F3F"/>
                </a:solidFill>
                <a:latin typeface="微软雅黑" panose="020B0503020204020204" charset="-122"/>
                <a:ea typeface="微软雅黑" panose="020B0503020204020204" charset="-122"/>
                <a:sym typeface="微软雅黑" panose="020B0503020204020204" charset="-122"/>
              </a:rPr>
              <a:t>竞争性谈判</a:t>
            </a:r>
            <a:endParaRPr lang="zh-CN" altLang="en-US" dirty="0">
              <a:latin typeface="Arial" panose="02080604020202020204" pitchFamily="34" charset="0"/>
              <a:ea typeface="宋体" panose="02010600030101010101" pitchFamily="2" charset="-122"/>
            </a:endParaRPr>
          </a:p>
        </p:txBody>
      </p:sp>
      <p:sp>
        <p:nvSpPr>
          <p:cNvPr id="31752" name="圆角矩形 45"/>
          <p:cNvSpPr/>
          <p:nvPr/>
        </p:nvSpPr>
        <p:spPr>
          <a:xfrm>
            <a:off x="906463" y="1203325"/>
            <a:ext cx="7410450" cy="958850"/>
          </a:xfrm>
          <a:prstGeom prst="roundRect">
            <a:avLst>
              <a:gd name="adj" fmla="val 9000"/>
            </a:avLst>
          </a:prstGeom>
          <a:solidFill>
            <a:srgbClr val="005DA2"/>
          </a:solidFill>
          <a:ln w="9525">
            <a:noFill/>
          </a:ln>
        </p:spPr>
        <p:txBody>
          <a:bodyPr anchor="ctr" anchorCtr="false"/>
          <a:p>
            <a:pPr algn="ctr"/>
            <a:endParaRPr lang="zh-CN" altLang="zh-CN">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31753" name="矩形 46"/>
          <p:cNvSpPr/>
          <p:nvPr/>
        </p:nvSpPr>
        <p:spPr>
          <a:xfrm>
            <a:off x="1830388" y="1203325"/>
            <a:ext cx="6305550" cy="958850"/>
          </a:xfrm>
          <a:prstGeom prst="rect">
            <a:avLst/>
          </a:prstGeom>
          <a:solidFill>
            <a:srgbClr val="F2F2F2"/>
          </a:solidFill>
          <a:ln w="9525">
            <a:noFill/>
          </a:ln>
        </p:spPr>
        <p:txBody>
          <a:bodyPr anchor="ctr" anchorCtr="false"/>
          <a:p>
            <a:pPr algn="ctr"/>
            <a:endParaRPr lang="zh-CN" altLang="zh-CN">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31754" name="矩形 47"/>
          <p:cNvSpPr/>
          <p:nvPr/>
        </p:nvSpPr>
        <p:spPr>
          <a:xfrm>
            <a:off x="1881188" y="1130300"/>
            <a:ext cx="6075362" cy="784225"/>
          </a:xfrm>
          <a:prstGeom prst="rect">
            <a:avLst/>
          </a:prstGeom>
          <a:noFill/>
          <a:ln w="9525">
            <a:noFill/>
          </a:ln>
        </p:spPr>
        <p:txBody>
          <a:bodyPr wrap="square" anchor="t" anchorCtr="false">
            <a:spAutoFit/>
          </a:bodyPr>
          <a:p>
            <a:pPr algn="just">
              <a:lnSpc>
                <a:spcPct val="130000"/>
              </a:lnSpc>
              <a:spcBef>
                <a:spcPts val="600"/>
              </a:spcBef>
            </a:pPr>
            <a:r>
              <a:rPr lang="zh-CN" altLang="en-US" sz="1600" dirty="0">
                <a:solidFill>
                  <a:srgbClr val="000000"/>
                </a:solidFill>
                <a:latin typeface="微软雅黑" panose="020B0503020204020204" charset="-122"/>
                <a:ea typeface="微软雅黑" panose="020B0503020204020204" charset="-122"/>
                <a:sym typeface="微软雅黑" panose="020B0503020204020204" charset="-122"/>
              </a:rPr>
              <a:t>谈判小组与符合资格条件的供应商就采购货物、工程和服务事宜进行谈判，供应商按照谈判文件的要求提交响应文件和最后报价，采购人从谈判小组提出的成交候选人中确定成交供应商。</a:t>
            </a:r>
            <a:endParaRPr lang="en-US" altLang="zh-CN" dirty="0">
              <a:latin typeface="Arial" panose="02080604020202020204" pitchFamily="34" charset="0"/>
              <a:ea typeface="宋体" panose="02010600030101010101" pitchFamily="2" charset="-122"/>
            </a:endParaRPr>
          </a:p>
        </p:txBody>
      </p:sp>
      <p:pic>
        <p:nvPicPr>
          <p:cNvPr id="31755" name="Picture 4" descr="C:\Documents and Settings\Administrator\桌面\图标\ico\verified-user.png"/>
          <p:cNvPicPr>
            <a:picLocks noChangeAspect="true"/>
          </p:cNvPicPr>
          <p:nvPr/>
        </p:nvPicPr>
        <p:blipFill>
          <a:blip r:embed="rId1"/>
          <a:stretch>
            <a:fillRect/>
          </a:stretch>
        </p:blipFill>
        <p:spPr>
          <a:xfrm>
            <a:off x="1041400" y="1349375"/>
            <a:ext cx="668338" cy="666750"/>
          </a:xfrm>
          <a:prstGeom prst="rect">
            <a:avLst/>
          </a:prstGeom>
          <a:noFill/>
          <a:ln w="9525">
            <a:noFill/>
          </a:ln>
        </p:spPr>
      </p:pic>
      <p:sp>
        <p:nvSpPr>
          <p:cNvPr id="31756" name="圆角矩形 49"/>
          <p:cNvSpPr/>
          <p:nvPr/>
        </p:nvSpPr>
        <p:spPr>
          <a:xfrm>
            <a:off x="906463" y="2328863"/>
            <a:ext cx="7410450" cy="960437"/>
          </a:xfrm>
          <a:prstGeom prst="roundRect">
            <a:avLst>
              <a:gd name="adj" fmla="val 9000"/>
            </a:avLst>
          </a:prstGeom>
          <a:solidFill>
            <a:srgbClr val="3992DB"/>
          </a:solidFill>
          <a:ln w="9525">
            <a:noFill/>
          </a:ln>
        </p:spPr>
        <p:txBody>
          <a:bodyPr anchor="ctr" anchorCtr="false"/>
          <a:p>
            <a:pPr algn="ctr"/>
            <a:endParaRPr lang="zh-CN" altLang="zh-CN">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31757" name="矩形 50"/>
          <p:cNvSpPr/>
          <p:nvPr/>
        </p:nvSpPr>
        <p:spPr>
          <a:xfrm>
            <a:off x="1817688" y="2327275"/>
            <a:ext cx="6307137" cy="958850"/>
          </a:xfrm>
          <a:prstGeom prst="rect">
            <a:avLst/>
          </a:prstGeom>
          <a:solidFill>
            <a:srgbClr val="F2F2F2"/>
          </a:solidFill>
          <a:ln w="9525">
            <a:noFill/>
          </a:ln>
        </p:spPr>
        <p:txBody>
          <a:bodyPr anchor="ctr" anchorCtr="false"/>
          <a:p>
            <a:pPr algn="ctr"/>
            <a:endParaRPr lang="zh-CN" altLang="zh-CN">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31758" name="矩形 52"/>
          <p:cNvSpPr/>
          <p:nvPr/>
        </p:nvSpPr>
        <p:spPr>
          <a:xfrm>
            <a:off x="1889125" y="2533650"/>
            <a:ext cx="6075363" cy="781050"/>
          </a:xfrm>
          <a:prstGeom prst="rect">
            <a:avLst/>
          </a:prstGeom>
          <a:noFill/>
          <a:ln w="9525">
            <a:noFill/>
          </a:ln>
        </p:spPr>
        <p:txBody>
          <a:bodyPr wrap="square" anchor="t" anchorCtr="false">
            <a:spAutoFit/>
          </a:bodyPr>
          <a:p>
            <a:pPr>
              <a:lnSpc>
                <a:spcPct val="130000"/>
              </a:lnSpc>
              <a:spcBef>
                <a:spcPts val="600"/>
              </a:spcBef>
            </a:pPr>
            <a:r>
              <a:rPr lang="en-US" altLang="zh-CN" sz="1600" dirty="0">
                <a:solidFill>
                  <a:srgbClr val="000000"/>
                </a:solidFill>
                <a:latin typeface="微软雅黑" panose="020B0503020204020204" charset="-122"/>
                <a:ea typeface="微软雅黑" panose="020B0503020204020204" charset="-122"/>
                <a:sym typeface="微软雅黑" panose="020B0503020204020204" charset="-122"/>
              </a:rPr>
              <a:t>1.</a:t>
            </a:r>
            <a:r>
              <a:rPr lang="zh-CN" altLang="en-US" sz="1600" dirty="0">
                <a:solidFill>
                  <a:srgbClr val="000000"/>
                </a:solidFill>
                <a:latin typeface="微软雅黑" panose="020B0503020204020204" charset="-122"/>
                <a:ea typeface="微软雅黑" panose="020B0503020204020204" charset="-122"/>
                <a:sym typeface="微软雅黑" panose="020B0503020204020204" charset="-122"/>
              </a:rPr>
              <a:t>招标后没有供应商投标或者没有合格标的或者重新招标未能成立的；</a:t>
            </a:r>
            <a:r>
              <a:rPr lang="en-US" altLang="zh-CN" sz="1600" dirty="0">
                <a:solidFill>
                  <a:srgbClr val="000000"/>
                </a:solidFill>
                <a:latin typeface="微软雅黑" panose="020B0503020204020204" charset="-122"/>
                <a:ea typeface="微软雅黑" panose="020B0503020204020204" charset="-122"/>
                <a:sym typeface="微软雅黑" panose="020B0503020204020204" charset="-122"/>
              </a:rPr>
              <a:t>2.</a:t>
            </a:r>
            <a:r>
              <a:rPr lang="zh-CN" altLang="en-US" sz="1600" dirty="0">
                <a:solidFill>
                  <a:srgbClr val="000000"/>
                </a:solidFill>
                <a:latin typeface="微软雅黑" panose="020B0503020204020204" charset="-122"/>
                <a:ea typeface="微软雅黑" panose="020B0503020204020204" charset="-122"/>
                <a:sym typeface="微软雅黑" panose="020B0503020204020204" charset="-122"/>
              </a:rPr>
              <a:t>技术复杂或者性质特殊，不能确定详细规格或者具体要求的；</a:t>
            </a:r>
            <a:endParaRPr lang="zh-CN" altLang="en-US" dirty="0">
              <a:latin typeface="Arial" panose="02080604020202020204" pitchFamily="34" charset="0"/>
              <a:ea typeface="宋体" panose="02010600030101010101" pitchFamily="2" charset="-122"/>
            </a:endParaRPr>
          </a:p>
        </p:txBody>
      </p:sp>
      <p:sp>
        <p:nvSpPr>
          <p:cNvPr id="31759" name="圆角矩形 53"/>
          <p:cNvSpPr/>
          <p:nvPr/>
        </p:nvSpPr>
        <p:spPr>
          <a:xfrm>
            <a:off x="906463" y="3452813"/>
            <a:ext cx="7410450" cy="960437"/>
          </a:xfrm>
          <a:prstGeom prst="roundRect">
            <a:avLst>
              <a:gd name="adj" fmla="val 9000"/>
            </a:avLst>
          </a:prstGeom>
          <a:solidFill>
            <a:srgbClr val="F79600"/>
          </a:solidFill>
          <a:ln w="9525">
            <a:noFill/>
          </a:ln>
        </p:spPr>
        <p:txBody>
          <a:bodyPr anchor="ctr" anchorCtr="false"/>
          <a:p>
            <a:pPr algn="ctr"/>
            <a:endParaRPr lang="zh-CN" altLang="zh-CN">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31760" name="矩形 54"/>
          <p:cNvSpPr/>
          <p:nvPr/>
        </p:nvSpPr>
        <p:spPr>
          <a:xfrm>
            <a:off x="1830388" y="3452813"/>
            <a:ext cx="6305550" cy="960437"/>
          </a:xfrm>
          <a:prstGeom prst="rect">
            <a:avLst/>
          </a:prstGeom>
          <a:solidFill>
            <a:srgbClr val="F2F2F2"/>
          </a:solidFill>
          <a:ln w="9525">
            <a:noFill/>
          </a:ln>
        </p:spPr>
        <p:txBody>
          <a:bodyPr anchor="ctr" anchorCtr="false"/>
          <a:p>
            <a:pPr algn="ctr"/>
            <a:endParaRPr lang="zh-CN" altLang="zh-CN">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31761" name="矩形 55"/>
          <p:cNvSpPr/>
          <p:nvPr/>
        </p:nvSpPr>
        <p:spPr>
          <a:xfrm>
            <a:off x="1881188" y="3581400"/>
            <a:ext cx="6075362" cy="542925"/>
          </a:xfrm>
          <a:prstGeom prst="rect">
            <a:avLst/>
          </a:prstGeom>
          <a:noFill/>
          <a:ln w="9525">
            <a:noFill/>
          </a:ln>
        </p:spPr>
        <p:txBody>
          <a:bodyPr wrap="square" anchor="t" anchorCtr="false">
            <a:spAutoFit/>
          </a:bodyPr>
          <a:p>
            <a:pPr>
              <a:lnSpc>
                <a:spcPct val="130000"/>
              </a:lnSpc>
              <a:spcBef>
                <a:spcPts val="600"/>
              </a:spcBef>
            </a:pPr>
            <a:r>
              <a:rPr lang="en-US" altLang="zh-CN" sz="1600" dirty="0">
                <a:solidFill>
                  <a:srgbClr val="000000"/>
                </a:solidFill>
                <a:latin typeface="微软雅黑" panose="020B0503020204020204" charset="-122"/>
                <a:ea typeface="微软雅黑" panose="020B0503020204020204" charset="-122"/>
                <a:sym typeface="微软雅黑" panose="020B0503020204020204" charset="-122"/>
              </a:rPr>
              <a:t>3.</a:t>
            </a:r>
            <a:r>
              <a:rPr lang="zh-CN" altLang="en-US" sz="1600" dirty="0">
                <a:solidFill>
                  <a:srgbClr val="000000"/>
                </a:solidFill>
                <a:latin typeface="微软雅黑" panose="020B0503020204020204" charset="-122"/>
                <a:ea typeface="微软雅黑" panose="020B0503020204020204" charset="-122"/>
                <a:sym typeface="微软雅黑" panose="020B0503020204020204" charset="-122"/>
              </a:rPr>
              <a:t>不能事先计算出价格总额的；</a:t>
            </a:r>
            <a:r>
              <a:rPr lang="en-US" altLang="zh-CN" sz="1600" dirty="0">
                <a:solidFill>
                  <a:srgbClr val="000000"/>
                </a:solidFill>
                <a:latin typeface="微软雅黑" panose="020B0503020204020204" charset="-122"/>
                <a:ea typeface="微软雅黑" panose="020B0503020204020204" charset="-122"/>
                <a:sym typeface="微软雅黑" panose="020B0503020204020204" charset="-122"/>
              </a:rPr>
              <a:t>4.</a:t>
            </a:r>
            <a:r>
              <a:rPr lang="zh-CN" altLang="en-US" sz="1600" dirty="0">
                <a:solidFill>
                  <a:srgbClr val="000000"/>
                </a:solidFill>
                <a:latin typeface="微软雅黑" panose="020B0503020204020204" charset="-122"/>
                <a:ea typeface="微软雅黑" panose="020B0503020204020204" charset="-122"/>
                <a:sym typeface="微软雅黑" panose="020B0503020204020204" charset="-122"/>
              </a:rPr>
              <a:t>采用招标所需时间不能满足用户紧急需要的。（采购人不可预见的或非因采购人拖延导致的）</a:t>
            </a:r>
            <a:endParaRPr lang="zh-CN" altLang="en-US" dirty="0">
              <a:latin typeface="Arial" panose="02080604020202020204" pitchFamily="34" charset="0"/>
              <a:ea typeface="宋体" panose="02010600030101010101" pitchFamily="2" charset="-122"/>
            </a:endParaRPr>
          </a:p>
        </p:txBody>
      </p:sp>
      <p:pic>
        <p:nvPicPr>
          <p:cNvPr id="31762" name="Picture 3" descr="C:\Documents and Settings\Administrator\桌面\图标\ico\cloud-queue.png"/>
          <p:cNvPicPr>
            <a:picLocks noChangeAspect="true"/>
          </p:cNvPicPr>
          <p:nvPr/>
        </p:nvPicPr>
        <p:blipFill>
          <a:blip r:embed="rId2"/>
          <a:stretch>
            <a:fillRect/>
          </a:stretch>
        </p:blipFill>
        <p:spPr>
          <a:xfrm>
            <a:off x="1049338" y="2476500"/>
            <a:ext cx="668337" cy="666750"/>
          </a:xfrm>
          <a:prstGeom prst="rect">
            <a:avLst/>
          </a:prstGeom>
          <a:noFill/>
          <a:ln w="9525">
            <a:noFill/>
          </a:ln>
        </p:spPr>
      </p:pic>
      <p:pic>
        <p:nvPicPr>
          <p:cNvPr id="31763" name="Picture 2" descr="C:\Documents and Settings\Administrator\桌面\图标\ico\vpn-lock.png"/>
          <p:cNvPicPr>
            <a:picLocks noChangeAspect="true"/>
          </p:cNvPicPr>
          <p:nvPr/>
        </p:nvPicPr>
        <p:blipFill>
          <a:blip r:embed="rId3"/>
          <a:stretch>
            <a:fillRect/>
          </a:stretch>
        </p:blipFill>
        <p:spPr>
          <a:xfrm>
            <a:off x="1049338" y="3600450"/>
            <a:ext cx="668337" cy="668338"/>
          </a:xfrm>
          <a:prstGeom prst="rect">
            <a:avLst/>
          </a:prstGeom>
          <a:noFill/>
          <a:ln w="9525">
            <a:noFill/>
          </a:ln>
        </p:spPr>
      </p:pic>
    </p:spTree>
  </p:cSld>
  <p:clrMapOvr>
    <a:masterClrMapping/>
  </p:clrMapOvr>
  <p:transition spd="slow">
    <p:cover dir="l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69" name="灯片编号占位符 1"/>
          <p:cNvSpPr/>
          <p:nvPr>
            <p:ph type="sldNum" sz="quarter" idx="12"/>
          </p:nvPr>
        </p:nvSpPr>
        <p:spPr>
          <a:xfrm>
            <a:off x="6553200" y="4767263"/>
            <a:ext cx="2133600" cy="274637"/>
          </a:xfrm>
        </p:spPr>
        <p:txBody>
          <a:bodyPr anchor="ctr" anchorCtr="false"/>
          <a:lstStyle>
            <a:lvl1pPr marL="0" lvl="0"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5pPr>
          </a:lstStyle>
          <a:p>
            <a:pPr lvl="0" algn="r">
              <a:buSzTx/>
            </a:pPr>
            <a:fld id="{9A0DB2DC-4C9A-4742-B13C-FB6460FD3503}" type="slidenum">
              <a:rPr lang="zh-CN" altLang="en-US" sz="1200" dirty="0">
                <a:solidFill>
                  <a:srgbClr val="898989"/>
                </a:solidFill>
                <a:latin typeface="Arial" panose="02080604020202020204" pitchFamily="34" charset="0"/>
                <a:ea typeface="宋体" panose="02010600030101010101" pitchFamily="2" charset="-122"/>
              </a:rPr>
            </a:fld>
            <a:endParaRPr lang="zh-CN" altLang="en-US" sz="1200" dirty="0">
              <a:solidFill>
                <a:srgbClr val="898989"/>
              </a:solidFill>
              <a:latin typeface="Arial" panose="02080604020202020204" pitchFamily="34" charset="0"/>
              <a:ea typeface="宋体" panose="02010600030101010101" pitchFamily="2" charset="-122"/>
            </a:endParaRPr>
          </a:p>
        </p:txBody>
      </p:sp>
      <p:sp>
        <p:nvSpPr>
          <p:cNvPr id="32770" name="直接连接符 6"/>
          <p:cNvSpPr/>
          <p:nvPr/>
        </p:nvSpPr>
        <p:spPr>
          <a:xfrm>
            <a:off x="755650" y="625475"/>
            <a:ext cx="7848600" cy="0"/>
          </a:xfrm>
          <a:prstGeom prst="line">
            <a:avLst/>
          </a:prstGeom>
          <a:ln w="9525" cap="flat" cmpd="sng">
            <a:solidFill>
              <a:srgbClr val="7F7F7F"/>
            </a:solidFill>
            <a:prstDash val="solid"/>
            <a:round/>
            <a:headEnd type="none" w="med" len="med"/>
            <a:tailEnd type="none" w="med" len="med"/>
          </a:ln>
        </p:spPr>
      </p:sp>
      <p:grpSp>
        <p:nvGrpSpPr>
          <p:cNvPr id="32771" name="组合 26626"/>
          <p:cNvGrpSpPr/>
          <p:nvPr/>
        </p:nvGrpSpPr>
        <p:grpSpPr>
          <a:xfrm>
            <a:off x="323850" y="292100"/>
            <a:ext cx="390525" cy="206375"/>
            <a:chOff x="0" y="0"/>
            <a:chExt cx="1041399" cy="549275"/>
          </a:xfrm>
        </p:grpSpPr>
        <p:sp>
          <p:nvSpPr>
            <p:cNvPr id="32772" name="Freeform 16"/>
            <p:cNvSpPr/>
            <p:nvPr/>
          </p:nvSpPr>
          <p:spPr>
            <a:xfrm>
              <a:off x="0" y="0"/>
              <a:ext cx="361950" cy="549275"/>
            </a:xfrm>
            <a:custGeom>
              <a:avLst/>
              <a:gdLst/>
              <a:ahLst/>
              <a:cxnLst>
                <a:cxn ang="0">
                  <a:pos x="4" y="92"/>
                </a:cxn>
                <a:cxn ang="0">
                  <a:pos x="96" y="0"/>
                </a:cxn>
                <a:cxn ang="0">
                  <a:pos x="400" y="304"/>
                </a:cxn>
                <a:cxn ang="0">
                  <a:pos x="96" y="608"/>
                </a:cxn>
                <a:cxn ang="0">
                  <a:pos x="0" y="512"/>
                </a:cxn>
                <a:cxn ang="0">
                  <a:pos x="212" y="300"/>
                </a:cxn>
                <a:cxn ang="0">
                  <a:pos x="4" y="92"/>
                </a:cxn>
              </a:cxnLst>
              <a:pathLst>
                <a:path w="400" h="608">
                  <a:moveTo>
                    <a:pt x="4" y="92"/>
                  </a:moveTo>
                  <a:lnTo>
                    <a:pt x="96" y="0"/>
                  </a:lnTo>
                  <a:lnTo>
                    <a:pt x="400" y="304"/>
                  </a:lnTo>
                  <a:lnTo>
                    <a:pt x="96" y="608"/>
                  </a:lnTo>
                  <a:lnTo>
                    <a:pt x="0" y="512"/>
                  </a:lnTo>
                  <a:lnTo>
                    <a:pt x="212" y="300"/>
                  </a:lnTo>
                  <a:lnTo>
                    <a:pt x="4" y="92"/>
                  </a:lnTo>
                  <a:close/>
                </a:path>
              </a:pathLst>
            </a:custGeom>
            <a:solidFill>
              <a:srgbClr val="005DA2"/>
            </a:solidFill>
            <a:ln w="9525">
              <a:noFill/>
            </a:ln>
          </p:spPr>
          <p:txBody>
            <a:bodyPr/>
            <a:p>
              <a:endParaRPr lang="zh-CN" altLang="en-US"/>
            </a:p>
          </p:txBody>
        </p:sp>
        <p:sp>
          <p:nvSpPr>
            <p:cNvPr id="32773" name="Freeform 17"/>
            <p:cNvSpPr/>
            <p:nvPr/>
          </p:nvSpPr>
          <p:spPr>
            <a:xfrm>
              <a:off x="338137" y="0"/>
              <a:ext cx="360362" cy="549275"/>
            </a:xfrm>
            <a:custGeom>
              <a:avLst/>
              <a:gdLst/>
              <a:ahLst/>
              <a:cxnLst>
                <a:cxn ang="0">
                  <a:pos x="4" y="92"/>
                </a:cxn>
                <a:cxn ang="0">
                  <a:pos x="96" y="0"/>
                </a:cxn>
                <a:cxn ang="0">
                  <a:pos x="399" y="304"/>
                </a:cxn>
                <a:cxn ang="0">
                  <a:pos x="96" y="608"/>
                </a:cxn>
                <a:cxn ang="0">
                  <a:pos x="0" y="512"/>
                </a:cxn>
                <a:cxn ang="0">
                  <a:pos x="212" y="300"/>
                </a:cxn>
                <a:cxn ang="0">
                  <a:pos x="4" y="92"/>
                </a:cxn>
              </a:cxnLst>
              <a:pathLst>
                <a:path w="399" h="608">
                  <a:moveTo>
                    <a:pt x="4" y="92"/>
                  </a:moveTo>
                  <a:lnTo>
                    <a:pt x="96" y="0"/>
                  </a:lnTo>
                  <a:lnTo>
                    <a:pt x="399" y="304"/>
                  </a:lnTo>
                  <a:lnTo>
                    <a:pt x="96" y="608"/>
                  </a:lnTo>
                  <a:lnTo>
                    <a:pt x="0" y="512"/>
                  </a:lnTo>
                  <a:lnTo>
                    <a:pt x="212" y="300"/>
                  </a:lnTo>
                  <a:lnTo>
                    <a:pt x="4" y="92"/>
                  </a:lnTo>
                  <a:close/>
                </a:path>
              </a:pathLst>
            </a:custGeom>
            <a:solidFill>
              <a:srgbClr val="3992DB"/>
            </a:solidFill>
            <a:ln w="9525">
              <a:noFill/>
            </a:ln>
          </p:spPr>
          <p:txBody>
            <a:bodyPr/>
            <a:p>
              <a:endParaRPr lang="zh-CN" altLang="en-US"/>
            </a:p>
          </p:txBody>
        </p:sp>
        <p:sp>
          <p:nvSpPr>
            <p:cNvPr id="32774" name="Freeform 18"/>
            <p:cNvSpPr/>
            <p:nvPr/>
          </p:nvSpPr>
          <p:spPr>
            <a:xfrm>
              <a:off x="681037" y="0"/>
              <a:ext cx="360362" cy="549275"/>
            </a:xfrm>
            <a:custGeom>
              <a:avLst/>
              <a:gdLst/>
              <a:ahLst/>
              <a:cxnLst>
                <a:cxn ang="0">
                  <a:pos x="4" y="92"/>
                </a:cxn>
                <a:cxn ang="0">
                  <a:pos x="95" y="0"/>
                </a:cxn>
                <a:cxn ang="0">
                  <a:pos x="399" y="304"/>
                </a:cxn>
                <a:cxn ang="0">
                  <a:pos x="95" y="608"/>
                </a:cxn>
                <a:cxn ang="0">
                  <a:pos x="0" y="512"/>
                </a:cxn>
                <a:cxn ang="0">
                  <a:pos x="212" y="300"/>
                </a:cxn>
                <a:cxn ang="0">
                  <a:pos x="4" y="92"/>
                </a:cxn>
              </a:cxnLst>
              <a:pathLst>
                <a:path w="399" h="608">
                  <a:moveTo>
                    <a:pt x="4" y="92"/>
                  </a:moveTo>
                  <a:lnTo>
                    <a:pt x="95" y="0"/>
                  </a:lnTo>
                  <a:lnTo>
                    <a:pt x="399" y="304"/>
                  </a:lnTo>
                  <a:lnTo>
                    <a:pt x="95" y="608"/>
                  </a:lnTo>
                  <a:lnTo>
                    <a:pt x="0" y="512"/>
                  </a:lnTo>
                  <a:lnTo>
                    <a:pt x="212" y="300"/>
                  </a:lnTo>
                  <a:lnTo>
                    <a:pt x="4" y="92"/>
                  </a:lnTo>
                  <a:close/>
                </a:path>
              </a:pathLst>
            </a:custGeom>
            <a:solidFill>
              <a:srgbClr val="F79600"/>
            </a:solidFill>
            <a:ln w="9525">
              <a:noFill/>
            </a:ln>
          </p:spPr>
          <p:txBody>
            <a:bodyPr/>
            <a:p>
              <a:endParaRPr lang="zh-CN" altLang="en-US"/>
            </a:p>
          </p:txBody>
        </p:sp>
      </p:grpSp>
      <p:sp>
        <p:nvSpPr>
          <p:cNvPr id="32775" name="Title 1"/>
          <p:cNvSpPr/>
          <p:nvPr/>
        </p:nvSpPr>
        <p:spPr>
          <a:xfrm>
            <a:off x="857250" y="200025"/>
            <a:ext cx="2130425" cy="381000"/>
          </a:xfrm>
          <a:prstGeom prst="rect">
            <a:avLst/>
          </a:prstGeom>
          <a:noFill/>
          <a:ln w="9525">
            <a:noFill/>
          </a:ln>
        </p:spPr>
        <p:txBody>
          <a:bodyPr lIns="0" rIns="0" anchor="ctr" anchorCtr="false"/>
          <a:p>
            <a:r>
              <a:rPr lang="zh-CN" altLang="en-US" b="1" dirty="0">
                <a:solidFill>
                  <a:srgbClr val="3F3F3F"/>
                </a:solidFill>
                <a:latin typeface="微软雅黑" panose="020B0503020204020204" charset="-122"/>
                <a:ea typeface="微软雅黑" panose="020B0503020204020204" charset="-122"/>
                <a:sym typeface="微软雅黑" panose="020B0503020204020204" charset="-122"/>
              </a:rPr>
              <a:t>单一来源</a:t>
            </a:r>
            <a:endParaRPr lang="zh-CN" altLang="en-US" dirty="0">
              <a:latin typeface="Arial" panose="02080604020202020204" pitchFamily="34" charset="0"/>
              <a:ea typeface="宋体" panose="02010600030101010101" pitchFamily="2" charset="-122"/>
            </a:endParaRPr>
          </a:p>
        </p:txBody>
      </p:sp>
      <p:sp>
        <p:nvSpPr>
          <p:cNvPr id="32776" name="圆角矩形 45"/>
          <p:cNvSpPr/>
          <p:nvPr/>
        </p:nvSpPr>
        <p:spPr>
          <a:xfrm>
            <a:off x="906463" y="1203325"/>
            <a:ext cx="7410450" cy="958850"/>
          </a:xfrm>
          <a:prstGeom prst="roundRect">
            <a:avLst>
              <a:gd name="adj" fmla="val 9000"/>
            </a:avLst>
          </a:prstGeom>
          <a:solidFill>
            <a:srgbClr val="005DA2"/>
          </a:solidFill>
          <a:ln w="9525">
            <a:noFill/>
          </a:ln>
        </p:spPr>
        <p:txBody>
          <a:bodyPr anchor="ctr" anchorCtr="false"/>
          <a:p>
            <a:pPr algn="ctr"/>
            <a:endParaRPr lang="zh-CN" altLang="zh-CN">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32777" name="矩形 46"/>
          <p:cNvSpPr/>
          <p:nvPr/>
        </p:nvSpPr>
        <p:spPr>
          <a:xfrm>
            <a:off x="1830388" y="1203325"/>
            <a:ext cx="6305550" cy="958850"/>
          </a:xfrm>
          <a:prstGeom prst="rect">
            <a:avLst/>
          </a:prstGeom>
          <a:solidFill>
            <a:srgbClr val="F2F2F2"/>
          </a:solidFill>
          <a:ln w="9525">
            <a:noFill/>
          </a:ln>
        </p:spPr>
        <p:txBody>
          <a:bodyPr anchor="ctr" anchorCtr="false"/>
          <a:p>
            <a:pPr algn="ctr"/>
            <a:endParaRPr lang="zh-CN" altLang="zh-CN">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32778" name="矩形 47"/>
          <p:cNvSpPr/>
          <p:nvPr/>
        </p:nvSpPr>
        <p:spPr>
          <a:xfrm>
            <a:off x="1889125" y="1420813"/>
            <a:ext cx="6075363" cy="306387"/>
          </a:xfrm>
          <a:prstGeom prst="rect">
            <a:avLst/>
          </a:prstGeom>
          <a:noFill/>
          <a:ln w="9525">
            <a:noFill/>
          </a:ln>
        </p:spPr>
        <p:txBody>
          <a:bodyPr wrap="square" anchor="t" anchorCtr="false">
            <a:spAutoFit/>
          </a:bodyPr>
          <a:p>
            <a:pPr>
              <a:lnSpc>
                <a:spcPct val="130000"/>
              </a:lnSpc>
              <a:spcBef>
                <a:spcPts val="600"/>
              </a:spcBef>
            </a:pPr>
            <a:r>
              <a:rPr lang="zh-CN" altLang="en-US" sz="1600" dirty="0">
                <a:solidFill>
                  <a:srgbClr val="000000"/>
                </a:solidFill>
                <a:latin typeface="微软雅黑" panose="020B0503020204020204" charset="-122"/>
                <a:ea typeface="微软雅黑" panose="020B0503020204020204" charset="-122"/>
                <a:sym typeface="微软雅黑" panose="020B0503020204020204" charset="-122"/>
              </a:rPr>
              <a:t>采购人从某一特定供应商处采购货物、工程和服务的采购方式</a:t>
            </a:r>
            <a:r>
              <a:rPr lang="en-US" altLang="zh-CN" sz="1200" dirty="0">
                <a:solidFill>
                  <a:srgbClr val="000000"/>
                </a:solidFill>
                <a:latin typeface="微软雅黑" panose="020B0503020204020204" charset="-122"/>
                <a:ea typeface="微软雅黑" panose="020B0503020204020204" charset="-122"/>
                <a:sym typeface="微软雅黑" panose="020B0503020204020204" charset="-122"/>
              </a:rPr>
              <a:t>。</a:t>
            </a:r>
            <a:endParaRPr lang="en-US" altLang="zh-CN" dirty="0">
              <a:latin typeface="Arial" panose="02080604020202020204" pitchFamily="34" charset="0"/>
              <a:ea typeface="宋体" panose="02010600030101010101" pitchFamily="2" charset="-122"/>
            </a:endParaRPr>
          </a:p>
        </p:txBody>
      </p:sp>
      <p:pic>
        <p:nvPicPr>
          <p:cNvPr id="32779" name="Picture 4" descr="C:\Documents and Settings\Administrator\桌面\图标\ico\verified-user.png"/>
          <p:cNvPicPr>
            <a:picLocks noChangeAspect="true"/>
          </p:cNvPicPr>
          <p:nvPr/>
        </p:nvPicPr>
        <p:blipFill>
          <a:blip r:embed="rId1"/>
          <a:stretch>
            <a:fillRect/>
          </a:stretch>
        </p:blipFill>
        <p:spPr>
          <a:xfrm>
            <a:off x="1041400" y="1349375"/>
            <a:ext cx="668338" cy="666750"/>
          </a:xfrm>
          <a:prstGeom prst="rect">
            <a:avLst/>
          </a:prstGeom>
          <a:noFill/>
          <a:ln w="9525">
            <a:noFill/>
          </a:ln>
        </p:spPr>
      </p:pic>
      <p:sp>
        <p:nvSpPr>
          <p:cNvPr id="32780" name="圆角矩形 49"/>
          <p:cNvSpPr/>
          <p:nvPr/>
        </p:nvSpPr>
        <p:spPr>
          <a:xfrm>
            <a:off x="906463" y="2328863"/>
            <a:ext cx="7410450" cy="960437"/>
          </a:xfrm>
          <a:prstGeom prst="roundRect">
            <a:avLst>
              <a:gd name="adj" fmla="val 9000"/>
            </a:avLst>
          </a:prstGeom>
          <a:solidFill>
            <a:srgbClr val="3992DB"/>
          </a:solidFill>
          <a:ln w="9525">
            <a:noFill/>
          </a:ln>
        </p:spPr>
        <p:txBody>
          <a:bodyPr anchor="ctr" anchorCtr="false"/>
          <a:p>
            <a:pPr algn="ctr"/>
            <a:endParaRPr lang="zh-CN" altLang="zh-CN">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32781" name="矩形 50"/>
          <p:cNvSpPr/>
          <p:nvPr/>
        </p:nvSpPr>
        <p:spPr>
          <a:xfrm>
            <a:off x="1817688" y="2327275"/>
            <a:ext cx="6307137" cy="958850"/>
          </a:xfrm>
          <a:prstGeom prst="rect">
            <a:avLst/>
          </a:prstGeom>
          <a:solidFill>
            <a:srgbClr val="F2F2F2"/>
          </a:solidFill>
          <a:ln w="9525">
            <a:noFill/>
          </a:ln>
        </p:spPr>
        <p:txBody>
          <a:bodyPr anchor="ctr" anchorCtr="false"/>
          <a:p>
            <a:pPr algn="ctr"/>
            <a:endParaRPr lang="zh-CN" altLang="zh-CN">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32782" name="矩形 52"/>
          <p:cNvSpPr/>
          <p:nvPr/>
        </p:nvSpPr>
        <p:spPr>
          <a:xfrm>
            <a:off x="1887538" y="2355850"/>
            <a:ext cx="6075362" cy="692150"/>
          </a:xfrm>
          <a:prstGeom prst="rect">
            <a:avLst/>
          </a:prstGeom>
          <a:noFill/>
          <a:ln w="9525">
            <a:noFill/>
          </a:ln>
        </p:spPr>
        <p:txBody>
          <a:bodyPr wrap="square" anchor="t" anchorCtr="false">
            <a:spAutoFit/>
          </a:bodyPr>
          <a:p>
            <a:pPr algn="just">
              <a:lnSpc>
                <a:spcPct val="130000"/>
              </a:lnSpc>
              <a:spcBef>
                <a:spcPts val="600"/>
              </a:spcBef>
            </a:pPr>
            <a:r>
              <a:rPr lang="en-US" altLang="zh-CN" sz="1400" dirty="0">
                <a:solidFill>
                  <a:srgbClr val="000000"/>
                </a:solidFill>
                <a:latin typeface="微软雅黑" panose="020B0503020204020204" charset="-122"/>
                <a:ea typeface="微软雅黑" panose="020B0503020204020204" charset="-122"/>
                <a:sym typeface="微软雅黑" panose="020B0503020204020204" charset="-122"/>
              </a:rPr>
              <a:t>1. </a:t>
            </a:r>
            <a:r>
              <a:rPr lang="zh-CN" altLang="en-US" sz="1400" dirty="0">
                <a:solidFill>
                  <a:srgbClr val="000000"/>
                </a:solidFill>
                <a:latin typeface="微软雅黑" panose="020B0503020204020204" charset="-122"/>
                <a:ea typeface="微软雅黑" panose="020B0503020204020204" charset="-122"/>
                <a:sym typeface="微软雅黑" panose="020B0503020204020204" charset="-122"/>
              </a:rPr>
              <a:t>只能从唯一供应商处采购的（指因货物或者服务使用不可替代的专利、专有技术，或者公共服务项目具有特殊要求，导致只能从某一特定供应商处采购）；</a:t>
            </a:r>
            <a:endParaRPr lang="zh-CN" altLang="en-US" dirty="0">
              <a:latin typeface="Arial" panose="02080604020202020204" pitchFamily="34" charset="0"/>
              <a:ea typeface="宋体" panose="02010600030101010101" pitchFamily="2" charset="-122"/>
            </a:endParaRPr>
          </a:p>
        </p:txBody>
      </p:sp>
      <p:sp>
        <p:nvSpPr>
          <p:cNvPr id="32783" name="圆角矩形 53"/>
          <p:cNvSpPr/>
          <p:nvPr/>
        </p:nvSpPr>
        <p:spPr>
          <a:xfrm>
            <a:off x="906463" y="3452813"/>
            <a:ext cx="7410450" cy="960437"/>
          </a:xfrm>
          <a:prstGeom prst="roundRect">
            <a:avLst>
              <a:gd name="adj" fmla="val 9000"/>
            </a:avLst>
          </a:prstGeom>
          <a:solidFill>
            <a:srgbClr val="F79600"/>
          </a:solidFill>
          <a:ln w="9525">
            <a:noFill/>
          </a:ln>
        </p:spPr>
        <p:txBody>
          <a:bodyPr anchor="ctr" anchorCtr="false"/>
          <a:p>
            <a:pPr algn="ctr"/>
            <a:endParaRPr lang="zh-CN" altLang="zh-CN">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32784" name="矩形 54"/>
          <p:cNvSpPr/>
          <p:nvPr/>
        </p:nvSpPr>
        <p:spPr>
          <a:xfrm>
            <a:off x="1830388" y="3452813"/>
            <a:ext cx="6305550" cy="960437"/>
          </a:xfrm>
          <a:prstGeom prst="rect">
            <a:avLst/>
          </a:prstGeom>
          <a:solidFill>
            <a:srgbClr val="F2F2F2"/>
          </a:solidFill>
          <a:ln w="9525">
            <a:noFill/>
          </a:ln>
        </p:spPr>
        <p:txBody>
          <a:bodyPr anchor="ctr" anchorCtr="false"/>
          <a:p>
            <a:pPr algn="ctr"/>
            <a:endParaRPr lang="zh-CN" altLang="zh-CN">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32785" name="矩形 55"/>
          <p:cNvSpPr/>
          <p:nvPr/>
        </p:nvSpPr>
        <p:spPr>
          <a:xfrm>
            <a:off x="1830388" y="3435350"/>
            <a:ext cx="6075362" cy="692150"/>
          </a:xfrm>
          <a:prstGeom prst="rect">
            <a:avLst/>
          </a:prstGeom>
          <a:noFill/>
          <a:ln w="9525">
            <a:noFill/>
          </a:ln>
        </p:spPr>
        <p:txBody>
          <a:bodyPr wrap="square" anchor="t" anchorCtr="false">
            <a:spAutoFit/>
          </a:bodyPr>
          <a:p>
            <a:pPr>
              <a:lnSpc>
                <a:spcPct val="130000"/>
              </a:lnSpc>
              <a:spcBef>
                <a:spcPts val="600"/>
              </a:spcBef>
            </a:pPr>
            <a:r>
              <a:rPr lang="en-US" altLang="zh-CN" sz="1400" dirty="0">
                <a:solidFill>
                  <a:srgbClr val="000000"/>
                </a:solidFill>
                <a:latin typeface="微软雅黑" panose="020B0503020204020204" charset="-122"/>
                <a:ea typeface="微软雅黑" panose="020B0503020204020204" charset="-122"/>
                <a:sym typeface="微软雅黑" panose="020B0503020204020204" charset="-122"/>
              </a:rPr>
              <a:t>2. </a:t>
            </a:r>
            <a:r>
              <a:rPr lang="zh-CN" altLang="en-US" sz="1400" dirty="0">
                <a:solidFill>
                  <a:srgbClr val="000000"/>
                </a:solidFill>
                <a:latin typeface="微软雅黑" panose="020B0503020204020204" charset="-122"/>
                <a:ea typeface="微软雅黑" panose="020B0503020204020204" charset="-122"/>
                <a:sym typeface="微软雅黑" panose="020B0503020204020204" charset="-122"/>
              </a:rPr>
              <a:t>发生了不可预见的紧急情况不能从其他供应商处采购的； </a:t>
            </a:r>
            <a:r>
              <a:rPr lang="en-US" altLang="zh-CN" sz="1400" dirty="0">
                <a:solidFill>
                  <a:srgbClr val="000000"/>
                </a:solidFill>
                <a:latin typeface="微软雅黑" panose="020B0503020204020204" charset="-122"/>
                <a:ea typeface="微软雅黑" panose="020B0503020204020204" charset="-122"/>
                <a:sym typeface="微软雅黑" panose="020B0503020204020204" charset="-122"/>
              </a:rPr>
              <a:t>3. </a:t>
            </a:r>
            <a:r>
              <a:rPr lang="zh-CN" altLang="en-US" sz="1400" dirty="0">
                <a:solidFill>
                  <a:srgbClr val="000000"/>
                </a:solidFill>
                <a:latin typeface="微软雅黑" panose="020B0503020204020204" charset="-122"/>
                <a:ea typeface="微软雅黑" panose="020B0503020204020204" charset="-122"/>
                <a:sym typeface="微软雅黑" panose="020B0503020204020204" charset="-122"/>
              </a:rPr>
              <a:t>必须保证原有采购项目一致性或者服务配套的要求，需要继续从原供应商处添购，且添购资金总额不超过原合同采购金额百分之十的。</a:t>
            </a:r>
            <a:endParaRPr lang="zh-CN" altLang="en-US" dirty="0">
              <a:latin typeface="Arial" panose="02080604020202020204" pitchFamily="34" charset="0"/>
              <a:ea typeface="宋体" panose="02010600030101010101" pitchFamily="2" charset="-122"/>
            </a:endParaRPr>
          </a:p>
        </p:txBody>
      </p:sp>
      <p:pic>
        <p:nvPicPr>
          <p:cNvPr id="32786" name="Picture 3" descr="C:\Documents and Settings\Administrator\桌面\图标\ico\cloud-queue.png"/>
          <p:cNvPicPr>
            <a:picLocks noChangeAspect="true"/>
          </p:cNvPicPr>
          <p:nvPr/>
        </p:nvPicPr>
        <p:blipFill>
          <a:blip r:embed="rId2"/>
          <a:stretch>
            <a:fillRect/>
          </a:stretch>
        </p:blipFill>
        <p:spPr>
          <a:xfrm>
            <a:off x="1049338" y="2476500"/>
            <a:ext cx="668337" cy="666750"/>
          </a:xfrm>
          <a:prstGeom prst="rect">
            <a:avLst/>
          </a:prstGeom>
          <a:noFill/>
          <a:ln w="9525">
            <a:noFill/>
          </a:ln>
        </p:spPr>
      </p:pic>
      <p:pic>
        <p:nvPicPr>
          <p:cNvPr id="32787" name="Picture 2" descr="C:\Documents and Settings\Administrator\桌面\图标\ico\vpn-lock.png"/>
          <p:cNvPicPr>
            <a:picLocks noChangeAspect="true"/>
          </p:cNvPicPr>
          <p:nvPr/>
        </p:nvPicPr>
        <p:blipFill>
          <a:blip r:embed="rId3"/>
          <a:stretch>
            <a:fillRect/>
          </a:stretch>
        </p:blipFill>
        <p:spPr>
          <a:xfrm>
            <a:off x="1049338" y="3600450"/>
            <a:ext cx="668337" cy="668338"/>
          </a:xfrm>
          <a:prstGeom prst="rect">
            <a:avLst/>
          </a:prstGeom>
          <a:noFill/>
          <a:ln w="9525">
            <a:noFill/>
          </a:ln>
        </p:spPr>
      </p:pic>
      <p:sp>
        <p:nvSpPr>
          <p:cNvPr id="32788" name="矩形 14"/>
          <p:cNvSpPr/>
          <p:nvPr/>
        </p:nvSpPr>
        <p:spPr>
          <a:xfrm>
            <a:off x="1404938" y="4514850"/>
            <a:ext cx="6977062" cy="737235"/>
          </a:xfrm>
          <a:prstGeom prst="rect">
            <a:avLst/>
          </a:prstGeom>
          <a:noFill/>
          <a:ln w="9525">
            <a:noFill/>
          </a:ln>
        </p:spPr>
        <p:txBody>
          <a:bodyPr wrap="square" anchor="t" anchorCtr="false">
            <a:spAutoFit/>
          </a:bodyPr>
          <a:p>
            <a:r>
              <a:rPr lang="en-US" altLang="zh-CN" sz="1600" dirty="0">
                <a:solidFill>
                  <a:srgbClr val="FF0000"/>
                </a:solidFill>
                <a:latin typeface="微软雅黑" panose="020B0503020204020204" charset="-122"/>
                <a:ea typeface="微软雅黑" panose="020B0503020204020204" charset="-122"/>
                <a:sym typeface="微软雅黑" panose="020B0503020204020204" charset="-122"/>
              </a:rPr>
              <a:t>200</a:t>
            </a:r>
            <a:r>
              <a:rPr lang="zh-CN" altLang="en-US" sz="1600" dirty="0">
                <a:solidFill>
                  <a:srgbClr val="FF0000"/>
                </a:solidFill>
                <a:latin typeface="微软雅黑" panose="020B0503020204020204" charset="-122"/>
                <a:ea typeface="微软雅黑" panose="020B0503020204020204" charset="-122"/>
                <a:sym typeface="微软雅黑" panose="020B0503020204020204" charset="-122"/>
              </a:rPr>
              <a:t>万</a:t>
            </a:r>
            <a:r>
              <a:rPr lang="zh-CN" altLang="en-US" sz="1600" dirty="0">
                <a:solidFill>
                  <a:srgbClr val="000000"/>
                </a:solidFill>
                <a:latin typeface="微软雅黑" panose="020B0503020204020204" charset="-122"/>
                <a:ea typeface="微软雅黑" panose="020B0503020204020204" charset="-122"/>
                <a:sym typeface="微软雅黑" panose="020B0503020204020204" charset="-122"/>
              </a:rPr>
              <a:t>以上的，专家论证</a:t>
            </a:r>
            <a:r>
              <a:rPr lang="en-US" altLang="zh-CN" sz="1600" dirty="0">
                <a:solidFill>
                  <a:srgbClr val="000000"/>
                </a:solidFill>
                <a:latin typeface="微软雅黑" panose="020B0503020204020204" charset="-122"/>
                <a:ea typeface="微软雅黑" panose="020B0503020204020204" charset="-122"/>
                <a:sym typeface="微软雅黑" panose="020B0503020204020204" charset="-122"/>
              </a:rPr>
              <a:t>——</a:t>
            </a:r>
            <a:r>
              <a:rPr lang="zh-CN" altLang="en-US" sz="1600" dirty="0">
                <a:solidFill>
                  <a:srgbClr val="000000"/>
                </a:solidFill>
                <a:latin typeface="微软雅黑" panose="020B0503020204020204" charset="-122"/>
                <a:ea typeface="微软雅黑" panose="020B0503020204020204" charset="-122"/>
                <a:sym typeface="微软雅黑" panose="020B0503020204020204" charset="-122"/>
              </a:rPr>
              <a:t>在省级以上人民政府财政部门指定的媒体上公示，</a:t>
            </a:r>
            <a:r>
              <a:rPr lang="zh-CN" altLang="en-US" sz="1600" dirty="0">
                <a:solidFill>
                  <a:srgbClr val="FF0000"/>
                </a:solidFill>
                <a:latin typeface="微软雅黑" panose="020B0503020204020204" charset="-122"/>
                <a:ea typeface="微软雅黑" panose="020B0503020204020204" charset="-122"/>
                <a:sym typeface="微软雅黑" panose="020B0503020204020204" charset="-122"/>
              </a:rPr>
              <a:t>公示期不得少于</a:t>
            </a:r>
            <a:r>
              <a:rPr lang="en-US" altLang="zh-CN" sz="1600" dirty="0">
                <a:solidFill>
                  <a:srgbClr val="FF0000"/>
                </a:solidFill>
                <a:latin typeface="微软雅黑" panose="020B0503020204020204" charset="-122"/>
                <a:ea typeface="微软雅黑" panose="020B0503020204020204" charset="-122"/>
                <a:sym typeface="微软雅黑" panose="020B0503020204020204" charset="-122"/>
              </a:rPr>
              <a:t>5</a:t>
            </a:r>
            <a:r>
              <a:rPr lang="zh-CN" altLang="en-US" sz="1600" dirty="0">
                <a:solidFill>
                  <a:srgbClr val="FF0000"/>
                </a:solidFill>
                <a:latin typeface="微软雅黑" panose="020B0503020204020204" charset="-122"/>
                <a:ea typeface="微软雅黑" panose="020B0503020204020204" charset="-122"/>
                <a:sym typeface="微软雅黑" panose="020B0503020204020204" charset="-122"/>
              </a:rPr>
              <a:t>个工作日</a:t>
            </a:r>
            <a:r>
              <a:rPr lang="en-US" altLang="zh-CN" sz="1600" dirty="0">
                <a:solidFill>
                  <a:srgbClr val="000000"/>
                </a:solidFill>
                <a:latin typeface="微软雅黑" panose="020B0503020204020204" charset="-122"/>
                <a:ea typeface="微软雅黑" panose="020B0503020204020204" charset="-122"/>
                <a:sym typeface="微软雅黑" panose="020B0503020204020204" charset="-122"/>
              </a:rPr>
              <a:t>——</a:t>
            </a:r>
            <a:r>
              <a:rPr lang="zh-CN" altLang="en-US" sz="1600" dirty="0">
                <a:solidFill>
                  <a:srgbClr val="000000"/>
                </a:solidFill>
                <a:latin typeface="微软雅黑" panose="020B0503020204020204" charset="-122"/>
                <a:ea typeface="微软雅黑" panose="020B0503020204020204" charset="-122"/>
                <a:sym typeface="微软雅黑" panose="020B0503020204020204" charset="-122"/>
              </a:rPr>
              <a:t>报财政（涉密项目</a:t>
            </a:r>
            <a:r>
              <a:rPr lang="en-US" altLang="zh-CN" sz="1600" dirty="0">
                <a:solidFill>
                  <a:srgbClr val="000000"/>
                </a:solidFill>
                <a:latin typeface="微软雅黑" panose="020B0503020204020204" charset="-122"/>
                <a:ea typeface="微软雅黑" panose="020B0503020204020204" charset="-122"/>
                <a:sym typeface="微软雅黑" panose="020B0503020204020204" charset="-122"/>
              </a:rPr>
              <a:t>100</a:t>
            </a:r>
            <a:r>
              <a:rPr lang="zh-CN" altLang="en-US" sz="1600" dirty="0">
                <a:solidFill>
                  <a:srgbClr val="000000"/>
                </a:solidFill>
                <a:latin typeface="微软雅黑" panose="020B0503020204020204" charset="-122"/>
                <a:ea typeface="微软雅黑" panose="020B0503020204020204" charset="-122"/>
                <a:sym typeface="微软雅黑" panose="020B0503020204020204" charset="-122"/>
              </a:rPr>
              <a:t>万以上）</a:t>
            </a:r>
            <a:endParaRPr lang="zh-CN" altLang="en-US" sz="1600" dirty="0">
              <a:solidFill>
                <a:srgbClr val="000000"/>
              </a:solidFill>
              <a:latin typeface="微软雅黑" panose="020B0503020204020204" charset="-122"/>
              <a:ea typeface="微软雅黑" panose="020B0503020204020204" charset="-122"/>
              <a:sym typeface="微软雅黑" panose="020B0503020204020204" charset="-122"/>
            </a:endParaRPr>
          </a:p>
          <a:p>
            <a:r>
              <a:rPr lang="en-US" altLang="zh-CN" sz="1000" dirty="0">
                <a:solidFill>
                  <a:srgbClr val="808080"/>
                </a:solidFill>
                <a:latin typeface="Arial" panose="02080604020202020204" pitchFamily="34" charset="0"/>
                <a:ea typeface="微软雅黑" panose="020B0503020204020204" charset="-122"/>
                <a:sym typeface="Arial" panose="02080604020202020204" pitchFamily="34" charset="0"/>
              </a:rPr>
              <a:t>.</a:t>
            </a:r>
            <a:endParaRPr lang="zh-CN" altLang="en-US" dirty="0">
              <a:latin typeface="Arial" panose="02080604020202020204" pitchFamily="34" charset="0"/>
              <a:ea typeface="宋体" panose="02010600030101010101" pitchFamily="2" charset="-122"/>
            </a:endParaRPr>
          </a:p>
        </p:txBody>
      </p:sp>
      <p:pic>
        <p:nvPicPr>
          <p:cNvPr id="32789" name="图片 15"/>
          <p:cNvPicPr>
            <a:picLocks noChangeAspect="true"/>
          </p:cNvPicPr>
          <p:nvPr/>
        </p:nvPicPr>
        <p:blipFill>
          <a:blip r:embed="rId4"/>
          <a:stretch>
            <a:fillRect/>
          </a:stretch>
        </p:blipFill>
        <p:spPr>
          <a:xfrm>
            <a:off x="901700" y="4514850"/>
            <a:ext cx="444500" cy="515938"/>
          </a:xfrm>
          <a:prstGeom prst="rect">
            <a:avLst/>
          </a:prstGeom>
          <a:solidFill>
            <a:srgbClr val="92D050"/>
          </a:solidFill>
          <a:ln w="9525">
            <a:noFill/>
          </a:ln>
        </p:spPr>
      </p:pic>
    </p:spTree>
  </p:cSld>
  <p:clrMapOvr>
    <a:masterClrMapping/>
  </p:clrMapOvr>
  <p:transition spd="slow">
    <p:cover dir="l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3" name="灯片编号占位符 1"/>
          <p:cNvSpPr/>
          <p:nvPr>
            <p:ph type="sldNum" sz="quarter" idx="12"/>
          </p:nvPr>
        </p:nvSpPr>
        <p:spPr>
          <a:xfrm>
            <a:off x="6553200" y="4767263"/>
            <a:ext cx="2133600" cy="274637"/>
          </a:xfrm>
        </p:spPr>
        <p:txBody>
          <a:bodyPr anchor="ctr" anchorCtr="false"/>
          <a:lstStyle>
            <a:lvl1pPr marL="0" lvl="0"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5pPr>
          </a:lstStyle>
          <a:p>
            <a:pPr lvl="0" algn="r">
              <a:buSzTx/>
            </a:pPr>
            <a:fld id="{9A0DB2DC-4C9A-4742-B13C-FB6460FD3503}" type="slidenum">
              <a:rPr lang="zh-CN" altLang="en-US" sz="1200" dirty="0">
                <a:solidFill>
                  <a:srgbClr val="898989"/>
                </a:solidFill>
                <a:latin typeface="Arial" panose="02080604020202020204" pitchFamily="34" charset="0"/>
                <a:ea typeface="宋体" panose="02010600030101010101" pitchFamily="2" charset="-122"/>
              </a:rPr>
            </a:fld>
            <a:endParaRPr lang="zh-CN" altLang="en-US" sz="1200" dirty="0">
              <a:solidFill>
                <a:srgbClr val="898989"/>
              </a:solidFill>
              <a:latin typeface="Arial" panose="02080604020202020204" pitchFamily="34" charset="0"/>
              <a:ea typeface="宋体" panose="02010600030101010101" pitchFamily="2" charset="-122"/>
            </a:endParaRPr>
          </a:p>
        </p:txBody>
      </p:sp>
      <p:sp>
        <p:nvSpPr>
          <p:cNvPr id="33794" name="直接连接符 6"/>
          <p:cNvSpPr/>
          <p:nvPr/>
        </p:nvSpPr>
        <p:spPr>
          <a:xfrm>
            <a:off x="755650" y="625475"/>
            <a:ext cx="7848600" cy="0"/>
          </a:xfrm>
          <a:prstGeom prst="line">
            <a:avLst/>
          </a:prstGeom>
          <a:ln w="9525" cap="flat" cmpd="sng">
            <a:solidFill>
              <a:srgbClr val="7F7F7F"/>
            </a:solidFill>
            <a:prstDash val="solid"/>
            <a:round/>
            <a:headEnd type="none" w="med" len="med"/>
            <a:tailEnd type="none" w="med" len="med"/>
          </a:ln>
        </p:spPr>
      </p:sp>
      <p:grpSp>
        <p:nvGrpSpPr>
          <p:cNvPr id="33795" name="组合 27650"/>
          <p:cNvGrpSpPr/>
          <p:nvPr/>
        </p:nvGrpSpPr>
        <p:grpSpPr>
          <a:xfrm>
            <a:off x="323850" y="292100"/>
            <a:ext cx="390525" cy="206375"/>
            <a:chOff x="0" y="0"/>
            <a:chExt cx="1041399" cy="549275"/>
          </a:xfrm>
        </p:grpSpPr>
        <p:sp>
          <p:nvSpPr>
            <p:cNvPr id="33796" name="Freeform 16"/>
            <p:cNvSpPr/>
            <p:nvPr/>
          </p:nvSpPr>
          <p:spPr>
            <a:xfrm>
              <a:off x="0" y="0"/>
              <a:ext cx="361950" cy="549275"/>
            </a:xfrm>
            <a:custGeom>
              <a:avLst/>
              <a:gdLst/>
              <a:ahLst/>
              <a:cxnLst>
                <a:cxn ang="0">
                  <a:pos x="4" y="92"/>
                </a:cxn>
                <a:cxn ang="0">
                  <a:pos x="96" y="0"/>
                </a:cxn>
                <a:cxn ang="0">
                  <a:pos x="400" y="304"/>
                </a:cxn>
                <a:cxn ang="0">
                  <a:pos x="96" y="608"/>
                </a:cxn>
                <a:cxn ang="0">
                  <a:pos x="0" y="512"/>
                </a:cxn>
                <a:cxn ang="0">
                  <a:pos x="212" y="300"/>
                </a:cxn>
                <a:cxn ang="0">
                  <a:pos x="4" y="92"/>
                </a:cxn>
              </a:cxnLst>
              <a:pathLst>
                <a:path w="400" h="608">
                  <a:moveTo>
                    <a:pt x="4" y="92"/>
                  </a:moveTo>
                  <a:lnTo>
                    <a:pt x="96" y="0"/>
                  </a:lnTo>
                  <a:lnTo>
                    <a:pt x="400" y="304"/>
                  </a:lnTo>
                  <a:lnTo>
                    <a:pt x="96" y="608"/>
                  </a:lnTo>
                  <a:lnTo>
                    <a:pt x="0" y="512"/>
                  </a:lnTo>
                  <a:lnTo>
                    <a:pt x="212" y="300"/>
                  </a:lnTo>
                  <a:lnTo>
                    <a:pt x="4" y="92"/>
                  </a:lnTo>
                  <a:close/>
                </a:path>
              </a:pathLst>
            </a:custGeom>
            <a:solidFill>
              <a:srgbClr val="005DA2"/>
            </a:solidFill>
            <a:ln w="9525">
              <a:noFill/>
            </a:ln>
          </p:spPr>
          <p:txBody>
            <a:bodyPr/>
            <a:p>
              <a:endParaRPr lang="zh-CN" altLang="en-US"/>
            </a:p>
          </p:txBody>
        </p:sp>
        <p:sp>
          <p:nvSpPr>
            <p:cNvPr id="33797" name="Freeform 17"/>
            <p:cNvSpPr/>
            <p:nvPr/>
          </p:nvSpPr>
          <p:spPr>
            <a:xfrm>
              <a:off x="338137" y="0"/>
              <a:ext cx="360362" cy="549275"/>
            </a:xfrm>
            <a:custGeom>
              <a:avLst/>
              <a:gdLst/>
              <a:ahLst/>
              <a:cxnLst>
                <a:cxn ang="0">
                  <a:pos x="4" y="92"/>
                </a:cxn>
                <a:cxn ang="0">
                  <a:pos x="96" y="0"/>
                </a:cxn>
                <a:cxn ang="0">
                  <a:pos x="399" y="304"/>
                </a:cxn>
                <a:cxn ang="0">
                  <a:pos x="96" y="608"/>
                </a:cxn>
                <a:cxn ang="0">
                  <a:pos x="0" y="512"/>
                </a:cxn>
                <a:cxn ang="0">
                  <a:pos x="212" y="300"/>
                </a:cxn>
                <a:cxn ang="0">
                  <a:pos x="4" y="92"/>
                </a:cxn>
              </a:cxnLst>
              <a:pathLst>
                <a:path w="399" h="608">
                  <a:moveTo>
                    <a:pt x="4" y="92"/>
                  </a:moveTo>
                  <a:lnTo>
                    <a:pt x="96" y="0"/>
                  </a:lnTo>
                  <a:lnTo>
                    <a:pt x="399" y="304"/>
                  </a:lnTo>
                  <a:lnTo>
                    <a:pt x="96" y="608"/>
                  </a:lnTo>
                  <a:lnTo>
                    <a:pt x="0" y="512"/>
                  </a:lnTo>
                  <a:lnTo>
                    <a:pt x="212" y="300"/>
                  </a:lnTo>
                  <a:lnTo>
                    <a:pt x="4" y="92"/>
                  </a:lnTo>
                  <a:close/>
                </a:path>
              </a:pathLst>
            </a:custGeom>
            <a:solidFill>
              <a:srgbClr val="3992DB"/>
            </a:solidFill>
            <a:ln w="9525">
              <a:noFill/>
            </a:ln>
          </p:spPr>
          <p:txBody>
            <a:bodyPr/>
            <a:p>
              <a:endParaRPr lang="zh-CN" altLang="en-US"/>
            </a:p>
          </p:txBody>
        </p:sp>
        <p:sp>
          <p:nvSpPr>
            <p:cNvPr id="33798" name="Freeform 18"/>
            <p:cNvSpPr/>
            <p:nvPr/>
          </p:nvSpPr>
          <p:spPr>
            <a:xfrm>
              <a:off x="681037" y="0"/>
              <a:ext cx="360362" cy="549275"/>
            </a:xfrm>
            <a:custGeom>
              <a:avLst/>
              <a:gdLst/>
              <a:ahLst/>
              <a:cxnLst>
                <a:cxn ang="0">
                  <a:pos x="4" y="92"/>
                </a:cxn>
                <a:cxn ang="0">
                  <a:pos x="95" y="0"/>
                </a:cxn>
                <a:cxn ang="0">
                  <a:pos x="399" y="304"/>
                </a:cxn>
                <a:cxn ang="0">
                  <a:pos x="95" y="608"/>
                </a:cxn>
                <a:cxn ang="0">
                  <a:pos x="0" y="512"/>
                </a:cxn>
                <a:cxn ang="0">
                  <a:pos x="212" y="300"/>
                </a:cxn>
                <a:cxn ang="0">
                  <a:pos x="4" y="92"/>
                </a:cxn>
              </a:cxnLst>
              <a:pathLst>
                <a:path w="399" h="608">
                  <a:moveTo>
                    <a:pt x="4" y="92"/>
                  </a:moveTo>
                  <a:lnTo>
                    <a:pt x="95" y="0"/>
                  </a:lnTo>
                  <a:lnTo>
                    <a:pt x="399" y="304"/>
                  </a:lnTo>
                  <a:lnTo>
                    <a:pt x="95" y="608"/>
                  </a:lnTo>
                  <a:lnTo>
                    <a:pt x="0" y="512"/>
                  </a:lnTo>
                  <a:lnTo>
                    <a:pt x="212" y="300"/>
                  </a:lnTo>
                  <a:lnTo>
                    <a:pt x="4" y="92"/>
                  </a:lnTo>
                  <a:close/>
                </a:path>
              </a:pathLst>
            </a:custGeom>
            <a:solidFill>
              <a:srgbClr val="F79600"/>
            </a:solidFill>
            <a:ln w="9525">
              <a:noFill/>
            </a:ln>
          </p:spPr>
          <p:txBody>
            <a:bodyPr/>
            <a:p>
              <a:endParaRPr lang="zh-CN" altLang="en-US"/>
            </a:p>
          </p:txBody>
        </p:sp>
      </p:grpSp>
      <p:sp>
        <p:nvSpPr>
          <p:cNvPr id="33799" name="Title 1"/>
          <p:cNvSpPr/>
          <p:nvPr/>
        </p:nvSpPr>
        <p:spPr>
          <a:xfrm>
            <a:off x="857250" y="200025"/>
            <a:ext cx="2130425" cy="381000"/>
          </a:xfrm>
          <a:prstGeom prst="rect">
            <a:avLst/>
          </a:prstGeom>
          <a:noFill/>
          <a:ln w="9525">
            <a:noFill/>
          </a:ln>
        </p:spPr>
        <p:txBody>
          <a:bodyPr lIns="0" rIns="0" anchor="ctr" anchorCtr="false"/>
          <a:p>
            <a:r>
              <a:rPr lang="zh-CN" altLang="en-US" b="1" dirty="0">
                <a:solidFill>
                  <a:srgbClr val="3F3F3F"/>
                </a:solidFill>
                <a:latin typeface="微软雅黑" panose="020B0503020204020204" charset="-122"/>
                <a:ea typeface="微软雅黑" panose="020B0503020204020204" charset="-122"/>
                <a:sym typeface="微软雅黑" panose="020B0503020204020204" charset="-122"/>
              </a:rPr>
              <a:t>询价</a:t>
            </a:r>
            <a:endParaRPr lang="zh-CN" altLang="en-US" dirty="0">
              <a:latin typeface="Arial" panose="02080604020202020204" pitchFamily="34" charset="0"/>
              <a:ea typeface="宋体" panose="02010600030101010101" pitchFamily="2" charset="-122"/>
            </a:endParaRPr>
          </a:p>
        </p:txBody>
      </p:sp>
      <p:sp>
        <p:nvSpPr>
          <p:cNvPr id="33800" name="圆角矩形 45"/>
          <p:cNvSpPr/>
          <p:nvPr/>
        </p:nvSpPr>
        <p:spPr>
          <a:xfrm>
            <a:off x="906463" y="1203325"/>
            <a:ext cx="7410450" cy="958850"/>
          </a:xfrm>
          <a:prstGeom prst="roundRect">
            <a:avLst>
              <a:gd name="adj" fmla="val 9000"/>
            </a:avLst>
          </a:prstGeom>
          <a:solidFill>
            <a:srgbClr val="005DA2"/>
          </a:solidFill>
          <a:ln w="9525">
            <a:noFill/>
          </a:ln>
        </p:spPr>
        <p:txBody>
          <a:bodyPr anchor="ctr" anchorCtr="false"/>
          <a:p>
            <a:pPr algn="ctr"/>
            <a:endParaRPr lang="zh-CN" altLang="zh-CN">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33801" name="矩形 46"/>
          <p:cNvSpPr/>
          <p:nvPr/>
        </p:nvSpPr>
        <p:spPr>
          <a:xfrm>
            <a:off x="1830388" y="1203325"/>
            <a:ext cx="6305550" cy="958850"/>
          </a:xfrm>
          <a:prstGeom prst="rect">
            <a:avLst/>
          </a:prstGeom>
          <a:solidFill>
            <a:srgbClr val="F2F2F2"/>
          </a:solidFill>
          <a:ln w="9525">
            <a:noFill/>
          </a:ln>
        </p:spPr>
        <p:txBody>
          <a:bodyPr anchor="ctr" anchorCtr="false"/>
          <a:p>
            <a:pPr algn="ctr"/>
            <a:endParaRPr lang="zh-CN" altLang="zh-CN">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33802" name="矩形 47"/>
          <p:cNvSpPr/>
          <p:nvPr/>
        </p:nvSpPr>
        <p:spPr>
          <a:xfrm>
            <a:off x="1889125" y="1162050"/>
            <a:ext cx="6075363" cy="781050"/>
          </a:xfrm>
          <a:prstGeom prst="rect">
            <a:avLst/>
          </a:prstGeom>
          <a:noFill/>
          <a:ln w="9525">
            <a:noFill/>
          </a:ln>
        </p:spPr>
        <p:txBody>
          <a:bodyPr wrap="square" anchor="t" anchorCtr="false">
            <a:spAutoFit/>
          </a:bodyPr>
          <a:p>
            <a:pPr algn="just">
              <a:lnSpc>
                <a:spcPct val="130000"/>
              </a:lnSpc>
              <a:spcBef>
                <a:spcPts val="600"/>
              </a:spcBef>
            </a:pPr>
            <a:r>
              <a:rPr lang="zh-CN" altLang="en-US" sz="1600" dirty="0">
                <a:solidFill>
                  <a:srgbClr val="000000"/>
                </a:solidFill>
                <a:latin typeface="微软雅黑" panose="020B0503020204020204" charset="-122"/>
                <a:ea typeface="微软雅黑" panose="020B0503020204020204" charset="-122"/>
                <a:sym typeface="微软雅黑" panose="020B0503020204020204" charset="-122"/>
              </a:rPr>
              <a:t>询价小组向符合资格条件的供应商发出询价通知书，要求供应商一次报出不得更改的价格，采购人从询价小组提出的成交候选人中确定成交供应商。</a:t>
            </a:r>
            <a:endParaRPr lang="en-US" altLang="zh-CN" dirty="0">
              <a:latin typeface="Arial" panose="02080604020202020204" pitchFamily="34" charset="0"/>
              <a:ea typeface="宋体" panose="02010600030101010101" pitchFamily="2" charset="-122"/>
            </a:endParaRPr>
          </a:p>
        </p:txBody>
      </p:sp>
      <p:pic>
        <p:nvPicPr>
          <p:cNvPr id="33803" name="Picture 4" descr="C:\Documents and Settings\Administrator\桌面\图标\ico\verified-user.png"/>
          <p:cNvPicPr>
            <a:picLocks noChangeAspect="true"/>
          </p:cNvPicPr>
          <p:nvPr/>
        </p:nvPicPr>
        <p:blipFill>
          <a:blip r:embed="rId1"/>
          <a:stretch>
            <a:fillRect/>
          </a:stretch>
        </p:blipFill>
        <p:spPr>
          <a:xfrm>
            <a:off x="1041400" y="1349375"/>
            <a:ext cx="668338" cy="666750"/>
          </a:xfrm>
          <a:prstGeom prst="rect">
            <a:avLst/>
          </a:prstGeom>
          <a:noFill/>
          <a:ln w="9525">
            <a:noFill/>
          </a:ln>
        </p:spPr>
      </p:pic>
      <p:sp>
        <p:nvSpPr>
          <p:cNvPr id="33804" name="圆角矩形 49"/>
          <p:cNvSpPr/>
          <p:nvPr/>
        </p:nvSpPr>
        <p:spPr>
          <a:xfrm>
            <a:off x="906463" y="2327275"/>
            <a:ext cx="7410450" cy="960438"/>
          </a:xfrm>
          <a:prstGeom prst="roundRect">
            <a:avLst>
              <a:gd name="adj" fmla="val 9000"/>
            </a:avLst>
          </a:prstGeom>
          <a:solidFill>
            <a:srgbClr val="3992DB"/>
          </a:solidFill>
          <a:ln w="9525">
            <a:noFill/>
          </a:ln>
        </p:spPr>
        <p:txBody>
          <a:bodyPr anchor="ctr" anchorCtr="false"/>
          <a:p>
            <a:pPr algn="ctr"/>
            <a:endParaRPr lang="zh-CN" altLang="zh-CN">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33805" name="矩形 50"/>
          <p:cNvSpPr/>
          <p:nvPr/>
        </p:nvSpPr>
        <p:spPr>
          <a:xfrm>
            <a:off x="1817688" y="2325688"/>
            <a:ext cx="6307137" cy="957262"/>
          </a:xfrm>
          <a:prstGeom prst="rect">
            <a:avLst/>
          </a:prstGeom>
          <a:solidFill>
            <a:srgbClr val="F2F2F2"/>
          </a:solidFill>
          <a:ln w="9525">
            <a:noFill/>
          </a:ln>
        </p:spPr>
        <p:txBody>
          <a:bodyPr anchor="ctr" anchorCtr="false"/>
          <a:p>
            <a:pPr algn="ctr"/>
            <a:endParaRPr lang="zh-CN" altLang="zh-CN">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33806" name="矩形 52"/>
          <p:cNvSpPr/>
          <p:nvPr/>
        </p:nvSpPr>
        <p:spPr>
          <a:xfrm>
            <a:off x="1889125" y="2346325"/>
            <a:ext cx="6075363" cy="603250"/>
          </a:xfrm>
          <a:prstGeom prst="rect">
            <a:avLst/>
          </a:prstGeom>
          <a:noFill/>
          <a:ln w="9525">
            <a:noFill/>
          </a:ln>
        </p:spPr>
        <p:txBody>
          <a:bodyPr wrap="square" anchor="t" anchorCtr="false">
            <a:spAutoFit/>
          </a:bodyPr>
          <a:p>
            <a:pPr algn="just">
              <a:lnSpc>
                <a:spcPct val="130000"/>
              </a:lnSpc>
              <a:spcBef>
                <a:spcPts val="600"/>
              </a:spcBef>
            </a:pPr>
            <a:r>
              <a:rPr lang="zh-CN" altLang="en-US" dirty="0">
                <a:solidFill>
                  <a:srgbClr val="000000"/>
                </a:solidFill>
                <a:latin typeface="微软雅黑" panose="020B0503020204020204" charset="-122"/>
                <a:ea typeface="微软雅黑" panose="020B0503020204020204" charset="-122"/>
                <a:sym typeface="微软雅黑" panose="020B0503020204020204" charset="-122"/>
              </a:rPr>
              <a:t>采购的货物规格、标准统一、现货货源充足且价格变化幅度小的政府采购项目，可以依照本法采用询价方式采购。</a:t>
            </a:r>
            <a:endParaRPr lang="zh-CN" altLang="en-US" dirty="0">
              <a:latin typeface="Arial" panose="02080604020202020204" pitchFamily="34" charset="0"/>
              <a:ea typeface="宋体" panose="02010600030101010101" pitchFamily="2" charset="-122"/>
            </a:endParaRPr>
          </a:p>
        </p:txBody>
      </p:sp>
      <p:pic>
        <p:nvPicPr>
          <p:cNvPr id="33807" name="Picture 3" descr="C:\Documents and Settings\Administrator\桌面\图标\ico\cloud-queue.png"/>
          <p:cNvPicPr>
            <a:picLocks noChangeAspect="true"/>
          </p:cNvPicPr>
          <p:nvPr/>
        </p:nvPicPr>
        <p:blipFill>
          <a:blip r:embed="rId2"/>
          <a:stretch>
            <a:fillRect/>
          </a:stretch>
        </p:blipFill>
        <p:spPr>
          <a:xfrm>
            <a:off x="1049338" y="2473325"/>
            <a:ext cx="668337" cy="666750"/>
          </a:xfrm>
          <a:prstGeom prst="rect">
            <a:avLst/>
          </a:prstGeom>
          <a:noFill/>
          <a:ln w="9525">
            <a:noFill/>
          </a:ln>
        </p:spPr>
      </p:pic>
      <p:sp>
        <p:nvSpPr>
          <p:cNvPr id="33808" name="圆角矩形 10"/>
          <p:cNvSpPr/>
          <p:nvPr/>
        </p:nvSpPr>
        <p:spPr>
          <a:xfrm>
            <a:off x="906463" y="3452813"/>
            <a:ext cx="7410450" cy="960437"/>
          </a:xfrm>
          <a:prstGeom prst="roundRect">
            <a:avLst>
              <a:gd name="adj" fmla="val 9000"/>
            </a:avLst>
          </a:prstGeom>
          <a:solidFill>
            <a:srgbClr val="F79600"/>
          </a:solidFill>
          <a:ln w="9525">
            <a:noFill/>
          </a:ln>
        </p:spPr>
        <p:txBody>
          <a:bodyPr anchor="ctr" anchorCtr="false"/>
          <a:p>
            <a:pPr algn="ctr"/>
            <a:endParaRPr lang="zh-CN" altLang="zh-CN">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33809" name="矩形 11"/>
          <p:cNvSpPr/>
          <p:nvPr/>
        </p:nvSpPr>
        <p:spPr>
          <a:xfrm>
            <a:off x="1830388" y="3452813"/>
            <a:ext cx="6305550" cy="960437"/>
          </a:xfrm>
          <a:prstGeom prst="rect">
            <a:avLst/>
          </a:prstGeom>
          <a:solidFill>
            <a:srgbClr val="F2F2F2"/>
          </a:solidFill>
          <a:ln w="9525">
            <a:noFill/>
          </a:ln>
        </p:spPr>
        <p:txBody>
          <a:bodyPr anchor="ctr" anchorCtr="false"/>
          <a:p>
            <a:pPr algn="ctr"/>
            <a:endParaRPr lang="zh-CN" altLang="zh-CN">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33810" name="矩形 12"/>
          <p:cNvSpPr/>
          <p:nvPr/>
        </p:nvSpPr>
        <p:spPr>
          <a:xfrm>
            <a:off x="1881188" y="3702050"/>
            <a:ext cx="6075362" cy="366713"/>
          </a:xfrm>
          <a:prstGeom prst="rect">
            <a:avLst/>
          </a:prstGeom>
          <a:noFill/>
          <a:ln w="9525">
            <a:noFill/>
          </a:ln>
        </p:spPr>
        <p:txBody>
          <a:bodyPr wrap="square" anchor="t" anchorCtr="false">
            <a:spAutoFit/>
          </a:bodyPr>
          <a:p>
            <a:pPr>
              <a:lnSpc>
                <a:spcPct val="130000"/>
              </a:lnSpc>
              <a:spcBef>
                <a:spcPts val="600"/>
              </a:spcBef>
            </a:pPr>
            <a:r>
              <a:rPr lang="zh-CN" altLang="en-US" sz="2000" dirty="0">
                <a:solidFill>
                  <a:srgbClr val="000000"/>
                </a:solidFill>
                <a:latin typeface="微软雅黑" panose="020B0503020204020204" charset="-122"/>
                <a:ea typeface="微软雅黑" panose="020B0503020204020204" charset="-122"/>
                <a:sym typeface="微软雅黑" panose="020B0503020204020204" charset="-122"/>
              </a:rPr>
              <a:t>适用于货物类。</a:t>
            </a:r>
            <a:endParaRPr lang="zh-CN" altLang="en-US" dirty="0">
              <a:latin typeface="Arial" panose="02080604020202020204" pitchFamily="34" charset="0"/>
              <a:ea typeface="宋体" panose="02010600030101010101" pitchFamily="2" charset="-122"/>
            </a:endParaRPr>
          </a:p>
        </p:txBody>
      </p:sp>
      <p:pic>
        <p:nvPicPr>
          <p:cNvPr id="33811" name="Picture 2" descr="C:\Documents and Settings\Administrator\桌面\图标\ico\vpn-lock.png"/>
          <p:cNvPicPr>
            <a:picLocks noChangeAspect="true"/>
          </p:cNvPicPr>
          <p:nvPr/>
        </p:nvPicPr>
        <p:blipFill>
          <a:blip r:embed="rId3"/>
          <a:stretch>
            <a:fillRect/>
          </a:stretch>
        </p:blipFill>
        <p:spPr>
          <a:xfrm>
            <a:off x="1049338" y="3600450"/>
            <a:ext cx="668337" cy="668338"/>
          </a:xfrm>
          <a:prstGeom prst="rect">
            <a:avLst/>
          </a:prstGeom>
          <a:noFill/>
          <a:ln w="9525">
            <a:noFill/>
          </a:ln>
        </p:spPr>
      </p:pic>
    </p:spTree>
  </p:cSld>
  <p:clrMapOvr>
    <a:masterClrMapping/>
  </p:clrMapOvr>
  <p:transition spd="slow">
    <p:cover dir="lu"/>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7" name="灯片编号占位符 1"/>
          <p:cNvSpPr/>
          <p:nvPr>
            <p:ph type="sldNum" sz="quarter" idx="12"/>
          </p:nvPr>
        </p:nvSpPr>
        <p:spPr>
          <a:xfrm>
            <a:off x="6553200" y="4767263"/>
            <a:ext cx="2133600" cy="274637"/>
          </a:xfrm>
        </p:spPr>
        <p:txBody>
          <a:bodyPr anchor="ctr" anchorCtr="false"/>
          <a:lstStyle>
            <a:lvl1pPr marL="0" lvl="0"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5pPr>
          </a:lstStyle>
          <a:p>
            <a:pPr lvl="0" algn="r">
              <a:buSzTx/>
            </a:pPr>
            <a:fld id="{9A0DB2DC-4C9A-4742-B13C-FB6460FD3503}" type="slidenum">
              <a:rPr lang="zh-CN" altLang="en-US" sz="1200" dirty="0">
                <a:solidFill>
                  <a:srgbClr val="898989"/>
                </a:solidFill>
                <a:latin typeface="Arial" panose="02080604020202020204" pitchFamily="34" charset="0"/>
                <a:ea typeface="宋体" panose="02010600030101010101" pitchFamily="2" charset="-122"/>
              </a:rPr>
            </a:fld>
            <a:endParaRPr lang="zh-CN" altLang="en-US" sz="1200" dirty="0">
              <a:solidFill>
                <a:srgbClr val="898989"/>
              </a:solidFill>
              <a:latin typeface="Arial" panose="02080604020202020204" pitchFamily="34" charset="0"/>
              <a:ea typeface="宋体" panose="02010600030101010101" pitchFamily="2" charset="-122"/>
            </a:endParaRPr>
          </a:p>
        </p:txBody>
      </p:sp>
      <p:sp>
        <p:nvSpPr>
          <p:cNvPr id="34818" name="直接连接符 6"/>
          <p:cNvSpPr/>
          <p:nvPr/>
        </p:nvSpPr>
        <p:spPr>
          <a:xfrm>
            <a:off x="755650" y="625475"/>
            <a:ext cx="7848600" cy="0"/>
          </a:xfrm>
          <a:prstGeom prst="line">
            <a:avLst/>
          </a:prstGeom>
          <a:ln w="9525" cap="flat" cmpd="sng">
            <a:solidFill>
              <a:srgbClr val="7F7F7F"/>
            </a:solidFill>
            <a:prstDash val="solid"/>
            <a:round/>
            <a:headEnd type="none" w="med" len="med"/>
            <a:tailEnd type="none" w="med" len="med"/>
          </a:ln>
        </p:spPr>
      </p:sp>
      <p:grpSp>
        <p:nvGrpSpPr>
          <p:cNvPr id="34819" name="组合 28674"/>
          <p:cNvGrpSpPr/>
          <p:nvPr/>
        </p:nvGrpSpPr>
        <p:grpSpPr>
          <a:xfrm>
            <a:off x="323850" y="292100"/>
            <a:ext cx="390525" cy="206375"/>
            <a:chOff x="0" y="0"/>
            <a:chExt cx="1041399" cy="549275"/>
          </a:xfrm>
        </p:grpSpPr>
        <p:sp>
          <p:nvSpPr>
            <p:cNvPr id="34820" name="Freeform 16"/>
            <p:cNvSpPr/>
            <p:nvPr/>
          </p:nvSpPr>
          <p:spPr>
            <a:xfrm>
              <a:off x="0" y="0"/>
              <a:ext cx="361950" cy="549275"/>
            </a:xfrm>
            <a:custGeom>
              <a:avLst/>
              <a:gdLst/>
              <a:ahLst/>
              <a:cxnLst>
                <a:cxn ang="0">
                  <a:pos x="4" y="92"/>
                </a:cxn>
                <a:cxn ang="0">
                  <a:pos x="96" y="0"/>
                </a:cxn>
                <a:cxn ang="0">
                  <a:pos x="400" y="304"/>
                </a:cxn>
                <a:cxn ang="0">
                  <a:pos x="96" y="608"/>
                </a:cxn>
                <a:cxn ang="0">
                  <a:pos x="0" y="512"/>
                </a:cxn>
                <a:cxn ang="0">
                  <a:pos x="212" y="300"/>
                </a:cxn>
                <a:cxn ang="0">
                  <a:pos x="4" y="92"/>
                </a:cxn>
              </a:cxnLst>
              <a:pathLst>
                <a:path w="400" h="608">
                  <a:moveTo>
                    <a:pt x="4" y="92"/>
                  </a:moveTo>
                  <a:lnTo>
                    <a:pt x="96" y="0"/>
                  </a:lnTo>
                  <a:lnTo>
                    <a:pt x="400" y="304"/>
                  </a:lnTo>
                  <a:lnTo>
                    <a:pt x="96" y="608"/>
                  </a:lnTo>
                  <a:lnTo>
                    <a:pt x="0" y="512"/>
                  </a:lnTo>
                  <a:lnTo>
                    <a:pt x="212" y="300"/>
                  </a:lnTo>
                  <a:lnTo>
                    <a:pt x="4" y="92"/>
                  </a:lnTo>
                  <a:close/>
                </a:path>
              </a:pathLst>
            </a:custGeom>
            <a:solidFill>
              <a:srgbClr val="005DA2"/>
            </a:solidFill>
            <a:ln w="9525">
              <a:noFill/>
            </a:ln>
          </p:spPr>
          <p:txBody>
            <a:bodyPr/>
            <a:p>
              <a:endParaRPr lang="zh-CN" altLang="en-US"/>
            </a:p>
          </p:txBody>
        </p:sp>
        <p:sp>
          <p:nvSpPr>
            <p:cNvPr id="34821" name="Freeform 17"/>
            <p:cNvSpPr/>
            <p:nvPr/>
          </p:nvSpPr>
          <p:spPr>
            <a:xfrm>
              <a:off x="338137" y="0"/>
              <a:ext cx="360362" cy="549275"/>
            </a:xfrm>
            <a:custGeom>
              <a:avLst/>
              <a:gdLst/>
              <a:ahLst/>
              <a:cxnLst>
                <a:cxn ang="0">
                  <a:pos x="4" y="92"/>
                </a:cxn>
                <a:cxn ang="0">
                  <a:pos x="96" y="0"/>
                </a:cxn>
                <a:cxn ang="0">
                  <a:pos x="399" y="304"/>
                </a:cxn>
                <a:cxn ang="0">
                  <a:pos x="96" y="608"/>
                </a:cxn>
                <a:cxn ang="0">
                  <a:pos x="0" y="512"/>
                </a:cxn>
                <a:cxn ang="0">
                  <a:pos x="212" y="300"/>
                </a:cxn>
                <a:cxn ang="0">
                  <a:pos x="4" y="92"/>
                </a:cxn>
              </a:cxnLst>
              <a:pathLst>
                <a:path w="399" h="608">
                  <a:moveTo>
                    <a:pt x="4" y="92"/>
                  </a:moveTo>
                  <a:lnTo>
                    <a:pt x="96" y="0"/>
                  </a:lnTo>
                  <a:lnTo>
                    <a:pt x="399" y="304"/>
                  </a:lnTo>
                  <a:lnTo>
                    <a:pt x="96" y="608"/>
                  </a:lnTo>
                  <a:lnTo>
                    <a:pt x="0" y="512"/>
                  </a:lnTo>
                  <a:lnTo>
                    <a:pt x="212" y="300"/>
                  </a:lnTo>
                  <a:lnTo>
                    <a:pt x="4" y="92"/>
                  </a:lnTo>
                  <a:close/>
                </a:path>
              </a:pathLst>
            </a:custGeom>
            <a:solidFill>
              <a:srgbClr val="3992DB"/>
            </a:solidFill>
            <a:ln w="9525">
              <a:noFill/>
            </a:ln>
          </p:spPr>
          <p:txBody>
            <a:bodyPr/>
            <a:p>
              <a:endParaRPr lang="zh-CN" altLang="en-US"/>
            </a:p>
          </p:txBody>
        </p:sp>
        <p:sp>
          <p:nvSpPr>
            <p:cNvPr id="34822" name="Freeform 18"/>
            <p:cNvSpPr/>
            <p:nvPr/>
          </p:nvSpPr>
          <p:spPr>
            <a:xfrm>
              <a:off x="681037" y="0"/>
              <a:ext cx="360362" cy="549275"/>
            </a:xfrm>
            <a:custGeom>
              <a:avLst/>
              <a:gdLst/>
              <a:ahLst/>
              <a:cxnLst>
                <a:cxn ang="0">
                  <a:pos x="4" y="92"/>
                </a:cxn>
                <a:cxn ang="0">
                  <a:pos x="95" y="0"/>
                </a:cxn>
                <a:cxn ang="0">
                  <a:pos x="399" y="304"/>
                </a:cxn>
                <a:cxn ang="0">
                  <a:pos x="95" y="608"/>
                </a:cxn>
                <a:cxn ang="0">
                  <a:pos x="0" y="512"/>
                </a:cxn>
                <a:cxn ang="0">
                  <a:pos x="212" y="300"/>
                </a:cxn>
                <a:cxn ang="0">
                  <a:pos x="4" y="92"/>
                </a:cxn>
              </a:cxnLst>
              <a:pathLst>
                <a:path w="399" h="608">
                  <a:moveTo>
                    <a:pt x="4" y="92"/>
                  </a:moveTo>
                  <a:lnTo>
                    <a:pt x="95" y="0"/>
                  </a:lnTo>
                  <a:lnTo>
                    <a:pt x="399" y="304"/>
                  </a:lnTo>
                  <a:lnTo>
                    <a:pt x="95" y="608"/>
                  </a:lnTo>
                  <a:lnTo>
                    <a:pt x="0" y="512"/>
                  </a:lnTo>
                  <a:lnTo>
                    <a:pt x="212" y="300"/>
                  </a:lnTo>
                  <a:lnTo>
                    <a:pt x="4" y="92"/>
                  </a:lnTo>
                  <a:close/>
                </a:path>
              </a:pathLst>
            </a:custGeom>
            <a:solidFill>
              <a:srgbClr val="F79600"/>
            </a:solidFill>
            <a:ln w="9525">
              <a:noFill/>
            </a:ln>
          </p:spPr>
          <p:txBody>
            <a:bodyPr/>
            <a:p>
              <a:endParaRPr lang="zh-CN" altLang="en-US"/>
            </a:p>
          </p:txBody>
        </p:sp>
      </p:grpSp>
      <p:sp>
        <p:nvSpPr>
          <p:cNvPr id="34823" name="Title 1"/>
          <p:cNvSpPr/>
          <p:nvPr/>
        </p:nvSpPr>
        <p:spPr>
          <a:xfrm>
            <a:off x="857250" y="200025"/>
            <a:ext cx="2130425" cy="381000"/>
          </a:xfrm>
          <a:prstGeom prst="rect">
            <a:avLst/>
          </a:prstGeom>
          <a:noFill/>
          <a:ln w="9525">
            <a:noFill/>
          </a:ln>
        </p:spPr>
        <p:txBody>
          <a:bodyPr lIns="0" rIns="0" anchor="ctr" anchorCtr="false"/>
          <a:p>
            <a:r>
              <a:rPr lang="zh-CN" altLang="en-US" b="1" dirty="0">
                <a:solidFill>
                  <a:srgbClr val="3F3F3F"/>
                </a:solidFill>
                <a:latin typeface="微软雅黑" panose="020B0503020204020204" charset="-122"/>
                <a:ea typeface="微软雅黑" panose="020B0503020204020204" charset="-122"/>
                <a:sym typeface="微软雅黑" panose="020B0503020204020204" charset="-122"/>
              </a:rPr>
              <a:t>竞争性磋商</a:t>
            </a:r>
            <a:endParaRPr lang="zh-CN" altLang="en-US" dirty="0">
              <a:latin typeface="Arial" panose="02080604020202020204" pitchFamily="34" charset="0"/>
              <a:ea typeface="宋体" panose="02010600030101010101" pitchFamily="2" charset="-122"/>
            </a:endParaRPr>
          </a:p>
        </p:txBody>
      </p:sp>
      <p:sp>
        <p:nvSpPr>
          <p:cNvPr id="34824" name="圆角矩形 45"/>
          <p:cNvSpPr/>
          <p:nvPr/>
        </p:nvSpPr>
        <p:spPr>
          <a:xfrm>
            <a:off x="906463" y="1203325"/>
            <a:ext cx="7410450" cy="958850"/>
          </a:xfrm>
          <a:prstGeom prst="roundRect">
            <a:avLst>
              <a:gd name="adj" fmla="val 9000"/>
            </a:avLst>
          </a:prstGeom>
          <a:solidFill>
            <a:srgbClr val="005DA2"/>
          </a:solidFill>
          <a:ln w="9525">
            <a:noFill/>
          </a:ln>
        </p:spPr>
        <p:txBody>
          <a:bodyPr anchor="ctr" anchorCtr="false"/>
          <a:p>
            <a:pPr algn="ctr"/>
            <a:endParaRPr lang="zh-CN" altLang="zh-CN">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34825" name="矩形 46"/>
          <p:cNvSpPr/>
          <p:nvPr/>
        </p:nvSpPr>
        <p:spPr>
          <a:xfrm>
            <a:off x="1830388" y="1203325"/>
            <a:ext cx="6305550" cy="958850"/>
          </a:xfrm>
          <a:prstGeom prst="rect">
            <a:avLst/>
          </a:prstGeom>
          <a:solidFill>
            <a:srgbClr val="F2F2F2"/>
          </a:solidFill>
          <a:ln w="9525">
            <a:noFill/>
          </a:ln>
        </p:spPr>
        <p:txBody>
          <a:bodyPr anchor="ctr" anchorCtr="false"/>
          <a:p>
            <a:pPr algn="ctr"/>
            <a:endParaRPr lang="zh-CN" altLang="zh-CN">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34826" name="矩形 47"/>
          <p:cNvSpPr/>
          <p:nvPr/>
        </p:nvSpPr>
        <p:spPr>
          <a:xfrm>
            <a:off x="1889125" y="1235075"/>
            <a:ext cx="6075363" cy="692150"/>
          </a:xfrm>
          <a:prstGeom prst="rect">
            <a:avLst/>
          </a:prstGeom>
          <a:noFill/>
          <a:ln w="9525">
            <a:noFill/>
          </a:ln>
        </p:spPr>
        <p:txBody>
          <a:bodyPr wrap="square" anchor="t" anchorCtr="false">
            <a:spAutoFit/>
          </a:bodyPr>
          <a:p>
            <a:pPr>
              <a:lnSpc>
                <a:spcPct val="130000"/>
              </a:lnSpc>
              <a:spcBef>
                <a:spcPts val="600"/>
              </a:spcBef>
            </a:pPr>
            <a:r>
              <a:rPr lang="zh-CN" altLang="en-US" sz="1400" dirty="0">
                <a:solidFill>
                  <a:srgbClr val="000000"/>
                </a:solidFill>
                <a:latin typeface="微软雅黑" panose="020B0503020204020204" charset="-122"/>
                <a:ea typeface="微软雅黑" panose="020B0503020204020204" charset="-122"/>
                <a:sym typeface="微软雅黑" panose="020B0503020204020204" charset="-122"/>
              </a:rPr>
              <a:t>采购人、采购代理机构通过组建磋商小组与符合条件的供应商就采购事宜进行磋商，供应商按照磋商文件的要求提交响应文件和报价，采购人从磋商小组评审后提出的候选供应商名单中确定成交供应商的采购方式。</a:t>
            </a:r>
            <a:endParaRPr lang="en-US" altLang="zh-CN" dirty="0">
              <a:latin typeface="Arial" panose="02080604020202020204" pitchFamily="34" charset="0"/>
              <a:ea typeface="宋体" panose="02010600030101010101" pitchFamily="2" charset="-122"/>
            </a:endParaRPr>
          </a:p>
        </p:txBody>
      </p:sp>
      <p:pic>
        <p:nvPicPr>
          <p:cNvPr id="34827" name="Picture 4" descr="C:\Documents and Settings\Administrator\桌面\图标\ico\verified-user.png"/>
          <p:cNvPicPr>
            <a:picLocks noChangeAspect="true"/>
          </p:cNvPicPr>
          <p:nvPr/>
        </p:nvPicPr>
        <p:blipFill>
          <a:blip r:embed="rId1"/>
          <a:stretch>
            <a:fillRect/>
          </a:stretch>
        </p:blipFill>
        <p:spPr>
          <a:xfrm>
            <a:off x="1041400" y="1349375"/>
            <a:ext cx="668338" cy="666750"/>
          </a:xfrm>
          <a:prstGeom prst="rect">
            <a:avLst/>
          </a:prstGeom>
          <a:noFill/>
          <a:ln w="9525">
            <a:noFill/>
          </a:ln>
        </p:spPr>
      </p:pic>
      <p:sp>
        <p:nvSpPr>
          <p:cNvPr id="34828" name="圆角矩形 49"/>
          <p:cNvSpPr/>
          <p:nvPr/>
        </p:nvSpPr>
        <p:spPr>
          <a:xfrm>
            <a:off x="906463" y="2692400"/>
            <a:ext cx="7410450" cy="958850"/>
          </a:xfrm>
          <a:prstGeom prst="roundRect">
            <a:avLst>
              <a:gd name="adj" fmla="val 9000"/>
            </a:avLst>
          </a:prstGeom>
          <a:solidFill>
            <a:srgbClr val="3992DB"/>
          </a:solidFill>
          <a:ln w="9525">
            <a:noFill/>
          </a:ln>
        </p:spPr>
        <p:txBody>
          <a:bodyPr anchor="ctr" anchorCtr="false"/>
          <a:p>
            <a:pPr algn="ctr"/>
            <a:endParaRPr lang="zh-CN" altLang="zh-CN">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34829" name="矩形 50"/>
          <p:cNvSpPr/>
          <p:nvPr/>
        </p:nvSpPr>
        <p:spPr>
          <a:xfrm>
            <a:off x="1817688" y="2690813"/>
            <a:ext cx="6307137" cy="958850"/>
          </a:xfrm>
          <a:prstGeom prst="rect">
            <a:avLst/>
          </a:prstGeom>
          <a:solidFill>
            <a:srgbClr val="F2F2F2"/>
          </a:solidFill>
          <a:ln w="9525">
            <a:noFill/>
          </a:ln>
        </p:spPr>
        <p:txBody>
          <a:bodyPr anchor="ctr" anchorCtr="false"/>
          <a:p>
            <a:pPr algn="ctr"/>
            <a:endParaRPr lang="zh-CN" altLang="zh-CN">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34830" name="矩形 52"/>
          <p:cNvSpPr/>
          <p:nvPr/>
        </p:nvSpPr>
        <p:spPr>
          <a:xfrm>
            <a:off x="1952625" y="2930525"/>
            <a:ext cx="6076950" cy="366713"/>
          </a:xfrm>
          <a:prstGeom prst="rect">
            <a:avLst/>
          </a:prstGeom>
          <a:noFill/>
          <a:ln w="9525">
            <a:noFill/>
          </a:ln>
        </p:spPr>
        <p:txBody>
          <a:bodyPr wrap="square" anchor="t" anchorCtr="false">
            <a:spAutoFit/>
          </a:bodyPr>
          <a:p>
            <a:pPr>
              <a:lnSpc>
                <a:spcPct val="130000"/>
              </a:lnSpc>
              <a:spcBef>
                <a:spcPts val="600"/>
              </a:spcBef>
            </a:pPr>
            <a:r>
              <a:rPr lang="zh-CN" altLang="en-US" sz="2000" dirty="0">
                <a:solidFill>
                  <a:srgbClr val="000000"/>
                </a:solidFill>
                <a:latin typeface="微软雅黑" panose="020B0503020204020204" charset="-122"/>
                <a:ea typeface="微软雅黑" panose="020B0503020204020204" charset="-122"/>
                <a:sym typeface="微软雅黑" panose="020B0503020204020204" charset="-122"/>
              </a:rPr>
              <a:t>谈判</a:t>
            </a:r>
            <a:r>
              <a:rPr lang="en-US" altLang="zh-CN" sz="2000" dirty="0">
                <a:solidFill>
                  <a:srgbClr val="000000"/>
                </a:solidFill>
                <a:latin typeface="微软雅黑" panose="020B0503020204020204" charset="-122"/>
                <a:ea typeface="微软雅黑" panose="020B0503020204020204" charset="-122"/>
                <a:sym typeface="微软雅黑" panose="020B0503020204020204" charset="-122"/>
              </a:rPr>
              <a:t>+</a:t>
            </a:r>
            <a:r>
              <a:rPr lang="zh-CN" altLang="en-US" sz="2000" dirty="0">
                <a:solidFill>
                  <a:srgbClr val="000000"/>
                </a:solidFill>
                <a:latin typeface="微软雅黑" panose="020B0503020204020204" charset="-122"/>
                <a:ea typeface="微软雅黑" panose="020B0503020204020204" charset="-122"/>
                <a:sym typeface="微软雅黑" panose="020B0503020204020204" charset="-122"/>
              </a:rPr>
              <a:t>综合评分法（先明确采购需求、后竞争报价）</a:t>
            </a:r>
            <a:endParaRPr lang="zh-CN" altLang="en-US" dirty="0">
              <a:latin typeface="Arial" panose="02080604020202020204" pitchFamily="34" charset="0"/>
              <a:ea typeface="宋体" panose="02010600030101010101" pitchFamily="2" charset="-122"/>
            </a:endParaRPr>
          </a:p>
        </p:txBody>
      </p:sp>
      <p:pic>
        <p:nvPicPr>
          <p:cNvPr id="34831" name="Picture 3" descr="C:\Documents and Settings\Administrator\桌面\图标\ico\cloud-queue.png"/>
          <p:cNvPicPr>
            <a:picLocks noChangeAspect="true"/>
          </p:cNvPicPr>
          <p:nvPr/>
        </p:nvPicPr>
        <p:blipFill>
          <a:blip r:embed="rId2"/>
          <a:stretch>
            <a:fillRect/>
          </a:stretch>
        </p:blipFill>
        <p:spPr>
          <a:xfrm>
            <a:off x="1049338" y="2840038"/>
            <a:ext cx="668337" cy="666750"/>
          </a:xfrm>
          <a:prstGeom prst="rect">
            <a:avLst/>
          </a:prstGeom>
          <a:noFill/>
          <a:ln w="9525">
            <a:noFill/>
          </a:ln>
        </p:spPr>
      </p:pic>
    </p:spTree>
  </p:cSld>
  <p:clrMapOvr>
    <a:masterClrMapping/>
  </p:clrMapOvr>
  <p:transition spd="slow">
    <p:cover dir="lu"/>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7" name="灯片编号占位符 1"/>
          <p:cNvSpPr/>
          <p:nvPr>
            <p:ph type="sldNum" sz="quarter" idx="12"/>
          </p:nvPr>
        </p:nvSpPr>
        <p:spPr>
          <a:xfrm>
            <a:off x="6553200" y="4767263"/>
            <a:ext cx="2133600" cy="274637"/>
          </a:xfrm>
        </p:spPr>
        <p:txBody>
          <a:bodyPr anchor="ctr" anchorCtr="false"/>
          <a:lstStyle>
            <a:lvl1pPr marL="0" lvl="0"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5pPr>
          </a:lstStyle>
          <a:p>
            <a:pPr lvl="0" algn="r">
              <a:buSzTx/>
            </a:pPr>
            <a:fld id="{9A0DB2DC-4C9A-4742-B13C-FB6460FD3503}" type="slidenum">
              <a:rPr lang="zh-CN" altLang="en-US" sz="1200" dirty="0">
                <a:solidFill>
                  <a:srgbClr val="898989"/>
                </a:solidFill>
                <a:latin typeface="Arial" panose="02080604020202020204" pitchFamily="34" charset="0"/>
                <a:ea typeface="宋体" panose="02010600030101010101" pitchFamily="2" charset="-122"/>
              </a:rPr>
            </a:fld>
            <a:endParaRPr lang="zh-CN" altLang="en-US" sz="1200" dirty="0">
              <a:solidFill>
                <a:srgbClr val="898989"/>
              </a:solidFill>
              <a:latin typeface="Arial" panose="02080604020202020204" pitchFamily="34" charset="0"/>
              <a:ea typeface="宋体" panose="02010600030101010101" pitchFamily="2" charset="-122"/>
            </a:endParaRPr>
          </a:p>
        </p:txBody>
      </p:sp>
      <p:sp>
        <p:nvSpPr>
          <p:cNvPr id="34818" name="直接连接符 6"/>
          <p:cNvSpPr/>
          <p:nvPr/>
        </p:nvSpPr>
        <p:spPr>
          <a:xfrm>
            <a:off x="755650" y="625475"/>
            <a:ext cx="7848600" cy="0"/>
          </a:xfrm>
          <a:prstGeom prst="line">
            <a:avLst/>
          </a:prstGeom>
          <a:ln w="9525" cap="flat" cmpd="sng">
            <a:solidFill>
              <a:srgbClr val="7F7F7F"/>
            </a:solidFill>
            <a:prstDash val="solid"/>
            <a:round/>
            <a:headEnd type="none" w="med" len="med"/>
            <a:tailEnd type="none" w="med" len="med"/>
          </a:ln>
        </p:spPr>
      </p:sp>
      <p:grpSp>
        <p:nvGrpSpPr>
          <p:cNvPr id="34819" name="组合 28674"/>
          <p:cNvGrpSpPr/>
          <p:nvPr/>
        </p:nvGrpSpPr>
        <p:grpSpPr>
          <a:xfrm>
            <a:off x="323850" y="292100"/>
            <a:ext cx="390525" cy="206375"/>
            <a:chOff x="0" y="0"/>
            <a:chExt cx="1041399" cy="549275"/>
          </a:xfrm>
        </p:grpSpPr>
        <p:sp>
          <p:nvSpPr>
            <p:cNvPr id="34820" name="Freeform 16"/>
            <p:cNvSpPr/>
            <p:nvPr/>
          </p:nvSpPr>
          <p:spPr>
            <a:xfrm>
              <a:off x="0" y="0"/>
              <a:ext cx="361950" cy="549275"/>
            </a:xfrm>
            <a:custGeom>
              <a:avLst/>
              <a:gdLst/>
              <a:ahLst/>
              <a:cxnLst>
                <a:cxn ang="0">
                  <a:pos x="4" y="92"/>
                </a:cxn>
                <a:cxn ang="0">
                  <a:pos x="96" y="0"/>
                </a:cxn>
                <a:cxn ang="0">
                  <a:pos x="400" y="304"/>
                </a:cxn>
                <a:cxn ang="0">
                  <a:pos x="96" y="608"/>
                </a:cxn>
                <a:cxn ang="0">
                  <a:pos x="0" y="512"/>
                </a:cxn>
                <a:cxn ang="0">
                  <a:pos x="212" y="300"/>
                </a:cxn>
                <a:cxn ang="0">
                  <a:pos x="4" y="92"/>
                </a:cxn>
              </a:cxnLst>
              <a:pathLst>
                <a:path w="400" h="608">
                  <a:moveTo>
                    <a:pt x="4" y="92"/>
                  </a:moveTo>
                  <a:lnTo>
                    <a:pt x="96" y="0"/>
                  </a:lnTo>
                  <a:lnTo>
                    <a:pt x="400" y="304"/>
                  </a:lnTo>
                  <a:lnTo>
                    <a:pt x="96" y="608"/>
                  </a:lnTo>
                  <a:lnTo>
                    <a:pt x="0" y="512"/>
                  </a:lnTo>
                  <a:lnTo>
                    <a:pt x="212" y="300"/>
                  </a:lnTo>
                  <a:lnTo>
                    <a:pt x="4" y="92"/>
                  </a:lnTo>
                  <a:close/>
                </a:path>
              </a:pathLst>
            </a:custGeom>
            <a:solidFill>
              <a:srgbClr val="005DA2"/>
            </a:solidFill>
            <a:ln w="9525">
              <a:noFill/>
            </a:ln>
          </p:spPr>
          <p:txBody>
            <a:bodyPr/>
            <a:p>
              <a:endParaRPr lang="zh-CN" altLang="en-US"/>
            </a:p>
          </p:txBody>
        </p:sp>
        <p:sp>
          <p:nvSpPr>
            <p:cNvPr id="34821" name="Freeform 17"/>
            <p:cNvSpPr/>
            <p:nvPr/>
          </p:nvSpPr>
          <p:spPr>
            <a:xfrm>
              <a:off x="338137" y="0"/>
              <a:ext cx="360362" cy="549275"/>
            </a:xfrm>
            <a:custGeom>
              <a:avLst/>
              <a:gdLst/>
              <a:ahLst/>
              <a:cxnLst>
                <a:cxn ang="0">
                  <a:pos x="4" y="92"/>
                </a:cxn>
                <a:cxn ang="0">
                  <a:pos x="96" y="0"/>
                </a:cxn>
                <a:cxn ang="0">
                  <a:pos x="399" y="304"/>
                </a:cxn>
                <a:cxn ang="0">
                  <a:pos x="96" y="608"/>
                </a:cxn>
                <a:cxn ang="0">
                  <a:pos x="0" y="512"/>
                </a:cxn>
                <a:cxn ang="0">
                  <a:pos x="212" y="300"/>
                </a:cxn>
                <a:cxn ang="0">
                  <a:pos x="4" y="92"/>
                </a:cxn>
              </a:cxnLst>
              <a:pathLst>
                <a:path w="399" h="608">
                  <a:moveTo>
                    <a:pt x="4" y="92"/>
                  </a:moveTo>
                  <a:lnTo>
                    <a:pt x="96" y="0"/>
                  </a:lnTo>
                  <a:lnTo>
                    <a:pt x="399" y="304"/>
                  </a:lnTo>
                  <a:lnTo>
                    <a:pt x="96" y="608"/>
                  </a:lnTo>
                  <a:lnTo>
                    <a:pt x="0" y="512"/>
                  </a:lnTo>
                  <a:lnTo>
                    <a:pt x="212" y="300"/>
                  </a:lnTo>
                  <a:lnTo>
                    <a:pt x="4" y="92"/>
                  </a:lnTo>
                  <a:close/>
                </a:path>
              </a:pathLst>
            </a:custGeom>
            <a:solidFill>
              <a:srgbClr val="3992DB"/>
            </a:solidFill>
            <a:ln w="9525">
              <a:noFill/>
            </a:ln>
          </p:spPr>
          <p:txBody>
            <a:bodyPr/>
            <a:p>
              <a:endParaRPr lang="zh-CN" altLang="en-US"/>
            </a:p>
          </p:txBody>
        </p:sp>
        <p:sp>
          <p:nvSpPr>
            <p:cNvPr id="34822" name="Freeform 18"/>
            <p:cNvSpPr/>
            <p:nvPr/>
          </p:nvSpPr>
          <p:spPr>
            <a:xfrm>
              <a:off x="681037" y="0"/>
              <a:ext cx="360362" cy="549275"/>
            </a:xfrm>
            <a:custGeom>
              <a:avLst/>
              <a:gdLst/>
              <a:ahLst/>
              <a:cxnLst>
                <a:cxn ang="0">
                  <a:pos x="4" y="92"/>
                </a:cxn>
                <a:cxn ang="0">
                  <a:pos x="95" y="0"/>
                </a:cxn>
                <a:cxn ang="0">
                  <a:pos x="399" y="304"/>
                </a:cxn>
                <a:cxn ang="0">
                  <a:pos x="95" y="608"/>
                </a:cxn>
                <a:cxn ang="0">
                  <a:pos x="0" y="512"/>
                </a:cxn>
                <a:cxn ang="0">
                  <a:pos x="212" y="300"/>
                </a:cxn>
                <a:cxn ang="0">
                  <a:pos x="4" y="92"/>
                </a:cxn>
              </a:cxnLst>
              <a:pathLst>
                <a:path w="399" h="608">
                  <a:moveTo>
                    <a:pt x="4" y="92"/>
                  </a:moveTo>
                  <a:lnTo>
                    <a:pt x="95" y="0"/>
                  </a:lnTo>
                  <a:lnTo>
                    <a:pt x="399" y="304"/>
                  </a:lnTo>
                  <a:lnTo>
                    <a:pt x="95" y="608"/>
                  </a:lnTo>
                  <a:lnTo>
                    <a:pt x="0" y="512"/>
                  </a:lnTo>
                  <a:lnTo>
                    <a:pt x="212" y="300"/>
                  </a:lnTo>
                  <a:lnTo>
                    <a:pt x="4" y="92"/>
                  </a:lnTo>
                  <a:close/>
                </a:path>
              </a:pathLst>
            </a:custGeom>
            <a:solidFill>
              <a:srgbClr val="F79600"/>
            </a:solidFill>
            <a:ln w="9525">
              <a:noFill/>
            </a:ln>
          </p:spPr>
          <p:txBody>
            <a:bodyPr/>
            <a:p>
              <a:endParaRPr lang="zh-CN" altLang="en-US"/>
            </a:p>
          </p:txBody>
        </p:sp>
      </p:grpSp>
      <p:sp>
        <p:nvSpPr>
          <p:cNvPr id="34823" name="Title 1"/>
          <p:cNvSpPr/>
          <p:nvPr/>
        </p:nvSpPr>
        <p:spPr>
          <a:xfrm>
            <a:off x="857250" y="200025"/>
            <a:ext cx="2130425" cy="381000"/>
          </a:xfrm>
          <a:prstGeom prst="rect">
            <a:avLst/>
          </a:prstGeom>
          <a:noFill/>
          <a:ln w="9525">
            <a:noFill/>
          </a:ln>
        </p:spPr>
        <p:txBody>
          <a:bodyPr lIns="0" rIns="0" anchor="ctr" anchorCtr="false"/>
          <a:p>
            <a:r>
              <a:rPr lang="zh-CN" altLang="en-US" b="1" dirty="0">
                <a:solidFill>
                  <a:srgbClr val="3F3F3F"/>
                </a:solidFill>
                <a:latin typeface="微软雅黑" panose="020B0503020204020204" charset="-122"/>
                <a:ea typeface="微软雅黑" panose="020B0503020204020204" charset="-122"/>
                <a:sym typeface="微软雅黑" panose="020B0503020204020204" charset="-122"/>
              </a:rPr>
              <a:t>框架协议</a:t>
            </a:r>
            <a:endParaRPr lang="zh-CN" altLang="en-US" dirty="0">
              <a:latin typeface="Arial" panose="02080604020202020204" pitchFamily="34" charset="0"/>
              <a:ea typeface="宋体" panose="02010600030101010101" pitchFamily="2" charset="-122"/>
            </a:endParaRPr>
          </a:p>
        </p:txBody>
      </p:sp>
      <p:sp>
        <p:nvSpPr>
          <p:cNvPr id="34824" name="圆角矩形 45"/>
          <p:cNvSpPr/>
          <p:nvPr/>
        </p:nvSpPr>
        <p:spPr>
          <a:xfrm>
            <a:off x="906463" y="1203325"/>
            <a:ext cx="7410450" cy="958850"/>
          </a:xfrm>
          <a:prstGeom prst="roundRect">
            <a:avLst>
              <a:gd name="adj" fmla="val 9000"/>
            </a:avLst>
          </a:prstGeom>
          <a:solidFill>
            <a:srgbClr val="005DA2"/>
          </a:solidFill>
          <a:ln w="9525">
            <a:noFill/>
          </a:ln>
        </p:spPr>
        <p:txBody>
          <a:bodyPr anchor="ctr" anchorCtr="false"/>
          <a:p>
            <a:pPr algn="ctr"/>
            <a:endParaRPr lang="zh-CN" altLang="zh-CN">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34825" name="矩形 46"/>
          <p:cNvSpPr/>
          <p:nvPr/>
        </p:nvSpPr>
        <p:spPr>
          <a:xfrm>
            <a:off x="1830388" y="1203325"/>
            <a:ext cx="6305550" cy="958850"/>
          </a:xfrm>
          <a:prstGeom prst="rect">
            <a:avLst/>
          </a:prstGeom>
          <a:solidFill>
            <a:srgbClr val="F2F2F2"/>
          </a:solidFill>
          <a:ln w="9525">
            <a:noFill/>
          </a:ln>
        </p:spPr>
        <p:txBody>
          <a:bodyPr anchor="ctr" anchorCtr="false"/>
          <a:p>
            <a:pPr algn="ctr"/>
            <a:endParaRPr lang="zh-CN" altLang="zh-CN">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34826" name="矩形 47"/>
          <p:cNvSpPr/>
          <p:nvPr/>
        </p:nvSpPr>
        <p:spPr>
          <a:xfrm>
            <a:off x="1889125" y="1235075"/>
            <a:ext cx="6075363" cy="1060450"/>
          </a:xfrm>
          <a:prstGeom prst="rect">
            <a:avLst/>
          </a:prstGeom>
          <a:noFill/>
          <a:ln w="9525">
            <a:noFill/>
          </a:ln>
        </p:spPr>
        <p:txBody>
          <a:bodyPr wrap="square" anchor="t" anchorCtr="false">
            <a:spAutoFit/>
          </a:bodyPr>
          <a:p>
            <a:pPr>
              <a:lnSpc>
                <a:spcPts val="960"/>
              </a:lnSpc>
              <a:spcBef>
                <a:spcPts val="600"/>
              </a:spcBef>
            </a:pPr>
            <a:r>
              <a:rPr lang="zh-CN" altLang="en-US" sz="900" dirty="0">
                <a:solidFill>
                  <a:srgbClr val="000000"/>
                </a:solidFill>
                <a:latin typeface="微软雅黑" panose="020B0503020204020204" charset="-122"/>
                <a:ea typeface="微软雅黑" panose="020B0503020204020204" charset="-122"/>
                <a:sym typeface="微软雅黑" panose="020B0503020204020204" charset="-122"/>
              </a:rPr>
              <a:t>（一）集中采购目录以内品目，以及与之配套的必要耗材、配件等，属于小额零星采购的； </a:t>
            </a:r>
            <a:endParaRPr lang="zh-CN" altLang="en-US" sz="900" dirty="0">
              <a:solidFill>
                <a:srgbClr val="000000"/>
              </a:solidFill>
              <a:latin typeface="微软雅黑" panose="020B0503020204020204" charset="-122"/>
              <a:ea typeface="微软雅黑" panose="020B0503020204020204" charset="-122"/>
              <a:sym typeface="微软雅黑" panose="020B0503020204020204" charset="-122"/>
            </a:endParaRPr>
          </a:p>
          <a:p>
            <a:pPr>
              <a:lnSpc>
                <a:spcPts val="960"/>
              </a:lnSpc>
              <a:spcBef>
                <a:spcPts val="600"/>
              </a:spcBef>
            </a:pPr>
            <a:r>
              <a:rPr lang="zh-CN" altLang="en-US" sz="900" dirty="0">
                <a:solidFill>
                  <a:srgbClr val="000000"/>
                </a:solidFill>
                <a:latin typeface="微软雅黑" panose="020B0503020204020204" charset="-122"/>
                <a:ea typeface="微软雅黑" panose="020B0503020204020204" charset="-122"/>
                <a:sym typeface="微软雅黑" panose="020B0503020204020204" charset="-122"/>
              </a:rPr>
              <a:t>（二）集中采购目录以外，采购限额标准以上，本部门、本系统行政管理所需的法律、评估、会计、审计等鉴证咨询服务，属于小额零星采购的； </a:t>
            </a:r>
            <a:endParaRPr lang="zh-CN" altLang="en-US" sz="900" dirty="0">
              <a:solidFill>
                <a:srgbClr val="000000"/>
              </a:solidFill>
              <a:latin typeface="微软雅黑" panose="020B0503020204020204" charset="-122"/>
              <a:ea typeface="微软雅黑" panose="020B0503020204020204" charset="-122"/>
              <a:sym typeface="微软雅黑" panose="020B0503020204020204" charset="-122"/>
            </a:endParaRPr>
          </a:p>
          <a:p>
            <a:pPr>
              <a:lnSpc>
                <a:spcPts val="960"/>
              </a:lnSpc>
              <a:spcBef>
                <a:spcPts val="600"/>
              </a:spcBef>
            </a:pPr>
            <a:r>
              <a:rPr lang="zh-CN" altLang="en-US" sz="900" dirty="0">
                <a:solidFill>
                  <a:srgbClr val="000000"/>
                </a:solidFill>
                <a:latin typeface="微软雅黑" panose="020B0503020204020204" charset="-122"/>
                <a:ea typeface="微软雅黑" panose="020B0503020204020204" charset="-122"/>
                <a:sym typeface="微软雅黑" panose="020B0503020204020204" charset="-122"/>
              </a:rPr>
              <a:t>（三）集中采购目录以外，采购限额标准以上，为本部门、本系统以外的服务对象提供服务的政府购买服务项目，需要确定2家以上供应商由服务对象自主选择的；</a:t>
            </a:r>
            <a:r>
              <a:rPr lang="zh-CN" altLang="en-US" sz="800" dirty="0">
                <a:solidFill>
                  <a:srgbClr val="000000"/>
                </a:solidFill>
                <a:latin typeface="微软雅黑" panose="020B0503020204020204" charset="-122"/>
                <a:ea typeface="微软雅黑" panose="020B0503020204020204" charset="-122"/>
                <a:sym typeface="微软雅黑" panose="020B0503020204020204" charset="-122"/>
              </a:rPr>
              <a:t> </a:t>
            </a:r>
            <a:endParaRPr lang="zh-CN" altLang="en-US" sz="800" dirty="0">
              <a:solidFill>
                <a:srgbClr val="000000"/>
              </a:solidFill>
              <a:latin typeface="微软雅黑" panose="020B0503020204020204" charset="-122"/>
              <a:ea typeface="微软雅黑" panose="020B0503020204020204" charset="-122"/>
              <a:sym typeface="微软雅黑" panose="020B0503020204020204" charset="-122"/>
            </a:endParaRPr>
          </a:p>
          <a:p>
            <a:pPr algn="l">
              <a:lnSpc>
                <a:spcPts val="960"/>
              </a:lnSpc>
              <a:spcBef>
                <a:spcPts val="600"/>
              </a:spcBef>
              <a:buClrTx/>
              <a:buSzTx/>
              <a:buFontTx/>
            </a:pPr>
            <a:r>
              <a:rPr lang="zh-CN" altLang="en-US" sz="900" dirty="0">
                <a:solidFill>
                  <a:srgbClr val="000000"/>
                </a:solidFill>
                <a:latin typeface="微软雅黑" panose="020B0503020204020204" charset="-122"/>
                <a:ea typeface="微软雅黑" panose="020B0503020204020204" charset="-122"/>
                <a:sym typeface="微软雅黑" panose="020B0503020204020204" charset="-122"/>
              </a:rPr>
              <a:t>（四）国务院财政部门规定的其他情形。</a:t>
            </a:r>
            <a:endParaRPr lang="zh-CN" altLang="en-US" sz="900" dirty="0">
              <a:solidFill>
                <a:srgbClr val="000000"/>
              </a:solidFill>
              <a:latin typeface="微软雅黑" panose="020B0503020204020204" charset="-122"/>
              <a:ea typeface="微软雅黑" panose="020B0503020204020204" charset="-122"/>
              <a:sym typeface="微软雅黑" panose="020B0503020204020204" charset="-122"/>
            </a:endParaRPr>
          </a:p>
        </p:txBody>
      </p:sp>
      <p:pic>
        <p:nvPicPr>
          <p:cNvPr id="34827" name="Picture 4" descr="C:\Documents and Settings\Administrator\桌面\图标\ico\verified-user.png"/>
          <p:cNvPicPr>
            <a:picLocks noChangeAspect="true"/>
          </p:cNvPicPr>
          <p:nvPr/>
        </p:nvPicPr>
        <p:blipFill>
          <a:blip r:embed="rId1"/>
          <a:stretch>
            <a:fillRect/>
          </a:stretch>
        </p:blipFill>
        <p:spPr>
          <a:xfrm>
            <a:off x="1041400" y="1349375"/>
            <a:ext cx="668338" cy="666750"/>
          </a:xfrm>
          <a:prstGeom prst="rect">
            <a:avLst/>
          </a:prstGeom>
          <a:noFill/>
          <a:ln w="9525">
            <a:noFill/>
          </a:ln>
        </p:spPr>
      </p:pic>
      <p:sp>
        <p:nvSpPr>
          <p:cNvPr id="34828" name="圆角矩形 49"/>
          <p:cNvSpPr/>
          <p:nvPr/>
        </p:nvSpPr>
        <p:spPr>
          <a:xfrm>
            <a:off x="906463" y="2692400"/>
            <a:ext cx="7410450" cy="958850"/>
          </a:xfrm>
          <a:prstGeom prst="roundRect">
            <a:avLst>
              <a:gd name="adj" fmla="val 9000"/>
            </a:avLst>
          </a:prstGeom>
          <a:solidFill>
            <a:srgbClr val="3992DB"/>
          </a:solidFill>
          <a:ln w="9525">
            <a:noFill/>
          </a:ln>
        </p:spPr>
        <p:txBody>
          <a:bodyPr anchor="ctr" anchorCtr="false"/>
          <a:p>
            <a:pPr algn="ctr"/>
            <a:endParaRPr lang="zh-CN" altLang="zh-CN">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34829" name="矩形 50"/>
          <p:cNvSpPr/>
          <p:nvPr/>
        </p:nvSpPr>
        <p:spPr>
          <a:xfrm>
            <a:off x="1817688" y="2690813"/>
            <a:ext cx="6307137" cy="958850"/>
          </a:xfrm>
          <a:prstGeom prst="rect">
            <a:avLst/>
          </a:prstGeom>
          <a:solidFill>
            <a:srgbClr val="F2F2F2"/>
          </a:solidFill>
          <a:ln w="9525">
            <a:noFill/>
          </a:ln>
        </p:spPr>
        <p:txBody>
          <a:bodyPr anchor="ctr" anchorCtr="false"/>
          <a:p>
            <a:pPr algn="ctr"/>
            <a:endParaRPr lang="zh-CN" altLang="zh-CN">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34830" name="矩形 52"/>
          <p:cNvSpPr/>
          <p:nvPr/>
        </p:nvSpPr>
        <p:spPr>
          <a:xfrm>
            <a:off x="1952625" y="2930525"/>
            <a:ext cx="6076950" cy="491490"/>
          </a:xfrm>
          <a:prstGeom prst="rect">
            <a:avLst/>
          </a:prstGeom>
          <a:noFill/>
          <a:ln w="9525">
            <a:noFill/>
          </a:ln>
        </p:spPr>
        <p:txBody>
          <a:bodyPr wrap="square" anchor="t" anchorCtr="false">
            <a:spAutoFit/>
          </a:bodyPr>
          <a:p>
            <a:pPr>
              <a:lnSpc>
                <a:spcPct val="130000"/>
              </a:lnSpc>
              <a:spcBef>
                <a:spcPts val="600"/>
              </a:spcBef>
            </a:pPr>
            <a:r>
              <a:rPr lang="zh-CN" altLang="en-US" sz="2000" dirty="0">
                <a:solidFill>
                  <a:srgbClr val="000000"/>
                </a:solidFill>
                <a:latin typeface="微软雅黑" panose="020B0503020204020204" charset="-122"/>
                <a:ea typeface="微软雅黑" panose="020B0503020204020204" charset="-122"/>
                <a:sym typeface="微软雅黑" panose="020B0503020204020204" charset="-122"/>
              </a:rPr>
              <a:t>封闭式（价格优先、质量优先）</a:t>
            </a:r>
            <a:r>
              <a:rPr lang="en-US" altLang="zh-CN" sz="2000" dirty="0">
                <a:solidFill>
                  <a:srgbClr val="000000"/>
                </a:solidFill>
                <a:latin typeface="微软雅黑" panose="020B0503020204020204" charset="-122"/>
                <a:ea typeface="微软雅黑" panose="020B0503020204020204" charset="-122"/>
                <a:sym typeface="微软雅黑" panose="020B0503020204020204" charset="-122"/>
              </a:rPr>
              <a:t>+</a:t>
            </a:r>
            <a:r>
              <a:rPr lang="zh-CN" altLang="en-US" sz="2000" dirty="0">
                <a:solidFill>
                  <a:srgbClr val="000000"/>
                </a:solidFill>
                <a:latin typeface="微软雅黑" panose="020B0503020204020204" charset="-122"/>
                <a:ea typeface="微软雅黑" panose="020B0503020204020204" charset="-122"/>
                <a:sym typeface="微软雅黑" panose="020B0503020204020204" charset="-122"/>
              </a:rPr>
              <a:t>开放式</a:t>
            </a:r>
            <a:endParaRPr lang="zh-CN" altLang="en-US" dirty="0">
              <a:latin typeface="Arial" panose="02080604020202020204" pitchFamily="34" charset="0"/>
              <a:ea typeface="宋体" panose="02010600030101010101" pitchFamily="2" charset="-122"/>
            </a:endParaRPr>
          </a:p>
        </p:txBody>
      </p:sp>
      <p:pic>
        <p:nvPicPr>
          <p:cNvPr id="34831" name="Picture 3" descr="C:\Documents and Settings\Administrator\桌面\图标\ico\cloud-queue.png"/>
          <p:cNvPicPr>
            <a:picLocks noChangeAspect="true"/>
          </p:cNvPicPr>
          <p:nvPr/>
        </p:nvPicPr>
        <p:blipFill>
          <a:blip r:embed="rId2"/>
          <a:stretch>
            <a:fillRect/>
          </a:stretch>
        </p:blipFill>
        <p:spPr>
          <a:xfrm>
            <a:off x="1049338" y="2840038"/>
            <a:ext cx="668337" cy="666750"/>
          </a:xfrm>
          <a:prstGeom prst="rect">
            <a:avLst/>
          </a:prstGeom>
          <a:noFill/>
          <a:ln w="9525">
            <a:noFill/>
          </a:ln>
        </p:spPr>
      </p:pic>
    </p:spTree>
  </p:cSld>
  <p:clrMapOvr>
    <a:masterClrMapping/>
  </p:clrMapOvr>
  <p:transition spd="slow">
    <p:cover dir="lu"/>
  </p:transition>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DA907"/>
        </a:solidFill>
        <a:effectLst/>
      </p:bgPr>
    </p:bg>
    <p:spTree>
      <p:nvGrpSpPr>
        <p:cNvPr id="1" name=""/>
        <p:cNvGrpSpPr/>
        <p:nvPr/>
      </p:nvGrpSpPr>
      <p:grpSpPr/>
      <p:sp>
        <p:nvSpPr>
          <p:cNvPr id="6" name="矩形 5"/>
          <p:cNvSpPr/>
          <p:nvPr/>
        </p:nvSpPr>
        <p:spPr>
          <a:xfrm>
            <a:off x="0" y="2166938"/>
            <a:ext cx="9144000" cy="449263"/>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trike="noStrike" noProof="1"/>
          </a:p>
        </p:txBody>
      </p:sp>
      <p:sp>
        <p:nvSpPr>
          <p:cNvPr id="4" name="TextBox 3"/>
          <p:cNvSpPr txBox="true"/>
          <p:nvPr/>
        </p:nvSpPr>
        <p:spPr>
          <a:xfrm>
            <a:off x="26988" y="-1433512"/>
            <a:ext cx="3721100" cy="8094663"/>
          </a:xfrm>
          <a:prstGeom prst="rect">
            <a:avLst/>
          </a:prstGeom>
          <a:noFill/>
          <a:effectLst>
            <a:outerShdw blurRad="165100" dist="76200" dir="1200000" algn="tl" rotWithShape="0">
              <a:prstClr val="black">
                <a:alpha val="10000"/>
              </a:prstClr>
            </a:outerShdw>
          </a:effectLst>
        </p:spPr>
        <p:txBody>
          <a:bodyPr wrap="none" rtlCol="0">
            <a:spAutoFit/>
          </a:bodyPr>
          <a:lstStyle/>
          <a:p>
            <a:r>
              <a:rPr lang="en-US" altLang="zh-CN" sz="52000" noProof="1" smtClean="0">
                <a:solidFill>
                  <a:schemeClr val="bg1"/>
                </a:solidFill>
                <a:latin typeface="+mj-lt"/>
                <a:ea typeface="宋体" panose="02010600030101010101" pitchFamily="2" charset="-122"/>
                <a:cs typeface="+mn-cs"/>
              </a:rPr>
              <a:t>3</a:t>
            </a:r>
            <a:endParaRPr lang="zh-CN" altLang="en-US" sz="52000" noProof="1">
              <a:solidFill>
                <a:schemeClr val="bg1"/>
              </a:solidFill>
              <a:latin typeface="+mj-lt"/>
            </a:endParaRPr>
          </a:p>
        </p:txBody>
      </p:sp>
      <p:sp>
        <p:nvSpPr>
          <p:cNvPr id="108548" name="矩形 4"/>
          <p:cNvSpPr/>
          <p:nvPr/>
        </p:nvSpPr>
        <p:spPr>
          <a:xfrm>
            <a:off x="3579813" y="2155825"/>
            <a:ext cx="5178425" cy="460375"/>
          </a:xfrm>
          <a:prstGeom prst="rect">
            <a:avLst/>
          </a:prstGeom>
          <a:noFill/>
          <a:ln w="9525">
            <a:noFill/>
          </a:ln>
        </p:spPr>
        <p:txBody>
          <a:bodyPr wrap="square" anchor="t" anchorCtr="false">
            <a:spAutoFit/>
          </a:bodyPr>
          <a:p>
            <a:r>
              <a:rPr lang="zh-CN" altLang="en-US" sz="2400">
                <a:solidFill>
                  <a:schemeClr val="bg1"/>
                </a:solidFill>
                <a:latin typeface="微软雅黑" panose="020B0503020204020204" charset="-122"/>
                <a:ea typeface="微软雅黑" panose="020B0503020204020204" charset="-122"/>
              </a:rPr>
              <a:t>中央集中采购执行要求</a:t>
            </a:r>
            <a:endParaRPr lang="zh-CN" altLang="en-US" sz="2400">
              <a:solidFill>
                <a:schemeClr val="bg1"/>
              </a:solidFill>
              <a:latin typeface="微软雅黑" panose="020B0503020204020204" charset="-122"/>
              <a:ea typeface="微软雅黑" panose="020B0503020204020204" charset="-122"/>
            </a:endParaRPr>
          </a:p>
        </p:txBody>
      </p:sp>
      <p:sp>
        <p:nvSpPr>
          <p:cNvPr id="108549" name="矩形 2"/>
          <p:cNvSpPr/>
          <p:nvPr/>
        </p:nvSpPr>
        <p:spPr>
          <a:xfrm>
            <a:off x="6007100" y="1397000"/>
            <a:ext cx="2751138" cy="769938"/>
          </a:xfrm>
          <a:prstGeom prst="rect">
            <a:avLst/>
          </a:prstGeom>
          <a:noFill/>
          <a:ln w="9525">
            <a:noFill/>
          </a:ln>
        </p:spPr>
        <p:txBody>
          <a:bodyPr wrap="none" anchor="t" anchorCtr="false">
            <a:spAutoFit/>
          </a:bodyPr>
          <a:p>
            <a:pPr algn="r"/>
            <a:r>
              <a:rPr lang="en-US" altLang="zh-CN" sz="4400">
                <a:solidFill>
                  <a:schemeClr val="bg1"/>
                </a:solidFill>
                <a:latin typeface="Impact" panose="020B0806030902050204"/>
                <a:ea typeface="宋体" panose="02010600030101010101" pitchFamily="2" charset="-122"/>
              </a:rPr>
              <a:t>PART THREE</a:t>
            </a:r>
            <a:endParaRPr lang="zh-CN" altLang="en-US" sz="4400">
              <a:solidFill>
                <a:schemeClr val="bg1"/>
              </a:solidFill>
              <a:latin typeface="Impact" panose="020B0806030902050204"/>
              <a:ea typeface="宋体" panose="02010600030101010101" pitchFamily="2" charset="-122"/>
            </a:endParaRPr>
          </a:p>
        </p:txBody>
      </p:sp>
    </p:spTree>
  </p:cSld>
  <p:clrMapOvr>
    <a:masterClrMapping/>
  </p:clrMapOvr>
  <p:transition spd="slow">
    <p:push dir="u"/>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灯片编号占位符 1"/>
          <p:cNvSpPr/>
          <p:nvPr/>
        </p:nvSpPr>
        <p:spPr>
          <a:xfrm>
            <a:off x="6553200" y="4767263"/>
            <a:ext cx="2133600" cy="274637"/>
          </a:xfrm>
          <a:prstGeom prst="rect">
            <a:avLst/>
          </a:prstGeom>
          <a:noFill/>
          <a:ln w="9525">
            <a:noFill/>
          </a:ln>
        </p:spPr>
        <p:txBody>
          <a:bodyPr anchor="ctr" anchorCtr="false"/>
          <a:p>
            <a:pPr algn="r"/>
            <a:fld id="{9A0DB2DC-4C9A-4742-B13C-FB6460FD3503}" type="slidenum">
              <a:rPr lang="zh-CN" altLang="en-US" sz="1200" dirty="0">
                <a:solidFill>
                  <a:srgbClr val="898989"/>
                </a:solidFill>
                <a:latin typeface="Calibri" panose="020F0502020204030204" charset="0"/>
                <a:ea typeface="宋体" panose="02010600030101010101" pitchFamily="2" charset="-122"/>
              </a:rPr>
            </a:fld>
            <a:endParaRPr lang="zh-CN" altLang="en-US" sz="1200" dirty="0">
              <a:solidFill>
                <a:srgbClr val="898989"/>
              </a:solidFill>
              <a:latin typeface="Calibri" panose="020F0502020204030204" charset="0"/>
              <a:ea typeface="宋体" panose="02010600030101010101" pitchFamily="2" charset="-122"/>
            </a:endParaRPr>
          </a:p>
        </p:txBody>
      </p:sp>
      <p:sp>
        <p:nvSpPr>
          <p:cNvPr id="14338" name="直接连接符 6"/>
          <p:cNvSpPr/>
          <p:nvPr/>
        </p:nvSpPr>
        <p:spPr>
          <a:xfrm>
            <a:off x="755650" y="625475"/>
            <a:ext cx="7848600" cy="0"/>
          </a:xfrm>
          <a:prstGeom prst="line">
            <a:avLst/>
          </a:prstGeom>
          <a:ln w="9525" cap="flat" cmpd="sng">
            <a:solidFill>
              <a:srgbClr val="7F7F7F"/>
            </a:solidFill>
            <a:prstDash val="solid"/>
            <a:bevel/>
            <a:headEnd type="none" w="med" len="med"/>
            <a:tailEnd type="none" w="med" len="med"/>
          </a:ln>
        </p:spPr>
      </p:sp>
      <p:grpSp>
        <p:nvGrpSpPr>
          <p:cNvPr id="14339" name="组合 26626"/>
          <p:cNvGrpSpPr/>
          <p:nvPr/>
        </p:nvGrpSpPr>
        <p:grpSpPr>
          <a:xfrm>
            <a:off x="323850" y="292100"/>
            <a:ext cx="390525" cy="206375"/>
            <a:chOff x="0" y="0"/>
            <a:chExt cx="1041399" cy="549275"/>
          </a:xfrm>
        </p:grpSpPr>
        <p:sp>
          <p:nvSpPr>
            <p:cNvPr id="14340" name="Freeform 16"/>
            <p:cNvSpPr/>
            <p:nvPr/>
          </p:nvSpPr>
          <p:spPr>
            <a:xfrm>
              <a:off x="0" y="0"/>
              <a:ext cx="361950" cy="549275"/>
            </a:xfrm>
            <a:custGeom>
              <a:avLst/>
              <a:gdLst/>
              <a:ahLst/>
              <a:cxnLst>
                <a:cxn ang="0">
                  <a:pos x="4" y="92"/>
                </a:cxn>
                <a:cxn ang="0">
                  <a:pos x="96" y="0"/>
                </a:cxn>
                <a:cxn ang="0">
                  <a:pos x="400" y="304"/>
                </a:cxn>
                <a:cxn ang="0">
                  <a:pos x="96" y="608"/>
                </a:cxn>
                <a:cxn ang="0">
                  <a:pos x="0" y="512"/>
                </a:cxn>
                <a:cxn ang="0">
                  <a:pos x="212" y="300"/>
                </a:cxn>
                <a:cxn ang="0">
                  <a:pos x="4" y="92"/>
                </a:cxn>
              </a:cxnLst>
              <a:pathLst>
                <a:path w="400" h="608">
                  <a:moveTo>
                    <a:pt x="4" y="92"/>
                  </a:moveTo>
                  <a:lnTo>
                    <a:pt x="96" y="0"/>
                  </a:lnTo>
                  <a:lnTo>
                    <a:pt x="400" y="304"/>
                  </a:lnTo>
                  <a:lnTo>
                    <a:pt x="96" y="608"/>
                  </a:lnTo>
                  <a:lnTo>
                    <a:pt x="0" y="512"/>
                  </a:lnTo>
                  <a:lnTo>
                    <a:pt x="212" y="300"/>
                  </a:lnTo>
                  <a:lnTo>
                    <a:pt x="4" y="92"/>
                  </a:lnTo>
                  <a:close/>
                </a:path>
              </a:pathLst>
            </a:custGeom>
            <a:solidFill>
              <a:srgbClr val="005DA2"/>
            </a:solidFill>
            <a:ln w="9525">
              <a:noFill/>
            </a:ln>
          </p:spPr>
          <p:txBody>
            <a:bodyPr/>
            <a:p>
              <a:endParaRPr lang="zh-CN" altLang="en-US"/>
            </a:p>
          </p:txBody>
        </p:sp>
        <p:sp>
          <p:nvSpPr>
            <p:cNvPr id="14341" name="Freeform 17"/>
            <p:cNvSpPr/>
            <p:nvPr/>
          </p:nvSpPr>
          <p:spPr>
            <a:xfrm>
              <a:off x="338137" y="0"/>
              <a:ext cx="360362" cy="549275"/>
            </a:xfrm>
            <a:custGeom>
              <a:avLst/>
              <a:gdLst/>
              <a:ahLst/>
              <a:cxnLst>
                <a:cxn ang="0">
                  <a:pos x="4" y="92"/>
                </a:cxn>
                <a:cxn ang="0">
                  <a:pos x="96" y="0"/>
                </a:cxn>
                <a:cxn ang="0">
                  <a:pos x="399" y="304"/>
                </a:cxn>
                <a:cxn ang="0">
                  <a:pos x="96" y="608"/>
                </a:cxn>
                <a:cxn ang="0">
                  <a:pos x="0" y="512"/>
                </a:cxn>
                <a:cxn ang="0">
                  <a:pos x="212" y="300"/>
                </a:cxn>
                <a:cxn ang="0">
                  <a:pos x="4" y="92"/>
                </a:cxn>
              </a:cxnLst>
              <a:pathLst>
                <a:path w="399" h="608">
                  <a:moveTo>
                    <a:pt x="4" y="92"/>
                  </a:moveTo>
                  <a:lnTo>
                    <a:pt x="96" y="0"/>
                  </a:lnTo>
                  <a:lnTo>
                    <a:pt x="399" y="304"/>
                  </a:lnTo>
                  <a:lnTo>
                    <a:pt x="96" y="608"/>
                  </a:lnTo>
                  <a:lnTo>
                    <a:pt x="0" y="512"/>
                  </a:lnTo>
                  <a:lnTo>
                    <a:pt x="212" y="300"/>
                  </a:lnTo>
                  <a:lnTo>
                    <a:pt x="4" y="92"/>
                  </a:lnTo>
                  <a:close/>
                </a:path>
              </a:pathLst>
            </a:custGeom>
            <a:solidFill>
              <a:srgbClr val="3992DB"/>
            </a:solidFill>
            <a:ln w="9525">
              <a:noFill/>
            </a:ln>
          </p:spPr>
          <p:txBody>
            <a:bodyPr/>
            <a:p>
              <a:endParaRPr lang="zh-CN" altLang="en-US"/>
            </a:p>
          </p:txBody>
        </p:sp>
        <p:sp>
          <p:nvSpPr>
            <p:cNvPr id="14342" name="Freeform 18"/>
            <p:cNvSpPr/>
            <p:nvPr/>
          </p:nvSpPr>
          <p:spPr>
            <a:xfrm>
              <a:off x="681037" y="0"/>
              <a:ext cx="360362" cy="549275"/>
            </a:xfrm>
            <a:custGeom>
              <a:avLst/>
              <a:gdLst/>
              <a:ahLst/>
              <a:cxnLst>
                <a:cxn ang="0">
                  <a:pos x="4" y="92"/>
                </a:cxn>
                <a:cxn ang="0">
                  <a:pos x="95" y="0"/>
                </a:cxn>
                <a:cxn ang="0">
                  <a:pos x="399" y="304"/>
                </a:cxn>
                <a:cxn ang="0">
                  <a:pos x="95" y="608"/>
                </a:cxn>
                <a:cxn ang="0">
                  <a:pos x="0" y="512"/>
                </a:cxn>
                <a:cxn ang="0">
                  <a:pos x="212" y="300"/>
                </a:cxn>
                <a:cxn ang="0">
                  <a:pos x="4" y="92"/>
                </a:cxn>
              </a:cxnLst>
              <a:pathLst>
                <a:path w="399" h="608">
                  <a:moveTo>
                    <a:pt x="4" y="92"/>
                  </a:moveTo>
                  <a:lnTo>
                    <a:pt x="95" y="0"/>
                  </a:lnTo>
                  <a:lnTo>
                    <a:pt x="399" y="304"/>
                  </a:lnTo>
                  <a:lnTo>
                    <a:pt x="95" y="608"/>
                  </a:lnTo>
                  <a:lnTo>
                    <a:pt x="0" y="512"/>
                  </a:lnTo>
                  <a:lnTo>
                    <a:pt x="212" y="300"/>
                  </a:lnTo>
                  <a:lnTo>
                    <a:pt x="4" y="92"/>
                  </a:lnTo>
                  <a:close/>
                </a:path>
              </a:pathLst>
            </a:custGeom>
            <a:solidFill>
              <a:srgbClr val="F79600"/>
            </a:solidFill>
            <a:ln w="9525">
              <a:noFill/>
            </a:ln>
          </p:spPr>
          <p:txBody>
            <a:bodyPr/>
            <a:p>
              <a:endParaRPr lang="zh-CN" altLang="en-US"/>
            </a:p>
          </p:txBody>
        </p:sp>
      </p:grpSp>
      <p:pic>
        <p:nvPicPr>
          <p:cNvPr id="14343" name="图片 2"/>
          <p:cNvPicPr>
            <a:picLocks noChangeAspect="true"/>
          </p:cNvPicPr>
          <p:nvPr/>
        </p:nvPicPr>
        <p:blipFill>
          <a:blip r:embed="rId1"/>
          <a:stretch>
            <a:fillRect/>
          </a:stretch>
        </p:blipFill>
        <p:spPr>
          <a:xfrm>
            <a:off x="1304925" y="747713"/>
            <a:ext cx="6534150" cy="3648075"/>
          </a:xfrm>
          <a:prstGeom prst="rect">
            <a:avLst/>
          </a:prstGeom>
          <a:noFill/>
          <a:ln w="9525">
            <a:noFill/>
          </a:ln>
        </p:spPr>
      </p:pic>
      <p:sp>
        <p:nvSpPr>
          <p:cNvPr id="14344" name="矩形 1"/>
          <p:cNvSpPr/>
          <p:nvPr/>
        </p:nvSpPr>
        <p:spPr>
          <a:xfrm>
            <a:off x="755650" y="184150"/>
            <a:ext cx="7591425" cy="423545"/>
          </a:xfrm>
          <a:prstGeom prst="rect">
            <a:avLst/>
          </a:prstGeom>
          <a:noFill/>
          <a:ln w="9525">
            <a:noFill/>
          </a:ln>
        </p:spPr>
        <p:txBody>
          <a:bodyPr wrap="square" anchor="t" anchorCtr="false">
            <a:spAutoFit/>
          </a:bodyPr>
          <a:p>
            <a:pPr algn="just">
              <a:lnSpc>
                <a:spcPct val="120000"/>
              </a:lnSpc>
            </a:pPr>
            <a:r>
              <a:rPr lang="en-US" altLang="zh-CN" b="1" dirty="0">
                <a:solidFill>
                  <a:srgbClr val="3F3F3F"/>
                </a:solidFill>
                <a:latin typeface="微软雅黑" panose="020B0503020204020204" charset="-122"/>
                <a:ea typeface="微软雅黑" panose="020B0503020204020204" charset="-122"/>
                <a:sym typeface="微软雅黑" panose="020B0503020204020204" charset="-122"/>
              </a:rPr>
              <a:t>3.1 集中采购目录</a:t>
            </a:r>
            <a:endParaRPr lang="en-US" altLang="zh-CN" b="1" dirty="0">
              <a:solidFill>
                <a:srgbClr val="3F3F3F"/>
              </a:solidFill>
              <a:latin typeface="微软雅黑" panose="020B0503020204020204" charset="-122"/>
              <a:ea typeface="微软雅黑" panose="020B0503020204020204" charset="-122"/>
              <a:sym typeface="微软雅黑" panose="020B0503020204020204" charset="-122"/>
            </a:endParaRPr>
          </a:p>
        </p:txBody>
      </p:sp>
    </p:spTree>
  </p:cSld>
  <p:clrMapOvr>
    <a:masterClrMapping/>
  </p:clrMapOvr>
  <p:transition spd="slow">
    <p:cu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灯片编号占位符 1"/>
          <p:cNvSpPr/>
          <p:nvPr/>
        </p:nvSpPr>
        <p:spPr>
          <a:xfrm>
            <a:off x="6553200" y="4767263"/>
            <a:ext cx="2133600" cy="274637"/>
          </a:xfrm>
          <a:prstGeom prst="rect">
            <a:avLst/>
          </a:prstGeom>
          <a:noFill/>
          <a:ln w="9525">
            <a:noFill/>
          </a:ln>
        </p:spPr>
        <p:txBody>
          <a:bodyPr anchor="ctr" anchorCtr="false"/>
          <a:p>
            <a:pPr algn="r"/>
            <a:fld id="{9A0DB2DC-4C9A-4742-B13C-FB6460FD3503}" type="slidenum">
              <a:rPr lang="zh-CN" altLang="en-US" sz="1200" dirty="0">
                <a:solidFill>
                  <a:srgbClr val="898989"/>
                </a:solidFill>
                <a:latin typeface="Calibri" panose="020F0502020204030204" charset="0"/>
                <a:ea typeface="宋体" panose="02010600030101010101" pitchFamily="2" charset="-122"/>
              </a:rPr>
            </a:fld>
            <a:endParaRPr lang="zh-CN" altLang="en-US" sz="1200" dirty="0">
              <a:solidFill>
                <a:srgbClr val="898989"/>
              </a:solidFill>
              <a:latin typeface="Calibri" panose="020F0502020204030204" charset="0"/>
              <a:ea typeface="宋体" panose="02010600030101010101" pitchFamily="2" charset="-122"/>
            </a:endParaRPr>
          </a:p>
        </p:txBody>
      </p:sp>
      <p:sp>
        <p:nvSpPr>
          <p:cNvPr id="15362" name="直接连接符 6"/>
          <p:cNvSpPr/>
          <p:nvPr/>
        </p:nvSpPr>
        <p:spPr>
          <a:xfrm>
            <a:off x="755650" y="625475"/>
            <a:ext cx="7848600" cy="0"/>
          </a:xfrm>
          <a:prstGeom prst="line">
            <a:avLst/>
          </a:prstGeom>
          <a:ln w="9525" cap="flat" cmpd="sng">
            <a:solidFill>
              <a:srgbClr val="7F7F7F"/>
            </a:solidFill>
            <a:prstDash val="solid"/>
            <a:bevel/>
            <a:headEnd type="none" w="med" len="med"/>
            <a:tailEnd type="none" w="med" len="med"/>
          </a:ln>
        </p:spPr>
      </p:sp>
      <p:grpSp>
        <p:nvGrpSpPr>
          <p:cNvPr id="15363" name="组合 26626"/>
          <p:cNvGrpSpPr/>
          <p:nvPr/>
        </p:nvGrpSpPr>
        <p:grpSpPr>
          <a:xfrm>
            <a:off x="323850" y="292100"/>
            <a:ext cx="390525" cy="206375"/>
            <a:chOff x="0" y="0"/>
            <a:chExt cx="1041399" cy="549275"/>
          </a:xfrm>
        </p:grpSpPr>
        <p:sp>
          <p:nvSpPr>
            <p:cNvPr id="15364" name="Freeform 16"/>
            <p:cNvSpPr/>
            <p:nvPr/>
          </p:nvSpPr>
          <p:spPr>
            <a:xfrm>
              <a:off x="0" y="0"/>
              <a:ext cx="361950" cy="549275"/>
            </a:xfrm>
            <a:custGeom>
              <a:avLst/>
              <a:gdLst/>
              <a:ahLst/>
              <a:cxnLst>
                <a:cxn ang="0">
                  <a:pos x="4" y="92"/>
                </a:cxn>
                <a:cxn ang="0">
                  <a:pos x="96" y="0"/>
                </a:cxn>
                <a:cxn ang="0">
                  <a:pos x="400" y="304"/>
                </a:cxn>
                <a:cxn ang="0">
                  <a:pos x="96" y="608"/>
                </a:cxn>
                <a:cxn ang="0">
                  <a:pos x="0" y="512"/>
                </a:cxn>
                <a:cxn ang="0">
                  <a:pos x="212" y="300"/>
                </a:cxn>
                <a:cxn ang="0">
                  <a:pos x="4" y="92"/>
                </a:cxn>
              </a:cxnLst>
              <a:pathLst>
                <a:path w="400" h="608">
                  <a:moveTo>
                    <a:pt x="4" y="92"/>
                  </a:moveTo>
                  <a:lnTo>
                    <a:pt x="96" y="0"/>
                  </a:lnTo>
                  <a:lnTo>
                    <a:pt x="400" y="304"/>
                  </a:lnTo>
                  <a:lnTo>
                    <a:pt x="96" y="608"/>
                  </a:lnTo>
                  <a:lnTo>
                    <a:pt x="0" y="512"/>
                  </a:lnTo>
                  <a:lnTo>
                    <a:pt x="212" y="300"/>
                  </a:lnTo>
                  <a:lnTo>
                    <a:pt x="4" y="92"/>
                  </a:lnTo>
                  <a:close/>
                </a:path>
              </a:pathLst>
            </a:custGeom>
            <a:solidFill>
              <a:srgbClr val="005DA2"/>
            </a:solidFill>
            <a:ln w="9525">
              <a:noFill/>
            </a:ln>
          </p:spPr>
          <p:txBody>
            <a:bodyPr/>
            <a:p>
              <a:endParaRPr lang="zh-CN" altLang="en-US"/>
            </a:p>
          </p:txBody>
        </p:sp>
        <p:sp>
          <p:nvSpPr>
            <p:cNvPr id="15365" name="Freeform 17"/>
            <p:cNvSpPr/>
            <p:nvPr/>
          </p:nvSpPr>
          <p:spPr>
            <a:xfrm>
              <a:off x="338137" y="0"/>
              <a:ext cx="360362" cy="549275"/>
            </a:xfrm>
            <a:custGeom>
              <a:avLst/>
              <a:gdLst/>
              <a:ahLst/>
              <a:cxnLst>
                <a:cxn ang="0">
                  <a:pos x="4" y="92"/>
                </a:cxn>
                <a:cxn ang="0">
                  <a:pos x="96" y="0"/>
                </a:cxn>
                <a:cxn ang="0">
                  <a:pos x="399" y="304"/>
                </a:cxn>
                <a:cxn ang="0">
                  <a:pos x="96" y="608"/>
                </a:cxn>
                <a:cxn ang="0">
                  <a:pos x="0" y="512"/>
                </a:cxn>
                <a:cxn ang="0">
                  <a:pos x="212" y="300"/>
                </a:cxn>
                <a:cxn ang="0">
                  <a:pos x="4" y="92"/>
                </a:cxn>
              </a:cxnLst>
              <a:pathLst>
                <a:path w="399" h="608">
                  <a:moveTo>
                    <a:pt x="4" y="92"/>
                  </a:moveTo>
                  <a:lnTo>
                    <a:pt x="96" y="0"/>
                  </a:lnTo>
                  <a:lnTo>
                    <a:pt x="399" y="304"/>
                  </a:lnTo>
                  <a:lnTo>
                    <a:pt x="96" y="608"/>
                  </a:lnTo>
                  <a:lnTo>
                    <a:pt x="0" y="512"/>
                  </a:lnTo>
                  <a:lnTo>
                    <a:pt x="212" y="300"/>
                  </a:lnTo>
                  <a:lnTo>
                    <a:pt x="4" y="92"/>
                  </a:lnTo>
                  <a:close/>
                </a:path>
              </a:pathLst>
            </a:custGeom>
            <a:solidFill>
              <a:srgbClr val="3992DB"/>
            </a:solidFill>
            <a:ln w="9525">
              <a:noFill/>
            </a:ln>
          </p:spPr>
          <p:txBody>
            <a:bodyPr/>
            <a:p>
              <a:endParaRPr lang="zh-CN" altLang="en-US"/>
            </a:p>
          </p:txBody>
        </p:sp>
        <p:sp>
          <p:nvSpPr>
            <p:cNvPr id="15366" name="Freeform 18"/>
            <p:cNvSpPr/>
            <p:nvPr/>
          </p:nvSpPr>
          <p:spPr>
            <a:xfrm>
              <a:off x="681037" y="0"/>
              <a:ext cx="360362" cy="549275"/>
            </a:xfrm>
            <a:custGeom>
              <a:avLst/>
              <a:gdLst/>
              <a:ahLst/>
              <a:cxnLst>
                <a:cxn ang="0">
                  <a:pos x="4" y="92"/>
                </a:cxn>
                <a:cxn ang="0">
                  <a:pos x="95" y="0"/>
                </a:cxn>
                <a:cxn ang="0">
                  <a:pos x="399" y="304"/>
                </a:cxn>
                <a:cxn ang="0">
                  <a:pos x="95" y="608"/>
                </a:cxn>
                <a:cxn ang="0">
                  <a:pos x="0" y="512"/>
                </a:cxn>
                <a:cxn ang="0">
                  <a:pos x="212" y="300"/>
                </a:cxn>
                <a:cxn ang="0">
                  <a:pos x="4" y="92"/>
                </a:cxn>
              </a:cxnLst>
              <a:pathLst>
                <a:path w="399" h="608">
                  <a:moveTo>
                    <a:pt x="4" y="92"/>
                  </a:moveTo>
                  <a:lnTo>
                    <a:pt x="95" y="0"/>
                  </a:lnTo>
                  <a:lnTo>
                    <a:pt x="399" y="304"/>
                  </a:lnTo>
                  <a:lnTo>
                    <a:pt x="95" y="608"/>
                  </a:lnTo>
                  <a:lnTo>
                    <a:pt x="0" y="512"/>
                  </a:lnTo>
                  <a:lnTo>
                    <a:pt x="212" y="300"/>
                  </a:lnTo>
                  <a:lnTo>
                    <a:pt x="4" y="92"/>
                  </a:lnTo>
                  <a:close/>
                </a:path>
              </a:pathLst>
            </a:custGeom>
            <a:solidFill>
              <a:srgbClr val="F79600"/>
            </a:solidFill>
            <a:ln w="9525">
              <a:noFill/>
            </a:ln>
          </p:spPr>
          <p:txBody>
            <a:bodyPr/>
            <a:p>
              <a:endParaRPr lang="zh-CN" altLang="en-US"/>
            </a:p>
          </p:txBody>
        </p:sp>
      </p:grpSp>
      <p:pic>
        <p:nvPicPr>
          <p:cNvPr id="15367" name="图片 1"/>
          <p:cNvPicPr>
            <a:picLocks noChangeAspect="true"/>
          </p:cNvPicPr>
          <p:nvPr/>
        </p:nvPicPr>
        <p:blipFill>
          <a:blip r:embed="rId1"/>
          <a:stretch>
            <a:fillRect/>
          </a:stretch>
        </p:blipFill>
        <p:spPr>
          <a:xfrm>
            <a:off x="755650" y="687388"/>
            <a:ext cx="3506788" cy="4435475"/>
          </a:xfrm>
          <a:prstGeom prst="rect">
            <a:avLst/>
          </a:prstGeom>
          <a:noFill/>
          <a:ln w="9525">
            <a:noFill/>
          </a:ln>
        </p:spPr>
      </p:pic>
      <p:pic>
        <p:nvPicPr>
          <p:cNvPr id="15368" name="图片 2"/>
          <p:cNvPicPr>
            <a:picLocks noChangeAspect="true"/>
          </p:cNvPicPr>
          <p:nvPr/>
        </p:nvPicPr>
        <p:blipFill>
          <a:blip r:embed="rId2"/>
          <a:srcRect l="957"/>
          <a:stretch>
            <a:fillRect/>
          </a:stretch>
        </p:blipFill>
        <p:spPr>
          <a:xfrm>
            <a:off x="4845050" y="635000"/>
            <a:ext cx="3406775" cy="4508500"/>
          </a:xfrm>
          <a:prstGeom prst="rect">
            <a:avLst/>
          </a:prstGeom>
          <a:noFill/>
          <a:ln w="9525">
            <a:noFill/>
          </a:ln>
        </p:spPr>
      </p:pic>
      <p:sp>
        <p:nvSpPr>
          <p:cNvPr id="15369" name="圆角矩形 1"/>
          <p:cNvSpPr/>
          <p:nvPr/>
        </p:nvSpPr>
        <p:spPr>
          <a:xfrm>
            <a:off x="6623050" y="3135313"/>
            <a:ext cx="763588" cy="147637"/>
          </a:xfrm>
          <a:prstGeom prst="roundRect">
            <a:avLst>
              <a:gd name="adj" fmla="val 16667"/>
            </a:avLst>
          </a:prstGeom>
          <a:noFill/>
          <a:ln w="12700" cap="flat" cmpd="sng">
            <a:solidFill>
              <a:srgbClr val="C00000"/>
            </a:solidFill>
            <a:prstDash val="solid"/>
            <a:round/>
            <a:headEnd type="none" w="med" len="med"/>
            <a:tailEnd type="none" w="med" len="med"/>
          </a:ln>
        </p:spPr>
        <p:txBody>
          <a:bodyPr anchor="ctr" anchorCtr="false"/>
          <a:p>
            <a:pPr algn="ctr"/>
            <a:endParaRPr lang="zh-CN" altLang="en-US" dirty="0">
              <a:solidFill>
                <a:srgbClr val="FFFFFF"/>
              </a:solidFill>
              <a:latin typeface="Arial" panose="02080604020202020204" pitchFamily="34" charset="0"/>
              <a:ea typeface="微软雅黑" panose="020B0503020204020204" charset="-122"/>
            </a:endParaRPr>
          </a:p>
        </p:txBody>
      </p:sp>
      <p:sp>
        <p:nvSpPr>
          <p:cNvPr id="15370" name="矩形 1"/>
          <p:cNvSpPr/>
          <p:nvPr/>
        </p:nvSpPr>
        <p:spPr>
          <a:xfrm>
            <a:off x="755650" y="184150"/>
            <a:ext cx="7591425" cy="423545"/>
          </a:xfrm>
          <a:prstGeom prst="rect">
            <a:avLst/>
          </a:prstGeom>
          <a:noFill/>
          <a:ln w="9525">
            <a:noFill/>
          </a:ln>
        </p:spPr>
        <p:txBody>
          <a:bodyPr wrap="square" anchor="t" anchorCtr="false">
            <a:spAutoFit/>
          </a:bodyPr>
          <a:p>
            <a:pPr algn="just">
              <a:lnSpc>
                <a:spcPct val="120000"/>
              </a:lnSpc>
            </a:pPr>
            <a:r>
              <a:rPr lang="en-US" altLang="zh-CN" b="1" dirty="0">
                <a:solidFill>
                  <a:srgbClr val="3F3F3F"/>
                </a:solidFill>
                <a:latin typeface="微软雅黑" panose="020B0503020204020204" charset="-122"/>
                <a:ea typeface="微软雅黑" panose="020B0503020204020204" charset="-122"/>
                <a:sym typeface="微软雅黑" panose="020B0503020204020204" charset="-122"/>
              </a:rPr>
              <a:t>3.1 集中采购目录</a:t>
            </a:r>
            <a:endParaRPr lang="en-US" altLang="zh-CN" b="1" dirty="0">
              <a:solidFill>
                <a:srgbClr val="3F3F3F"/>
              </a:solidFill>
              <a:latin typeface="微软雅黑" panose="020B0503020204020204" charset="-122"/>
              <a:ea typeface="微软雅黑" panose="020B0503020204020204" charset="-122"/>
              <a:sym typeface="微软雅黑" panose="020B0503020204020204" charset="-122"/>
            </a:endParaRPr>
          </a:p>
        </p:txBody>
      </p:sp>
    </p:spTree>
  </p:cSld>
  <p:clrMapOvr>
    <a:masterClrMapping/>
  </p:clrMapOvr>
  <p:transition spd="slow">
    <p:cu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灯片编号占位符 1"/>
          <p:cNvSpPr/>
          <p:nvPr/>
        </p:nvSpPr>
        <p:spPr>
          <a:xfrm>
            <a:off x="6553200" y="4767263"/>
            <a:ext cx="2133600" cy="274637"/>
          </a:xfrm>
          <a:prstGeom prst="rect">
            <a:avLst/>
          </a:prstGeom>
          <a:noFill/>
          <a:ln w="9525">
            <a:noFill/>
          </a:ln>
        </p:spPr>
        <p:txBody>
          <a:bodyPr anchor="ctr" anchorCtr="false"/>
          <a:p>
            <a:pPr algn="r"/>
            <a:fld id="{9A0DB2DC-4C9A-4742-B13C-FB6460FD3503}" type="slidenum">
              <a:rPr lang="zh-CN" altLang="en-US" sz="1200" dirty="0">
                <a:solidFill>
                  <a:srgbClr val="898989"/>
                </a:solidFill>
                <a:latin typeface="Calibri" panose="020F0502020204030204" charset="0"/>
                <a:ea typeface="宋体" panose="02010600030101010101" pitchFamily="2" charset="-122"/>
              </a:rPr>
            </a:fld>
            <a:endParaRPr lang="zh-CN" altLang="en-US" sz="1200" dirty="0">
              <a:solidFill>
                <a:srgbClr val="898989"/>
              </a:solidFill>
              <a:latin typeface="Calibri" panose="020F0502020204030204" charset="0"/>
              <a:ea typeface="宋体" panose="02010600030101010101" pitchFamily="2" charset="-122"/>
            </a:endParaRPr>
          </a:p>
        </p:txBody>
      </p:sp>
      <p:sp>
        <p:nvSpPr>
          <p:cNvPr id="16386" name="直接连接符 6"/>
          <p:cNvSpPr/>
          <p:nvPr/>
        </p:nvSpPr>
        <p:spPr>
          <a:xfrm>
            <a:off x="755650" y="625475"/>
            <a:ext cx="7848600" cy="0"/>
          </a:xfrm>
          <a:prstGeom prst="line">
            <a:avLst/>
          </a:prstGeom>
          <a:ln w="9525" cap="flat" cmpd="sng">
            <a:solidFill>
              <a:srgbClr val="7F7F7F"/>
            </a:solidFill>
            <a:prstDash val="solid"/>
            <a:bevel/>
            <a:headEnd type="none" w="med" len="med"/>
            <a:tailEnd type="none" w="med" len="med"/>
          </a:ln>
        </p:spPr>
      </p:sp>
      <p:grpSp>
        <p:nvGrpSpPr>
          <p:cNvPr id="16387" name="组合 26626"/>
          <p:cNvGrpSpPr/>
          <p:nvPr/>
        </p:nvGrpSpPr>
        <p:grpSpPr>
          <a:xfrm>
            <a:off x="323850" y="292100"/>
            <a:ext cx="390525" cy="206375"/>
            <a:chOff x="0" y="0"/>
            <a:chExt cx="1041399" cy="549275"/>
          </a:xfrm>
        </p:grpSpPr>
        <p:sp>
          <p:nvSpPr>
            <p:cNvPr id="16388" name="Freeform 16"/>
            <p:cNvSpPr/>
            <p:nvPr/>
          </p:nvSpPr>
          <p:spPr>
            <a:xfrm>
              <a:off x="0" y="0"/>
              <a:ext cx="361950" cy="549275"/>
            </a:xfrm>
            <a:custGeom>
              <a:avLst/>
              <a:gdLst/>
              <a:ahLst/>
              <a:cxnLst>
                <a:cxn ang="0">
                  <a:pos x="4" y="92"/>
                </a:cxn>
                <a:cxn ang="0">
                  <a:pos x="96" y="0"/>
                </a:cxn>
                <a:cxn ang="0">
                  <a:pos x="400" y="304"/>
                </a:cxn>
                <a:cxn ang="0">
                  <a:pos x="96" y="608"/>
                </a:cxn>
                <a:cxn ang="0">
                  <a:pos x="0" y="512"/>
                </a:cxn>
                <a:cxn ang="0">
                  <a:pos x="212" y="300"/>
                </a:cxn>
                <a:cxn ang="0">
                  <a:pos x="4" y="92"/>
                </a:cxn>
              </a:cxnLst>
              <a:pathLst>
                <a:path w="400" h="608">
                  <a:moveTo>
                    <a:pt x="4" y="92"/>
                  </a:moveTo>
                  <a:lnTo>
                    <a:pt x="96" y="0"/>
                  </a:lnTo>
                  <a:lnTo>
                    <a:pt x="400" y="304"/>
                  </a:lnTo>
                  <a:lnTo>
                    <a:pt x="96" y="608"/>
                  </a:lnTo>
                  <a:lnTo>
                    <a:pt x="0" y="512"/>
                  </a:lnTo>
                  <a:lnTo>
                    <a:pt x="212" y="300"/>
                  </a:lnTo>
                  <a:lnTo>
                    <a:pt x="4" y="92"/>
                  </a:lnTo>
                  <a:close/>
                </a:path>
              </a:pathLst>
            </a:custGeom>
            <a:solidFill>
              <a:srgbClr val="005DA2"/>
            </a:solidFill>
            <a:ln w="9525">
              <a:noFill/>
            </a:ln>
          </p:spPr>
          <p:txBody>
            <a:bodyPr/>
            <a:p>
              <a:endParaRPr lang="zh-CN" altLang="en-US"/>
            </a:p>
          </p:txBody>
        </p:sp>
        <p:sp>
          <p:nvSpPr>
            <p:cNvPr id="16389" name="Freeform 17"/>
            <p:cNvSpPr/>
            <p:nvPr/>
          </p:nvSpPr>
          <p:spPr>
            <a:xfrm>
              <a:off x="338137" y="0"/>
              <a:ext cx="360362" cy="549275"/>
            </a:xfrm>
            <a:custGeom>
              <a:avLst/>
              <a:gdLst/>
              <a:ahLst/>
              <a:cxnLst>
                <a:cxn ang="0">
                  <a:pos x="4" y="92"/>
                </a:cxn>
                <a:cxn ang="0">
                  <a:pos x="96" y="0"/>
                </a:cxn>
                <a:cxn ang="0">
                  <a:pos x="399" y="304"/>
                </a:cxn>
                <a:cxn ang="0">
                  <a:pos x="96" y="608"/>
                </a:cxn>
                <a:cxn ang="0">
                  <a:pos x="0" y="512"/>
                </a:cxn>
                <a:cxn ang="0">
                  <a:pos x="212" y="300"/>
                </a:cxn>
                <a:cxn ang="0">
                  <a:pos x="4" y="92"/>
                </a:cxn>
              </a:cxnLst>
              <a:pathLst>
                <a:path w="399" h="608">
                  <a:moveTo>
                    <a:pt x="4" y="92"/>
                  </a:moveTo>
                  <a:lnTo>
                    <a:pt x="96" y="0"/>
                  </a:lnTo>
                  <a:lnTo>
                    <a:pt x="399" y="304"/>
                  </a:lnTo>
                  <a:lnTo>
                    <a:pt x="96" y="608"/>
                  </a:lnTo>
                  <a:lnTo>
                    <a:pt x="0" y="512"/>
                  </a:lnTo>
                  <a:lnTo>
                    <a:pt x="212" y="300"/>
                  </a:lnTo>
                  <a:lnTo>
                    <a:pt x="4" y="92"/>
                  </a:lnTo>
                  <a:close/>
                </a:path>
              </a:pathLst>
            </a:custGeom>
            <a:solidFill>
              <a:srgbClr val="3992DB"/>
            </a:solidFill>
            <a:ln w="9525">
              <a:noFill/>
            </a:ln>
          </p:spPr>
          <p:txBody>
            <a:bodyPr/>
            <a:p>
              <a:endParaRPr lang="zh-CN" altLang="en-US"/>
            </a:p>
          </p:txBody>
        </p:sp>
        <p:sp>
          <p:nvSpPr>
            <p:cNvPr id="16390" name="Freeform 18"/>
            <p:cNvSpPr/>
            <p:nvPr/>
          </p:nvSpPr>
          <p:spPr>
            <a:xfrm>
              <a:off x="681037" y="0"/>
              <a:ext cx="360362" cy="549275"/>
            </a:xfrm>
            <a:custGeom>
              <a:avLst/>
              <a:gdLst/>
              <a:ahLst/>
              <a:cxnLst>
                <a:cxn ang="0">
                  <a:pos x="4" y="92"/>
                </a:cxn>
                <a:cxn ang="0">
                  <a:pos x="95" y="0"/>
                </a:cxn>
                <a:cxn ang="0">
                  <a:pos x="399" y="304"/>
                </a:cxn>
                <a:cxn ang="0">
                  <a:pos x="95" y="608"/>
                </a:cxn>
                <a:cxn ang="0">
                  <a:pos x="0" y="512"/>
                </a:cxn>
                <a:cxn ang="0">
                  <a:pos x="212" y="300"/>
                </a:cxn>
                <a:cxn ang="0">
                  <a:pos x="4" y="92"/>
                </a:cxn>
              </a:cxnLst>
              <a:pathLst>
                <a:path w="399" h="608">
                  <a:moveTo>
                    <a:pt x="4" y="92"/>
                  </a:moveTo>
                  <a:lnTo>
                    <a:pt x="95" y="0"/>
                  </a:lnTo>
                  <a:lnTo>
                    <a:pt x="399" y="304"/>
                  </a:lnTo>
                  <a:lnTo>
                    <a:pt x="95" y="608"/>
                  </a:lnTo>
                  <a:lnTo>
                    <a:pt x="0" y="512"/>
                  </a:lnTo>
                  <a:lnTo>
                    <a:pt x="212" y="300"/>
                  </a:lnTo>
                  <a:lnTo>
                    <a:pt x="4" y="92"/>
                  </a:lnTo>
                  <a:close/>
                </a:path>
              </a:pathLst>
            </a:custGeom>
            <a:solidFill>
              <a:srgbClr val="F79600"/>
            </a:solidFill>
            <a:ln w="9525">
              <a:noFill/>
            </a:ln>
          </p:spPr>
          <p:txBody>
            <a:bodyPr/>
            <a:p>
              <a:endParaRPr lang="zh-CN" altLang="en-US"/>
            </a:p>
          </p:txBody>
        </p:sp>
      </p:grpSp>
      <p:pic>
        <p:nvPicPr>
          <p:cNvPr id="16391" name="图片 1"/>
          <p:cNvPicPr>
            <a:picLocks noChangeAspect="true"/>
          </p:cNvPicPr>
          <p:nvPr/>
        </p:nvPicPr>
        <p:blipFill>
          <a:blip r:embed="rId1"/>
          <a:stretch>
            <a:fillRect/>
          </a:stretch>
        </p:blipFill>
        <p:spPr>
          <a:xfrm>
            <a:off x="849313" y="625475"/>
            <a:ext cx="3544887" cy="4435475"/>
          </a:xfrm>
          <a:prstGeom prst="rect">
            <a:avLst/>
          </a:prstGeom>
          <a:noFill/>
          <a:ln w="9525">
            <a:noFill/>
          </a:ln>
        </p:spPr>
      </p:pic>
      <p:pic>
        <p:nvPicPr>
          <p:cNvPr id="16392" name="图片 2"/>
          <p:cNvPicPr>
            <a:picLocks noChangeAspect="true"/>
          </p:cNvPicPr>
          <p:nvPr/>
        </p:nvPicPr>
        <p:blipFill>
          <a:blip r:embed="rId2"/>
          <a:stretch>
            <a:fillRect/>
          </a:stretch>
        </p:blipFill>
        <p:spPr>
          <a:xfrm>
            <a:off x="4394200" y="1497013"/>
            <a:ext cx="4514850" cy="2400300"/>
          </a:xfrm>
          <a:prstGeom prst="rect">
            <a:avLst/>
          </a:prstGeom>
          <a:noFill/>
          <a:ln w="9525">
            <a:noFill/>
          </a:ln>
        </p:spPr>
      </p:pic>
      <p:sp>
        <p:nvSpPr>
          <p:cNvPr id="16393" name="圆角矩形 1"/>
          <p:cNvSpPr/>
          <p:nvPr/>
        </p:nvSpPr>
        <p:spPr>
          <a:xfrm>
            <a:off x="919163" y="4440238"/>
            <a:ext cx="3300412" cy="200025"/>
          </a:xfrm>
          <a:prstGeom prst="roundRect">
            <a:avLst>
              <a:gd name="adj" fmla="val 16667"/>
            </a:avLst>
          </a:prstGeom>
          <a:noFill/>
          <a:ln w="12700" cap="flat" cmpd="sng">
            <a:solidFill>
              <a:srgbClr val="C00000"/>
            </a:solidFill>
            <a:prstDash val="solid"/>
            <a:round/>
            <a:headEnd type="none" w="med" len="med"/>
            <a:tailEnd type="none" w="med" len="med"/>
          </a:ln>
        </p:spPr>
        <p:txBody>
          <a:bodyPr anchor="ctr" anchorCtr="false"/>
          <a:p>
            <a:pPr algn="ctr"/>
            <a:endParaRPr lang="zh-CN" altLang="en-US" dirty="0">
              <a:solidFill>
                <a:srgbClr val="FFFFFF"/>
              </a:solidFill>
              <a:latin typeface="Arial" panose="02080604020202020204" pitchFamily="34" charset="0"/>
              <a:ea typeface="微软雅黑" panose="020B0503020204020204" charset="-122"/>
            </a:endParaRPr>
          </a:p>
        </p:txBody>
      </p:sp>
      <p:sp>
        <p:nvSpPr>
          <p:cNvPr id="16394" name="圆角矩形 2"/>
          <p:cNvSpPr/>
          <p:nvPr/>
        </p:nvSpPr>
        <p:spPr>
          <a:xfrm>
            <a:off x="4664075" y="1547813"/>
            <a:ext cx="1314450" cy="192087"/>
          </a:xfrm>
          <a:prstGeom prst="roundRect">
            <a:avLst>
              <a:gd name="adj" fmla="val 16667"/>
            </a:avLst>
          </a:prstGeom>
          <a:noFill/>
          <a:ln w="12700" cap="flat" cmpd="sng">
            <a:solidFill>
              <a:srgbClr val="C00000"/>
            </a:solidFill>
            <a:prstDash val="solid"/>
            <a:round/>
            <a:headEnd type="none" w="med" len="med"/>
            <a:tailEnd type="none" w="med" len="med"/>
          </a:ln>
        </p:spPr>
        <p:txBody>
          <a:bodyPr anchor="ctr" anchorCtr="false"/>
          <a:p>
            <a:pPr algn="ctr"/>
            <a:endParaRPr lang="zh-CN" altLang="en-US" dirty="0">
              <a:solidFill>
                <a:srgbClr val="FFFFFF"/>
              </a:solidFill>
              <a:latin typeface="Arial" panose="02080604020202020204" pitchFamily="34" charset="0"/>
              <a:ea typeface="微软雅黑" panose="020B0503020204020204" charset="-122"/>
            </a:endParaRPr>
          </a:p>
        </p:txBody>
      </p:sp>
      <p:sp>
        <p:nvSpPr>
          <p:cNvPr id="16395" name="圆角矩形 3"/>
          <p:cNvSpPr/>
          <p:nvPr/>
        </p:nvSpPr>
        <p:spPr>
          <a:xfrm>
            <a:off x="4471988" y="3416300"/>
            <a:ext cx="4381500" cy="369888"/>
          </a:xfrm>
          <a:prstGeom prst="roundRect">
            <a:avLst>
              <a:gd name="adj" fmla="val 16667"/>
            </a:avLst>
          </a:prstGeom>
          <a:noFill/>
          <a:ln w="12700" cap="flat" cmpd="sng">
            <a:solidFill>
              <a:srgbClr val="C00000"/>
            </a:solidFill>
            <a:prstDash val="solid"/>
            <a:round/>
            <a:headEnd type="none" w="med" len="med"/>
            <a:tailEnd type="none" w="med" len="med"/>
          </a:ln>
        </p:spPr>
        <p:txBody>
          <a:bodyPr anchor="ctr" anchorCtr="false"/>
          <a:p>
            <a:pPr algn="ctr"/>
            <a:endParaRPr lang="zh-CN" altLang="en-US" dirty="0">
              <a:solidFill>
                <a:srgbClr val="FFFFFF"/>
              </a:solidFill>
              <a:latin typeface="Arial" panose="02080604020202020204" pitchFamily="34" charset="0"/>
              <a:ea typeface="微软雅黑" panose="020B0503020204020204" charset="-122"/>
            </a:endParaRPr>
          </a:p>
        </p:txBody>
      </p:sp>
      <p:sp>
        <p:nvSpPr>
          <p:cNvPr id="16396" name="矩形 1"/>
          <p:cNvSpPr/>
          <p:nvPr/>
        </p:nvSpPr>
        <p:spPr>
          <a:xfrm>
            <a:off x="755650" y="184150"/>
            <a:ext cx="7591425" cy="423545"/>
          </a:xfrm>
          <a:prstGeom prst="rect">
            <a:avLst/>
          </a:prstGeom>
          <a:noFill/>
          <a:ln w="9525">
            <a:noFill/>
          </a:ln>
        </p:spPr>
        <p:txBody>
          <a:bodyPr wrap="square" anchor="t" anchorCtr="false">
            <a:spAutoFit/>
          </a:bodyPr>
          <a:p>
            <a:pPr algn="just">
              <a:lnSpc>
                <a:spcPct val="120000"/>
              </a:lnSpc>
            </a:pPr>
            <a:r>
              <a:rPr lang="en-US" altLang="zh-CN" b="1" dirty="0">
                <a:solidFill>
                  <a:srgbClr val="3F3F3F"/>
                </a:solidFill>
                <a:latin typeface="微软雅黑" panose="020B0503020204020204" charset="-122"/>
                <a:ea typeface="微软雅黑" panose="020B0503020204020204" charset="-122"/>
                <a:sym typeface="微软雅黑" panose="020B0503020204020204" charset="-122"/>
              </a:rPr>
              <a:t>3.1 集中采购目录</a:t>
            </a:r>
            <a:endParaRPr lang="en-US" altLang="zh-CN" b="1" dirty="0">
              <a:solidFill>
                <a:srgbClr val="3F3F3F"/>
              </a:solidFill>
              <a:latin typeface="微软雅黑" panose="020B0503020204020204" charset="-122"/>
              <a:ea typeface="微软雅黑" panose="020B0503020204020204" charset="-122"/>
              <a:sym typeface="微软雅黑" panose="020B0503020204020204" charset="-122"/>
            </a:endParaRP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1A7BAE"/>
        </a:solidFill>
        <a:effectLst/>
      </p:bgPr>
    </p:bg>
    <p:spTree>
      <p:nvGrpSpPr>
        <p:cNvPr id="1" name=""/>
        <p:cNvGrpSpPr/>
        <p:nvPr/>
      </p:nvGrpSpPr>
      <p:grpSpPr/>
      <p:sp>
        <p:nvSpPr>
          <p:cNvPr id="11266" name="矩形 5"/>
          <p:cNvSpPr/>
          <p:nvPr/>
        </p:nvSpPr>
        <p:spPr>
          <a:xfrm>
            <a:off x="0" y="2166938"/>
            <a:ext cx="9144000" cy="449262"/>
          </a:xfrm>
          <a:prstGeom prst="rect">
            <a:avLst/>
          </a:prstGeom>
          <a:solidFill>
            <a:srgbClr val="1D8AC1"/>
          </a:solidFill>
          <a:ln w="9525">
            <a:noFill/>
          </a:ln>
        </p:spPr>
        <p:txBody>
          <a:bodyPr anchor="ctr" anchorCtr="false"/>
          <a:p>
            <a:pPr algn="ctr"/>
            <a:endParaRPr lang="zh-CN" altLang="zh-CN">
              <a:solidFill>
                <a:srgbClr val="FFFFFF"/>
              </a:solidFill>
              <a:latin typeface="Arial" panose="02080604020202020204" pitchFamily="34" charset="0"/>
              <a:ea typeface="宋体" panose="02010600030101010101" pitchFamily="2" charset="-122"/>
            </a:endParaRPr>
          </a:p>
        </p:txBody>
      </p:sp>
      <p:sp>
        <p:nvSpPr>
          <p:cNvPr id="11267" name="TextBox 3"/>
          <p:cNvSpPr/>
          <p:nvPr/>
        </p:nvSpPr>
        <p:spPr>
          <a:xfrm>
            <a:off x="26988" y="-1430337"/>
            <a:ext cx="2722562" cy="8091487"/>
          </a:xfrm>
          <a:prstGeom prst="rect">
            <a:avLst/>
          </a:prstGeom>
          <a:noFill/>
          <a:ln w="9525">
            <a:noFill/>
          </a:ln>
        </p:spPr>
        <p:txBody>
          <a:bodyPr wrap="none" anchor="t" anchorCtr="false">
            <a:spAutoFit/>
          </a:bodyPr>
          <a:p>
            <a:r>
              <a:rPr lang="en-US" altLang="zh-CN" sz="52000" dirty="0">
                <a:solidFill>
                  <a:schemeClr val="bg1"/>
                </a:solidFill>
                <a:latin typeface="Impact" panose="020B0806030902050204" charset="0"/>
                <a:ea typeface="宋体" panose="02010600030101010101" pitchFamily="2" charset="-122"/>
                <a:sym typeface="Impact" panose="020B0806030902050204" charset="0"/>
              </a:rPr>
              <a:t>1</a:t>
            </a:r>
            <a:endParaRPr lang="zh-CN" altLang="en-US" dirty="0">
              <a:latin typeface="Arial" panose="02080604020202020204" pitchFamily="34" charset="0"/>
              <a:ea typeface="宋体" panose="02010600030101010101" pitchFamily="2" charset="-122"/>
            </a:endParaRPr>
          </a:p>
        </p:txBody>
      </p:sp>
      <p:sp>
        <p:nvSpPr>
          <p:cNvPr id="11268" name="矩形 4"/>
          <p:cNvSpPr/>
          <p:nvPr/>
        </p:nvSpPr>
        <p:spPr>
          <a:xfrm>
            <a:off x="3578225" y="2155825"/>
            <a:ext cx="5178425" cy="460375"/>
          </a:xfrm>
          <a:prstGeom prst="rect">
            <a:avLst/>
          </a:prstGeom>
          <a:noFill/>
          <a:ln w="9525">
            <a:noFill/>
          </a:ln>
        </p:spPr>
        <p:txBody>
          <a:bodyPr wrap="square" anchor="t" anchorCtr="false">
            <a:spAutoFit/>
          </a:bodyPr>
          <a:p>
            <a:pPr algn="ctr"/>
            <a:r>
              <a:rPr lang="zh-CN" altLang="en-US" sz="2400" dirty="0">
                <a:solidFill>
                  <a:schemeClr val="bg1"/>
                </a:solidFill>
                <a:latin typeface="Arial" panose="02080604020202020204" pitchFamily="34" charset="0"/>
                <a:ea typeface="微软雅黑" panose="020B0503020204020204" charset="-122"/>
                <a:sym typeface="Arial" panose="02080604020202020204" pitchFamily="34" charset="0"/>
              </a:rPr>
              <a:t>政府采购基本概念</a:t>
            </a:r>
            <a:endParaRPr lang="zh-CN" altLang="en-US" dirty="0">
              <a:latin typeface="Arial" panose="02080604020202020204" pitchFamily="34" charset="0"/>
              <a:ea typeface="宋体" panose="02010600030101010101" pitchFamily="2" charset="-122"/>
            </a:endParaRPr>
          </a:p>
        </p:txBody>
      </p:sp>
      <p:sp>
        <p:nvSpPr>
          <p:cNvPr id="11269" name="矩形 2"/>
          <p:cNvSpPr/>
          <p:nvPr/>
        </p:nvSpPr>
        <p:spPr>
          <a:xfrm>
            <a:off x="6503988" y="1397000"/>
            <a:ext cx="2252662" cy="769938"/>
          </a:xfrm>
          <a:prstGeom prst="rect">
            <a:avLst/>
          </a:prstGeom>
          <a:noFill/>
          <a:ln w="9525">
            <a:noFill/>
          </a:ln>
        </p:spPr>
        <p:txBody>
          <a:bodyPr wrap="none" anchor="t" anchorCtr="false">
            <a:spAutoFit/>
          </a:bodyPr>
          <a:p>
            <a:pPr algn="r"/>
            <a:r>
              <a:rPr lang="en-US" altLang="zh-CN" sz="4400" dirty="0">
                <a:solidFill>
                  <a:schemeClr val="bg1"/>
                </a:solidFill>
                <a:latin typeface="Impact" panose="020B0806030902050204" charset="0"/>
                <a:ea typeface="宋体" panose="02010600030101010101" pitchFamily="2" charset="-122"/>
                <a:sym typeface="Impact" panose="020B0806030902050204" charset="0"/>
              </a:rPr>
              <a:t>PART ONE</a:t>
            </a:r>
            <a:endParaRPr lang="zh-CN" altLang="en-US" dirty="0">
              <a:latin typeface="Arial" panose="02080604020202020204" pitchFamily="34" charset="0"/>
              <a:ea typeface="宋体" panose="02010600030101010101" pitchFamily="2" charset="-122"/>
            </a:endParaRP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灯片编号占位符 1"/>
          <p:cNvSpPr/>
          <p:nvPr/>
        </p:nvSpPr>
        <p:spPr>
          <a:xfrm>
            <a:off x="6553200" y="4767263"/>
            <a:ext cx="2133600" cy="274637"/>
          </a:xfrm>
          <a:prstGeom prst="rect">
            <a:avLst/>
          </a:prstGeom>
          <a:noFill/>
          <a:ln w="9525">
            <a:noFill/>
          </a:ln>
        </p:spPr>
        <p:txBody>
          <a:bodyPr anchor="ctr" anchorCtr="false"/>
          <a:p>
            <a:pPr algn="r"/>
            <a:fld id="{9A0DB2DC-4C9A-4742-B13C-FB6460FD3503}" type="slidenum">
              <a:rPr lang="zh-CN" altLang="en-US" sz="1200" dirty="0">
                <a:solidFill>
                  <a:srgbClr val="898989"/>
                </a:solidFill>
                <a:latin typeface="Calibri" panose="020F0502020204030204" charset="0"/>
                <a:ea typeface="宋体" panose="02010600030101010101" pitchFamily="2" charset="-122"/>
              </a:rPr>
            </a:fld>
            <a:endParaRPr lang="zh-CN" altLang="en-US" sz="1200" dirty="0">
              <a:solidFill>
                <a:srgbClr val="898989"/>
              </a:solidFill>
              <a:latin typeface="Calibri" panose="020F0502020204030204" charset="0"/>
              <a:ea typeface="宋体" panose="02010600030101010101" pitchFamily="2" charset="-122"/>
            </a:endParaRPr>
          </a:p>
        </p:txBody>
      </p:sp>
      <p:sp>
        <p:nvSpPr>
          <p:cNvPr id="17410" name="直接连接符 6"/>
          <p:cNvSpPr/>
          <p:nvPr/>
        </p:nvSpPr>
        <p:spPr>
          <a:xfrm>
            <a:off x="755650" y="625475"/>
            <a:ext cx="7848600" cy="0"/>
          </a:xfrm>
          <a:prstGeom prst="line">
            <a:avLst/>
          </a:prstGeom>
          <a:ln w="9525" cap="flat" cmpd="sng">
            <a:solidFill>
              <a:srgbClr val="7F7F7F"/>
            </a:solidFill>
            <a:prstDash val="solid"/>
            <a:bevel/>
            <a:headEnd type="none" w="med" len="med"/>
            <a:tailEnd type="none" w="med" len="med"/>
          </a:ln>
        </p:spPr>
      </p:sp>
      <p:grpSp>
        <p:nvGrpSpPr>
          <p:cNvPr id="17411" name="组合 26626"/>
          <p:cNvGrpSpPr/>
          <p:nvPr/>
        </p:nvGrpSpPr>
        <p:grpSpPr>
          <a:xfrm>
            <a:off x="323850" y="292100"/>
            <a:ext cx="390525" cy="206375"/>
            <a:chOff x="0" y="0"/>
            <a:chExt cx="1041399" cy="549275"/>
          </a:xfrm>
        </p:grpSpPr>
        <p:sp>
          <p:nvSpPr>
            <p:cNvPr id="17412" name="Freeform 16"/>
            <p:cNvSpPr/>
            <p:nvPr/>
          </p:nvSpPr>
          <p:spPr>
            <a:xfrm>
              <a:off x="0" y="0"/>
              <a:ext cx="361950" cy="549275"/>
            </a:xfrm>
            <a:custGeom>
              <a:avLst/>
              <a:gdLst/>
              <a:ahLst/>
              <a:cxnLst>
                <a:cxn ang="0">
                  <a:pos x="4" y="92"/>
                </a:cxn>
                <a:cxn ang="0">
                  <a:pos x="96" y="0"/>
                </a:cxn>
                <a:cxn ang="0">
                  <a:pos x="400" y="304"/>
                </a:cxn>
                <a:cxn ang="0">
                  <a:pos x="96" y="608"/>
                </a:cxn>
                <a:cxn ang="0">
                  <a:pos x="0" y="512"/>
                </a:cxn>
                <a:cxn ang="0">
                  <a:pos x="212" y="300"/>
                </a:cxn>
                <a:cxn ang="0">
                  <a:pos x="4" y="92"/>
                </a:cxn>
              </a:cxnLst>
              <a:pathLst>
                <a:path w="400" h="608">
                  <a:moveTo>
                    <a:pt x="4" y="92"/>
                  </a:moveTo>
                  <a:lnTo>
                    <a:pt x="96" y="0"/>
                  </a:lnTo>
                  <a:lnTo>
                    <a:pt x="400" y="304"/>
                  </a:lnTo>
                  <a:lnTo>
                    <a:pt x="96" y="608"/>
                  </a:lnTo>
                  <a:lnTo>
                    <a:pt x="0" y="512"/>
                  </a:lnTo>
                  <a:lnTo>
                    <a:pt x="212" y="300"/>
                  </a:lnTo>
                  <a:lnTo>
                    <a:pt x="4" y="92"/>
                  </a:lnTo>
                  <a:close/>
                </a:path>
              </a:pathLst>
            </a:custGeom>
            <a:solidFill>
              <a:srgbClr val="005DA2"/>
            </a:solidFill>
            <a:ln w="9525">
              <a:noFill/>
            </a:ln>
          </p:spPr>
          <p:txBody>
            <a:bodyPr/>
            <a:p>
              <a:endParaRPr lang="zh-CN" altLang="en-US"/>
            </a:p>
          </p:txBody>
        </p:sp>
        <p:sp>
          <p:nvSpPr>
            <p:cNvPr id="17413" name="Freeform 17"/>
            <p:cNvSpPr/>
            <p:nvPr/>
          </p:nvSpPr>
          <p:spPr>
            <a:xfrm>
              <a:off x="338137" y="0"/>
              <a:ext cx="360362" cy="549275"/>
            </a:xfrm>
            <a:custGeom>
              <a:avLst/>
              <a:gdLst/>
              <a:ahLst/>
              <a:cxnLst>
                <a:cxn ang="0">
                  <a:pos x="4" y="92"/>
                </a:cxn>
                <a:cxn ang="0">
                  <a:pos x="96" y="0"/>
                </a:cxn>
                <a:cxn ang="0">
                  <a:pos x="399" y="304"/>
                </a:cxn>
                <a:cxn ang="0">
                  <a:pos x="96" y="608"/>
                </a:cxn>
                <a:cxn ang="0">
                  <a:pos x="0" y="512"/>
                </a:cxn>
                <a:cxn ang="0">
                  <a:pos x="212" y="300"/>
                </a:cxn>
                <a:cxn ang="0">
                  <a:pos x="4" y="92"/>
                </a:cxn>
              </a:cxnLst>
              <a:pathLst>
                <a:path w="399" h="608">
                  <a:moveTo>
                    <a:pt x="4" y="92"/>
                  </a:moveTo>
                  <a:lnTo>
                    <a:pt x="96" y="0"/>
                  </a:lnTo>
                  <a:lnTo>
                    <a:pt x="399" y="304"/>
                  </a:lnTo>
                  <a:lnTo>
                    <a:pt x="96" y="608"/>
                  </a:lnTo>
                  <a:lnTo>
                    <a:pt x="0" y="512"/>
                  </a:lnTo>
                  <a:lnTo>
                    <a:pt x="212" y="300"/>
                  </a:lnTo>
                  <a:lnTo>
                    <a:pt x="4" y="92"/>
                  </a:lnTo>
                  <a:close/>
                </a:path>
              </a:pathLst>
            </a:custGeom>
            <a:solidFill>
              <a:srgbClr val="3992DB"/>
            </a:solidFill>
            <a:ln w="9525">
              <a:noFill/>
            </a:ln>
          </p:spPr>
          <p:txBody>
            <a:bodyPr/>
            <a:p>
              <a:endParaRPr lang="zh-CN" altLang="en-US"/>
            </a:p>
          </p:txBody>
        </p:sp>
        <p:sp>
          <p:nvSpPr>
            <p:cNvPr id="17414" name="Freeform 18"/>
            <p:cNvSpPr/>
            <p:nvPr/>
          </p:nvSpPr>
          <p:spPr>
            <a:xfrm>
              <a:off x="681037" y="0"/>
              <a:ext cx="360362" cy="549275"/>
            </a:xfrm>
            <a:custGeom>
              <a:avLst/>
              <a:gdLst/>
              <a:ahLst/>
              <a:cxnLst>
                <a:cxn ang="0">
                  <a:pos x="4" y="92"/>
                </a:cxn>
                <a:cxn ang="0">
                  <a:pos x="95" y="0"/>
                </a:cxn>
                <a:cxn ang="0">
                  <a:pos x="399" y="304"/>
                </a:cxn>
                <a:cxn ang="0">
                  <a:pos x="95" y="608"/>
                </a:cxn>
                <a:cxn ang="0">
                  <a:pos x="0" y="512"/>
                </a:cxn>
                <a:cxn ang="0">
                  <a:pos x="212" y="300"/>
                </a:cxn>
                <a:cxn ang="0">
                  <a:pos x="4" y="92"/>
                </a:cxn>
              </a:cxnLst>
              <a:pathLst>
                <a:path w="399" h="608">
                  <a:moveTo>
                    <a:pt x="4" y="92"/>
                  </a:moveTo>
                  <a:lnTo>
                    <a:pt x="95" y="0"/>
                  </a:lnTo>
                  <a:lnTo>
                    <a:pt x="399" y="304"/>
                  </a:lnTo>
                  <a:lnTo>
                    <a:pt x="95" y="608"/>
                  </a:lnTo>
                  <a:lnTo>
                    <a:pt x="0" y="512"/>
                  </a:lnTo>
                  <a:lnTo>
                    <a:pt x="212" y="300"/>
                  </a:lnTo>
                  <a:lnTo>
                    <a:pt x="4" y="92"/>
                  </a:lnTo>
                  <a:close/>
                </a:path>
              </a:pathLst>
            </a:custGeom>
            <a:solidFill>
              <a:srgbClr val="F79600"/>
            </a:solidFill>
            <a:ln w="9525">
              <a:noFill/>
            </a:ln>
          </p:spPr>
          <p:txBody>
            <a:bodyPr/>
            <a:p>
              <a:endParaRPr lang="zh-CN" altLang="en-US"/>
            </a:p>
          </p:txBody>
        </p:sp>
      </p:grpSp>
      <p:pic>
        <p:nvPicPr>
          <p:cNvPr id="17415" name="图片 2"/>
          <p:cNvPicPr>
            <a:picLocks noChangeAspect="true"/>
          </p:cNvPicPr>
          <p:nvPr/>
        </p:nvPicPr>
        <p:blipFill>
          <a:blip r:embed="rId1"/>
          <a:stretch>
            <a:fillRect/>
          </a:stretch>
        </p:blipFill>
        <p:spPr>
          <a:xfrm>
            <a:off x="2203450" y="704850"/>
            <a:ext cx="4152900" cy="4337050"/>
          </a:xfrm>
          <a:prstGeom prst="rect">
            <a:avLst/>
          </a:prstGeom>
          <a:noFill/>
          <a:ln w="9525">
            <a:noFill/>
          </a:ln>
        </p:spPr>
      </p:pic>
      <p:sp>
        <p:nvSpPr>
          <p:cNvPr id="17416" name="文本框 3"/>
          <p:cNvSpPr txBox="true"/>
          <p:nvPr/>
        </p:nvSpPr>
        <p:spPr>
          <a:xfrm>
            <a:off x="6437313" y="3457575"/>
            <a:ext cx="1909762" cy="1014413"/>
          </a:xfrm>
          <a:prstGeom prst="rect">
            <a:avLst/>
          </a:prstGeom>
          <a:noFill/>
          <a:ln w="9525">
            <a:noFill/>
          </a:ln>
        </p:spPr>
        <p:txBody>
          <a:bodyPr wrap="square" anchor="t" anchorCtr="false">
            <a:spAutoFit/>
          </a:bodyPr>
          <a:p>
            <a:pPr algn="just">
              <a:lnSpc>
                <a:spcPct val="150000"/>
              </a:lnSpc>
              <a:buFont typeface="Wingdings" panose="05000000000000000000" pitchFamily="2" charset="2"/>
            </a:pPr>
            <a:r>
              <a:rPr lang="zh-CN" altLang="en-US" sz="1000" dirty="0">
                <a:latin typeface="微软雅黑" panose="020B0503020204020204" charset="-122"/>
                <a:ea typeface="微软雅黑" panose="020B0503020204020204" charset="-122"/>
                <a:sym typeface="微软雅黑" panose="020B0503020204020204" charset="-122"/>
              </a:rPr>
              <a:t>链接：</a:t>
            </a:r>
            <a:endParaRPr lang="zh-CN" altLang="en-US" sz="1000" dirty="0">
              <a:latin typeface="微软雅黑" panose="020B0503020204020204" charset="-122"/>
              <a:ea typeface="微软雅黑" panose="020B0503020204020204" charset="-122"/>
              <a:sym typeface="微软雅黑" panose="020B0503020204020204" charset="-122"/>
            </a:endParaRPr>
          </a:p>
          <a:p>
            <a:pPr algn="just">
              <a:lnSpc>
                <a:spcPct val="150000"/>
              </a:lnSpc>
              <a:buFont typeface="Wingdings" panose="05000000000000000000" pitchFamily="2" charset="2"/>
            </a:pPr>
            <a:r>
              <a:rPr lang="zh-CN" altLang="en-US" sz="1000" dirty="0">
                <a:latin typeface="微软雅黑" panose="020B0503020204020204" charset="-122"/>
                <a:ea typeface="微软雅黑" panose="020B0503020204020204" charset="-122"/>
                <a:sym typeface="微软雅黑" panose="020B0503020204020204" charset="-122"/>
              </a:rPr>
              <a:t>http://www.zycg.gov.cn/freecms/site/zygjjgzfcgzx/zdfg/info/2020/64105.html</a:t>
            </a:r>
            <a:endParaRPr lang="zh-CN" altLang="en-US" sz="1000" dirty="0">
              <a:latin typeface="Arial" panose="02080604020202020204" pitchFamily="34" charset="0"/>
              <a:ea typeface="宋体" panose="02010600030101010101" pitchFamily="2" charset="-122"/>
            </a:endParaRPr>
          </a:p>
        </p:txBody>
      </p:sp>
      <p:sp>
        <p:nvSpPr>
          <p:cNvPr id="17417" name="矩形 1"/>
          <p:cNvSpPr/>
          <p:nvPr/>
        </p:nvSpPr>
        <p:spPr>
          <a:xfrm>
            <a:off x="755650" y="184150"/>
            <a:ext cx="7591425" cy="423545"/>
          </a:xfrm>
          <a:prstGeom prst="rect">
            <a:avLst/>
          </a:prstGeom>
          <a:noFill/>
          <a:ln w="9525">
            <a:noFill/>
          </a:ln>
        </p:spPr>
        <p:txBody>
          <a:bodyPr wrap="square" anchor="t" anchorCtr="false">
            <a:spAutoFit/>
          </a:bodyPr>
          <a:p>
            <a:pPr algn="just">
              <a:lnSpc>
                <a:spcPct val="120000"/>
              </a:lnSpc>
            </a:pPr>
            <a:r>
              <a:rPr lang="en-US" altLang="zh-CN" b="1" dirty="0">
                <a:solidFill>
                  <a:srgbClr val="3F3F3F"/>
                </a:solidFill>
                <a:latin typeface="微软雅黑" panose="020B0503020204020204" charset="-122"/>
                <a:ea typeface="微软雅黑" panose="020B0503020204020204" charset="-122"/>
                <a:sym typeface="微软雅黑" panose="020B0503020204020204" charset="-122"/>
              </a:rPr>
              <a:t>3.2 集中采购目录实施方案（2020年版）</a:t>
            </a:r>
            <a:endParaRPr lang="en-US" altLang="zh-CN" b="1" dirty="0">
              <a:solidFill>
                <a:srgbClr val="3F3F3F"/>
              </a:solidFill>
              <a:latin typeface="微软雅黑" panose="020B0503020204020204" charset="-122"/>
              <a:ea typeface="微软雅黑" panose="020B0503020204020204" charset="-122"/>
              <a:sym typeface="微软雅黑" panose="020B0503020204020204" charset="-122"/>
            </a:endParaRPr>
          </a:p>
        </p:txBody>
      </p:sp>
    </p:spTree>
  </p:cSld>
  <p:clrMapOvr>
    <a:masterClrMapping/>
  </p:clrMapOvr>
  <p:transition spd="slow">
    <p:cut/>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61" name="灯片编号占位符 1"/>
          <p:cNvSpPr/>
          <p:nvPr/>
        </p:nvSpPr>
        <p:spPr>
          <a:xfrm>
            <a:off x="6553200" y="4767263"/>
            <a:ext cx="2133600" cy="274637"/>
          </a:xfrm>
          <a:prstGeom prst="rect">
            <a:avLst/>
          </a:prstGeom>
          <a:noFill/>
          <a:ln w="9525">
            <a:noFill/>
          </a:ln>
        </p:spPr>
        <p:txBody>
          <a:bodyPr anchor="ctr" anchorCtr="false"/>
          <a:p>
            <a:pPr algn="r"/>
            <a:fld id="{9A0DB2DC-4C9A-4742-B13C-FB6460FD3503}" type="slidenum">
              <a:rPr lang="zh-CN" altLang="en-US" sz="1200" dirty="0">
                <a:solidFill>
                  <a:srgbClr val="898989"/>
                </a:solidFill>
                <a:latin typeface="Calibri" panose="020F0502020204030204" charset="0"/>
                <a:ea typeface="宋体" panose="02010600030101010101" pitchFamily="2" charset="-122"/>
              </a:rPr>
            </a:fld>
            <a:endParaRPr lang="zh-CN" altLang="en-US" sz="1200" dirty="0">
              <a:solidFill>
                <a:srgbClr val="898989"/>
              </a:solidFill>
              <a:latin typeface="Calibri" panose="020F0502020204030204" charset="0"/>
              <a:ea typeface="宋体" panose="02010600030101010101" pitchFamily="2" charset="-122"/>
            </a:endParaRPr>
          </a:p>
        </p:txBody>
      </p:sp>
      <p:sp>
        <p:nvSpPr>
          <p:cNvPr id="40962" name="直接连接符 6"/>
          <p:cNvSpPr/>
          <p:nvPr/>
        </p:nvSpPr>
        <p:spPr>
          <a:xfrm>
            <a:off x="755650" y="625475"/>
            <a:ext cx="7848600" cy="0"/>
          </a:xfrm>
          <a:prstGeom prst="line">
            <a:avLst/>
          </a:prstGeom>
          <a:ln w="9525" cap="flat" cmpd="sng">
            <a:solidFill>
              <a:srgbClr val="7F7F7F"/>
            </a:solidFill>
            <a:prstDash val="solid"/>
            <a:bevel/>
            <a:headEnd type="none" w="med" len="med"/>
            <a:tailEnd type="none" w="med" len="med"/>
          </a:ln>
        </p:spPr>
      </p:sp>
      <p:grpSp>
        <p:nvGrpSpPr>
          <p:cNvPr id="40963" name="组合 26626"/>
          <p:cNvGrpSpPr/>
          <p:nvPr/>
        </p:nvGrpSpPr>
        <p:grpSpPr>
          <a:xfrm>
            <a:off x="323850" y="292100"/>
            <a:ext cx="390525" cy="206375"/>
            <a:chOff x="0" y="0"/>
            <a:chExt cx="1041399" cy="549275"/>
          </a:xfrm>
        </p:grpSpPr>
        <p:sp>
          <p:nvSpPr>
            <p:cNvPr id="40964" name="Freeform 16"/>
            <p:cNvSpPr/>
            <p:nvPr/>
          </p:nvSpPr>
          <p:spPr>
            <a:xfrm>
              <a:off x="0" y="0"/>
              <a:ext cx="361950" cy="549275"/>
            </a:xfrm>
            <a:custGeom>
              <a:avLst/>
              <a:gdLst/>
              <a:ahLst/>
              <a:cxnLst>
                <a:cxn ang="0">
                  <a:pos x="4" y="92"/>
                </a:cxn>
                <a:cxn ang="0">
                  <a:pos x="96" y="0"/>
                </a:cxn>
                <a:cxn ang="0">
                  <a:pos x="400" y="304"/>
                </a:cxn>
                <a:cxn ang="0">
                  <a:pos x="96" y="608"/>
                </a:cxn>
                <a:cxn ang="0">
                  <a:pos x="0" y="512"/>
                </a:cxn>
                <a:cxn ang="0">
                  <a:pos x="212" y="300"/>
                </a:cxn>
                <a:cxn ang="0">
                  <a:pos x="4" y="92"/>
                </a:cxn>
              </a:cxnLst>
              <a:pathLst>
                <a:path w="400" h="608">
                  <a:moveTo>
                    <a:pt x="4" y="92"/>
                  </a:moveTo>
                  <a:lnTo>
                    <a:pt x="96" y="0"/>
                  </a:lnTo>
                  <a:lnTo>
                    <a:pt x="400" y="304"/>
                  </a:lnTo>
                  <a:lnTo>
                    <a:pt x="96" y="608"/>
                  </a:lnTo>
                  <a:lnTo>
                    <a:pt x="0" y="512"/>
                  </a:lnTo>
                  <a:lnTo>
                    <a:pt x="212" y="300"/>
                  </a:lnTo>
                  <a:lnTo>
                    <a:pt x="4" y="92"/>
                  </a:lnTo>
                  <a:close/>
                </a:path>
              </a:pathLst>
            </a:custGeom>
            <a:solidFill>
              <a:srgbClr val="005DA2"/>
            </a:solidFill>
            <a:ln w="9525">
              <a:noFill/>
            </a:ln>
          </p:spPr>
          <p:txBody>
            <a:bodyPr/>
            <a:p>
              <a:endParaRPr lang="zh-CN" altLang="en-US"/>
            </a:p>
          </p:txBody>
        </p:sp>
        <p:sp>
          <p:nvSpPr>
            <p:cNvPr id="40965" name="Freeform 17"/>
            <p:cNvSpPr/>
            <p:nvPr/>
          </p:nvSpPr>
          <p:spPr>
            <a:xfrm>
              <a:off x="338137" y="0"/>
              <a:ext cx="360362" cy="549275"/>
            </a:xfrm>
            <a:custGeom>
              <a:avLst/>
              <a:gdLst/>
              <a:ahLst/>
              <a:cxnLst>
                <a:cxn ang="0">
                  <a:pos x="4" y="92"/>
                </a:cxn>
                <a:cxn ang="0">
                  <a:pos x="96" y="0"/>
                </a:cxn>
                <a:cxn ang="0">
                  <a:pos x="399" y="304"/>
                </a:cxn>
                <a:cxn ang="0">
                  <a:pos x="96" y="608"/>
                </a:cxn>
                <a:cxn ang="0">
                  <a:pos x="0" y="512"/>
                </a:cxn>
                <a:cxn ang="0">
                  <a:pos x="212" y="300"/>
                </a:cxn>
                <a:cxn ang="0">
                  <a:pos x="4" y="92"/>
                </a:cxn>
              </a:cxnLst>
              <a:pathLst>
                <a:path w="399" h="608">
                  <a:moveTo>
                    <a:pt x="4" y="92"/>
                  </a:moveTo>
                  <a:lnTo>
                    <a:pt x="96" y="0"/>
                  </a:lnTo>
                  <a:lnTo>
                    <a:pt x="399" y="304"/>
                  </a:lnTo>
                  <a:lnTo>
                    <a:pt x="96" y="608"/>
                  </a:lnTo>
                  <a:lnTo>
                    <a:pt x="0" y="512"/>
                  </a:lnTo>
                  <a:lnTo>
                    <a:pt x="212" y="300"/>
                  </a:lnTo>
                  <a:lnTo>
                    <a:pt x="4" y="92"/>
                  </a:lnTo>
                  <a:close/>
                </a:path>
              </a:pathLst>
            </a:custGeom>
            <a:solidFill>
              <a:srgbClr val="3992DB"/>
            </a:solidFill>
            <a:ln w="9525">
              <a:noFill/>
            </a:ln>
          </p:spPr>
          <p:txBody>
            <a:bodyPr/>
            <a:p>
              <a:endParaRPr lang="zh-CN" altLang="en-US"/>
            </a:p>
          </p:txBody>
        </p:sp>
        <p:sp>
          <p:nvSpPr>
            <p:cNvPr id="40966" name="Freeform 18"/>
            <p:cNvSpPr/>
            <p:nvPr/>
          </p:nvSpPr>
          <p:spPr>
            <a:xfrm>
              <a:off x="681037" y="0"/>
              <a:ext cx="360362" cy="549275"/>
            </a:xfrm>
            <a:custGeom>
              <a:avLst/>
              <a:gdLst/>
              <a:ahLst/>
              <a:cxnLst>
                <a:cxn ang="0">
                  <a:pos x="4" y="92"/>
                </a:cxn>
                <a:cxn ang="0">
                  <a:pos x="95" y="0"/>
                </a:cxn>
                <a:cxn ang="0">
                  <a:pos x="399" y="304"/>
                </a:cxn>
                <a:cxn ang="0">
                  <a:pos x="95" y="608"/>
                </a:cxn>
                <a:cxn ang="0">
                  <a:pos x="0" y="512"/>
                </a:cxn>
                <a:cxn ang="0">
                  <a:pos x="212" y="300"/>
                </a:cxn>
                <a:cxn ang="0">
                  <a:pos x="4" y="92"/>
                </a:cxn>
              </a:cxnLst>
              <a:pathLst>
                <a:path w="399" h="608">
                  <a:moveTo>
                    <a:pt x="4" y="92"/>
                  </a:moveTo>
                  <a:lnTo>
                    <a:pt x="95" y="0"/>
                  </a:lnTo>
                  <a:lnTo>
                    <a:pt x="399" y="304"/>
                  </a:lnTo>
                  <a:lnTo>
                    <a:pt x="95" y="608"/>
                  </a:lnTo>
                  <a:lnTo>
                    <a:pt x="0" y="512"/>
                  </a:lnTo>
                  <a:lnTo>
                    <a:pt x="212" y="300"/>
                  </a:lnTo>
                  <a:lnTo>
                    <a:pt x="4" y="92"/>
                  </a:lnTo>
                  <a:close/>
                </a:path>
              </a:pathLst>
            </a:custGeom>
            <a:solidFill>
              <a:srgbClr val="F79600"/>
            </a:solidFill>
            <a:ln w="9525">
              <a:noFill/>
            </a:ln>
          </p:spPr>
          <p:txBody>
            <a:bodyPr/>
            <a:p>
              <a:endParaRPr lang="zh-CN" altLang="en-US"/>
            </a:p>
          </p:txBody>
        </p:sp>
      </p:grpSp>
      <p:sp>
        <p:nvSpPr>
          <p:cNvPr id="40967" name="矩形 1"/>
          <p:cNvSpPr/>
          <p:nvPr/>
        </p:nvSpPr>
        <p:spPr>
          <a:xfrm>
            <a:off x="971550" y="184150"/>
            <a:ext cx="4918075" cy="423545"/>
          </a:xfrm>
          <a:prstGeom prst="rect">
            <a:avLst/>
          </a:prstGeom>
          <a:noFill/>
          <a:ln w="9525">
            <a:noFill/>
          </a:ln>
        </p:spPr>
        <p:txBody>
          <a:bodyPr wrap="square" anchor="t" anchorCtr="false">
            <a:spAutoFit/>
          </a:bodyPr>
          <a:p>
            <a:pPr algn="just">
              <a:lnSpc>
                <a:spcPct val="120000"/>
              </a:lnSpc>
            </a:pPr>
            <a:r>
              <a:rPr lang="en-US" altLang="zh-CN" b="1" dirty="0">
                <a:solidFill>
                  <a:srgbClr val="3F3F3F"/>
                </a:solidFill>
                <a:latin typeface="微软雅黑" panose="020B0503020204020204" charset="-122"/>
                <a:ea typeface="微软雅黑" panose="020B0503020204020204" charset="-122"/>
                <a:sym typeface="微软雅黑" panose="020B0503020204020204" charset="-122"/>
              </a:rPr>
              <a:t>3.3 </a:t>
            </a:r>
            <a:r>
              <a:rPr lang="zh-CN" altLang="en-US" b="1" dirty="0">
                <a:solidFill>
                  <a:srgbClr val="3F3F3F"/>
                </a:solidFill>
                <a:latin typeface="微软雅黑" panose="020B0503020204020204" charset="-122"/>
                <a:ea typeface="微软雅黑" panose="020B0503020204020204" charset="-122"/>
                <a:sym typeface="微软雅黑" panose="020B0503020204020204" charset="-122"/>
              </a:rPr>
              <a:t>政府采购政策功能</a:t>
            </a:r>
            <a:endParaRPr lang="zh-CN" altLang="en-US" b="1" dirty="0">
              <a:solidFill>
                <a:srgbClr val="3F3F3F"/>
              </a:solidFill>
              <a:latin typeface="微软雅黑" panose="020B0503020204020204" charset="-122"/>
              <a:ea typeface="微软雅黑" panose="020B0503020204020204" charset="-122"/>
              <a:sym typeface="微软雅黑" panose="020B0503020204020204" charset="-122"/>
            </a:endParaRPr>
          </a:p>
        </p:txBody>
      </p:sp>
      <p:sp>
        <p:nvSpPr>
          <p:cNvPr id="40968" name="矩形 47"/>
          <p:cNvSpPr/>
          <p:nvPr/>
        </p:nvSpPr>
        <p:spPr>
          <a:xfrm>
            <a:off x="852488" y="998538"/>
            <a:ext cx="7751762" cy="2481262"/>
          </a:xfrm>
          <a:prstGeom prst="rect">
            <a:avLst/>
          </a:prstGeom>
          <a:noFill/>
          <a:ln w="9525">
            <a:noFill/>
          </a:ln>
        </p:spPr>
        <p:txBody>
          <a:bodyPr wrap="square" anchor="t" anchorCtr="false">
            <a:spAutoFit/>
          </a:bodyPr>
          <a:p>
            <a:pPr>
              <a:lnSpc>
                <a:spcPct val="130000"/>
              </a:lnSpc>
              <a:spcBef>
                <a:spcPts val="600"/>
              </a:spcBef>
            </a:pPr>
            <a:r>
              <a:rPr lang="zh-CN" altLang="en-US" sz="1400" dirty="0">
                <a:solidFill>
                  <a:srgbClr val="000000"/>
                </a:solidFill>
                <a:latin typeface="微软雅黑" panose="020B0503020204020204" charset="-122"/>
                <a:ea typeface="微软雅黑" panose="020B0503020204020204" charset="-122"/>
                <a:sym typeface="微软雅黑" panose="020B0503020204020204" charset="-122"/>
              </a:rPr>
              <a:t>《政府采购法》第九条、第十条规定，政府采购应当有助于实现国家的经济和社会发展政策目标，包括</a:t>
            </a:r>
            <a:r>
              <a:rPr lang="zh-CN" altLang="en-US" sz="1400" dirty="0">
                <a:solidFill>
                  <a:srgbClr val="FF0000"/>
                </a:solidFill>
                <a:latin typeface="微软雅黑" panose="020B0503020204020204" charset="-122"/>
                <a:ea typeface="微软雅黑" panose="020B0503020204020204" charset="-122"/>
                <a:sym typeface="微软雅黑" panose="020B0503020204020204" charset="-122"/>
              </a:rPr>
              <a:t>保护环境，扶持不发达地区和少数民族地区，促进中小企业发展</a:t>
            </a:r>
            <a:r>
              <a:rPr lang="zh-CN" altLang="en-US" sz="1400" dirty="0">
                <a:solidFill>
                  <a:srgbClr val="000000"/>
                </a:solidFill>
                <a:latin typeface="微软雅黑" panose="020B0503020204020204" charset="-122"/>
                <a:ea typeface="微软雅黑" panose="020B0503020204020204" charset="-122"/>
                <a:sym typeface="微软雅黑" panose="020B0503020204020204" charset="-122"/>
              </a:rPr>
              <a:t>等。政府采购应当</a:t>
            </a:r>
            <a:r>
              <a:rPr lang="zh-CN" altLang="en-US" sz="1400" dirty="0">
                <a:solidFill>
                  <a:srgbClr val="FF0000"/>
                </a:solidFill>
                <a:latin typeface="微软雅黑" panose="020B0503020204020204" charset="-122"/>
                <a:ea typeface="微软雅黑" panose="020B0503020204020204" charset="-122"/>
                <a:sym typeface="微软雅黑" panose="020B0503020204020204" charset="-122"/>
              </a:rPr>
              <a:t>采购本国</a:t>
            </a:r>
            <a:r>
              <a:rPr lang="zh-CN" altLang="en-US" sz="1400" dirty="0">
                <a:solidFill>
                  <a:srgbClr val="000000"/>
                </a:solidFill>
                <a:latin typeface="微软雅黑" panose="020B0503020204020204" charset="-122"/>
                <a:ea typeface="微软雅黑" panose="020B0503020204020204" charset="-122"/>
                <a:sym typeface="微软雅黑" panose="020B0503020204020204" charset="-122"/>
              </a:rPr>
              <a:t>货物、工程和服务。</a:t>
            </a:r>
            <a:endParaRPr lang="zh-CN" altLang="en-US" sz="1400" dirty="0">
              <a:solidFill>
                <a:srgbClr val="000000"/>
              </a:solidFill>
              <a:latin typeface="微软雅黑" panose="020B0503020204020204" charset="-122"/>
              <a:ea typeface="微软雅黑" panose="020B0503020204020204" charset="-122"/>
              <a:sym typeface="微软雅黑" panose="020B0503020204020204" charset="-122"/>
            </a:endParaRPr>
          </a:p>
          <a:p>
            <a:pPr>
              <a:lnSpc>
                <a:spcPct val="130000"/>
              </a:lnSpc>
              <a:spcBef>
                <a:spcPts val="600"/>
              </a:spcBef>
            </a:pPr>
            <a:endParaRPr lang="zh-CN" altLang="en-US" sz="1400" dirty="0">
              <a:solidFill>
                <a:srgbClr val="000000"/>
              </a:solidFill>
              <a:latin typeface="微软雅黑" panose="020B0503020204020204" charset="-122"/>
              <a:ea typeface="微软雅黑" panose="020B0503020204020204" charset="-122"/>
              <a:sym typeface="微软雅黑" panose="020B0503020204020204" charset="-122"/>
            </a:endParaRPr>
          </a:p>
          <a:p>
            <a:pPr>
              <a:lnSpc>
                <a:spcPct val="130000"/>
              </a:lnSpc>
              <a:spcBef>
                <a:spcPts val="600"/>
              </a:spcBef>
            </a:pPr>
            <a:r>
              <a:rPr lang="zh-CN" altLang="en-US" sz="1400" dirty="0">
                <a:solidFill>
                  <a:srgbClr val="000000"/>
                </a:solidFill>
                <a:latin typeface="微软雅黑" panose="020B0503020204020204" charset="-122"/>
                <a:ea typeface="微软雅黑" panose="020B0503020204020204" charset="-122"/>
                <a:sym typeface="微软雅黑" panose="020B0503020204020204" charset="-122"/>
              </a:rPr>
              <a:t>《政府采购法实施条例》第六条规定，国务院财政部门应当根据国家的经济和社会发展政策，会同国务院有关部门制定政府采购政策，通过制定采购需求标准、预留采购份额、价格评审优惠、优先采购等措施，实现</a:t>
            </a:r>
            <a:r>
              <a:rPr lang="zh-CN" altLang="en-US" sz="1400" dirty="0">
                <a:solidFill>
                  <a:srgbClr val="FF0000"/>
                </a:solidFill>
                <a:latin typeface="微软雅黑" panose="020B0503020204020204" charset="-122"/>
                <a:ea typeface="微软雅黑" panose="020B0503020204020204" charset="-122"/>
                <a:sym typeface="微软雅黑" panose="020B0503020204020204" charset="-122"/>
              </a:rPr>
              <a:t>节约能源、保护环境、扶持不发达地区和少数民族地区、促进中小企业发展</a:t>
            </a:r>
            <a:r>
              <a:rPr lang="zh-CN" altLang="en-US" sz="1400" dirty="0">
                <a:solidFill>
                  <a:srgbClr val="000000"/>
                </a:solidFill>
                <a:latin typeface="微软雅黑" panose="020B0503020204020204" charset="-122"/>
                <a:ea typeface="微软雅黑" panose="020B0503020204020204" charset="-122"/>
                <a:sym typeface="微软雅黑" panose="020B0503020204020204" charset="-122"/>
              </a:rPr>
              <a:t>等目标。</a:t>
            </a:r>
            <a:endParaRPr lang="zh-CN" altLang="en-US" sz="1400" dirty="0">
              <a:solidFill>
                <a:srgbClr val="000000"/>
              </a:solidFill>
              <a:latin typeface="微软雅黑" panose="020B0503020204020204" charset="-122"/>
              <a:ea typeface="微软雅黑" panose="020B0503020204020204" charset="-122"/>
              <a:sym typeface="微软雅黑" panose="020B0503020204020204" charset="-122"/>
            </a:endParaRPr>
          </a:p>
        </p:txBody>
      </p:sp>
    </p:spTree>
  </p:cSld>
  <p:clrMapOvr>
    <a:masterClrMapping/>
  </p:clrMapOvr>
  <p:transition spd="slow">
    <p:cut/>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985" name="灯片编号占位符 1"/>
          <p:cNvSpPr/>
          <p:nvPr/>
        </p:nvSpPr>
        <p:spPr>
          <a:xfrm>
            <a:off x="6553200" y="4767263"/>
            <a:ext cx="2133600" cy="274637"/>
          </a:xfrm>
          <a:prstGeom prst="rect">
            <a:avLst/>
          </a:prstGeom>
          <a:noFill/>
          <a:ln w="9525">
            <a:noFill/>
          </a:ln>
        </p:spPr>
        <p:txBody>
          <a:bodyPr anchor="ctr" anchorCtr="false"/>
          <a:p>
            <a:pPr algn="r"/>
            <a:fld id="{9A0DB2DC-4C9A-4742-B13C-FB6460FD3503}" type="slidenum">
              <a:rPr lang="zh-CN" altLang="en-US" sz="1200" dirty="0">
                <a:solidFill>
                  <a:srgbClr val="898989"/>
                </a:solidFill>
                <a:latin typeface="Calibri" panose="020F0502020204030204" charset="0"/>
                <a:ea typeface="宋体" panose="02010600030101010101" pitchFamily="2" charset="-122"/>
              </a:rPr>
            </a:fld>
            <a:endParaRPr lang="zh-CN" altLang="en-US" sz="1200" dirty="0">
              <a:solidFill>
                <a:srgbClr val="898989"/>
              </a:solidFill>
              <a:latin typeface="Calibri" panose="020F0502020204030204" charset="0"/>
              <a:ea typeface="宋体" panose="02010600030101010101" pitchFamily="2" charset="-122"/>
            </a:endParaRPr>
          </a:p>
        </p:txBody>
      </p:sp>
      <p:sp>
        <p:nvSpPr>
          <p:cNvPr id="41986" name="直接连接符 6"/>
          <p:cNvSpPr/>
          <p:nvPr/>
        </p:nvSpPr>
        <p:spPr>
          <a:xfrm>
            <a:off x="755650" y="625475"/>
            <a:ext cx="7848600" cy="0"/>
          </a:xfrm>
          <a:prstGeom prst="line">
            <a:avLst/>
          </a:prstGeom>
          <a:ln w="9525" cap="flat" cmpd="sng">
            <a:solidFill>
              <a:srgbClr val="7F7F7F"/>
            </a:solidFill>
            <a:prstDash val="solid"/>
            <a:bevel/>
            <a:headEnd type="none" w="med" len="med"/>
            <a:tailEnd type="none" w="med" len="med"/>
          </a:ln>
        </p:spPr>
      </p:sp>
      <p:grpSp>
        <p:nvGrpSpPr>
          <p:cNvPr id="41987" name="组合 26626"/>
          <p:cNvGrpSpPr/>
          <p:nvPr/>
        </p:nvGrpSpPr>
        <p:grpSpPr>
          <a:xfrm>
            <a:off x="323850" y="292100"/>
            <a:ext cx="390525" cy="206375"/>
            <a:chOff x="0" y="0"/>
            <a:chExt cx="1041399" cy="549275"/>
          </a:xfrm>
        </p:grpSpPr>
        <p:sp>
          <p:nvSpPr>
            <p:cNvPr id="41988" name="Freeform 16"/>
            <p:cNvSpPr/>
            <p:nvPr/>
          </p:nvSpPr>
          <p:spPr>
            <a:xfrm>
              <a:off x="0" y="0"/>
              <a:ext cx="361950" cy="549275"/>
            </a:xfrm>
            <a:custGeom>
              <a:avLst/>
              <a:gdLst/>
              <a:ahLst/>
              <a:cxnLst>
                <a:cxn ang="0">
                  <a:pos x="4" y="92"/>
                </a:cxn>
                <a:cxn ang="0">
                  <a:pos x="96" y="0"/>
                </a:cxn>
                <a:cxn ang="0">
                  <a:pos x="400" y="304"/>
                </a:cxn>
                <a:cxn ang="0">
                  <a:pos x="96" y="608"/>
                </a:cxn>
                <a:cxn ang="0">
                  <a:pos x="0" y="512"/>
                </a:cxn>
                <a:cxn ang="0">
                  <a:pos x="212" y="300"/>
                </a:cxn>
                <a:cxn ang="0">
                  <a:pos x="4" y="92"/>
                </a:cxn>
              </a:cxnLst>
              <a:pathLst>
                <a:path w="400" h="608">
                  <a:moveTo>
                    <a:pt x="4" y="92"/>
                  </a:moveTo>
                  <a:lnTo>
                    <a:pt x="96" y="0"/>
                  </a:lnTo>
                  <a:lnTo>
                    <a:pt x="400" y="304"/>
                  </a:lnTo>
                  <a:lnTo>
                    <a:pt x="96" y="608"/>
                  </a:lnTo>
                  <a:lnTo>
                    <a:pt x="0" y="512"/>
                  </a:lnTo>
                  <a:lnTo>
                    <a:pt x="212" y="300"/>
                  </a:lnTo>
                  <a:lnTo>
                    <a:pt x="4" y="92"/>
                  </a:lnTo>
                  <a:close/>
                </a:path>
              </a:pathLst>
            </a:custGeom>
            <a:solidFill>
              <a:srgbClr val="005DA2"/>
            </a:solidFill>
            <a:ln w="9525">
              <a:noFill/>
            </a:ln>
          </p:spPr>
          <p:txBody>
            <a:bodyPr/>
            <a:p>
              <a:endParaRPr lang="zh-CN" altLang="en-US"/>
            </a:p>
          </p:txBody>
        </p:sp>
        <p:sp>
          <p:nvSpPr>
            <p:cNvPr id="41989" name="Freeform 17"/>
            <p:cNvSpPr/>
            <p:nvPr/>
          </p:nvSpPr>
          <p:spPr>
            <a:xfrm>
              <a:off x="338137" y="0"/>
              <a:ext cx="360362" cy="549275"/>
            </a:xfrm>
            <a:custGeom>
              <a:avLst/>
              <a:gdLst/>
              <a:ahLst/>
              <a:cxnLst>
                <a:cxn ang="0">
                  <a:pos x="4" y="92"/>
                </a:cxn>
                <a:cxn ang="0">
                  <a:pos x="96" y="0"/>
                </a:cxn>
                <a:cxn ang="0">
                  <a:pos x="399" y="304"/>
                </a:cxn>
                <a:cxn ang="0">
                  <a:pos x="96" y="608"/>
                </a:cxn>
                <a:cxn ang="0">
                  <a:pos x="0" y="512"/>
                </a:cxn>
                <a:cxn ang="0">
                  <a:pos x="212" y="300"/>
                </a:cxn>
                <a:cxn ang="0">
                  <a:pos x="4" y="92"/>
                </a:cxn>
              </a:cxnLst>
              <a:pathLst>
                <a:path w="399" h="608">
                  <a:moveTo>
                    <a:pt x="4" y="92"/>
                  </a:moveTo>
                  <a:lnTo>
                    <a:pt x="96" y="0"/>
                  </a:lnTo>
                  <a:lnTo>
                    <a:pt x="399" y="304"/>
                  </a:lnTo>
                  <a:lnTo>
                    <a:pt x="96" y="608"/>
                  </a:lnTo>
                  <a:lnTo>
                    <a:pt x="0" y="512"/>
                  </a:lnTo>
                  <a:lnTo>
                    <a:pt x="212" y="300"/>
                  </a:lnTo>
                  <a:lnTo>
                    <a:pt x="4" y="92"/>
                  </a:lnTo>
                  <a:close/>
                </a:path>
              </a:pathLst>
            </a:custGeom>
            <a:solidFill>
              <a:srgbClr val="3992DB"/>
            </a:solidFill>
            <a:ln w="9525">
              <a:noFill/>
            </a:ln>
          </p:spPr>
          <p:txBody>
            <a:bodyPr/>
            <a:p>
              <a:endParaRPr lang="zh-CN" altLang="en-US"/>
            </a:p>
          </p:txBody>
        </p:sp>
        <p:sp>
          <p:nvSpPr>
            <p:cNvPr id="41990" name="Freeform 18"/>
            <p:cNvSpPr/>
            <p:nvPr/>
          </p:nvSpPr>
          <p:spPr>
            <a:xfrm>
              <a:off x="681037" y="0"/>
              <a:ext cx="360362" cy="549275"/>
            </a:xfrm>
            <a:custGeom>
              <a:avLst/>
              <a:gdLst/>
              <a:ahLst/>
              <a:cxnLst>
                <a:cxn ang="0">
                  <a:pos x="4" y="92"/>
                </a:cxn>
                <a:cxn ang="0">
                  <a:pos x="95" y="0"/>
                </a:cxn>
                <a:cxn ang="0">
                  <a:pos x="399" y="304"/>
                </a:cxn>
                <a:cxn ang="0">
                  <a:pos x="95" y="608"/>
                </a:cxn>
                <a:cxn ang="0">
                  <a:pos x="0" y="512"/>
                </a:cxn>
                <a:cxn ang="0">
                  <a:pos x="212" y="300"/>
                </a:cxn>
                <a:cxn ang="0">
                  <a:pos x="4" y="92"/>
                </a:cxn>
              </a:cxnLst>
              <a:pathLst>
                <a:path w="399" h="608">
                  <a:moveTo>
                    <a:pt x="4" y="92"/>
                  </a:moveTo>
                  <a:lnTo>
                    <a:pt x="95" y="0"/>
                  </a:lnTo>
                  <a:lnTo>
                    <a:pt x="399" y="304"/>
                  </a:lnTo>
                  <a:lnTo>
                    <a:pt x="95" y="608"/>
                  </a:lnTo>
                  <a:lnTo>
                    <a:pt x="0" y="512"/>
                  </a:lnTo>
                  <a:lnTo>
                    <a:pt x="212" y="300"/>
                  </a:lnTo>
                  <a:lnTo>
                    <a:pt x="4" y="92"/>
                  </a:lnTo>
                  <a:close/>
                </a:path>
              </a:pathLst>
            </a:custGeom>
            <a:solidFill>
              <a:srgbClr val="F79600"/>
            </a:solidFill>
            <a:ln w="9525">
              <a:noFill/>
            </a:ln>
          </p:spPr>
          <p:txBody>
            <a:bodyPr/>
            <a:p>
              <a:endParaRPr lang="zh-CN" altLang="en-US"/>
            </a:p>
          </p:txBody>
        </p:sp>
      </p:grpSp>
      <p:sp>
        <p:nvSpPr>
          <p:cNvPr id="41991" name="矩形 1"/>
          <p:cNvSpPr/>
          <p:nvPr/>
        </p:nvSpPr>
        <p:spPr>
          <a:xfrm>
            <a:off x="971550" y="184150"/>
            <a:ext cx="5876925" cy="423545"/>
          </a:xfrm>
          <a:prstGeom prst="rect">
            <a:avLst/>
          </a:prstGeom>
          <a:noFill/>
          <a:ln w="9525">
            <a:noFill/>
          </a:ln>
        </p:spPr>
        <p:txBody>
          <a:bodyPr wrap="square" anchor="t" anchorCtr="false">
            <a:spAutoFit/>
          </a:bodyPr>
          <a:p>
            <a:pPr algn="just">
              <a:lnSpc>
                <a:spcPct val="120000"/>
              </a:lnSpc>
            </a:pPr>
            <a:r>
              <a:rPr lang="en-US" altLang="zh-CN" b="1" dirty="0">
                <a:solidFill>
                  <a:srgbClr val="3F3F3F"/>
                </a:solidFill>
                <a:latin typeface="微软雅黑" panose="020B0503020204020204" charset="-122"/>
                <a:ea typeface="微软雅黑" panose="020B0503020204020204" charset="-122"/>
                <a:sym typeface="微软雅黑" panose="020B0503020204020204" charset="-122"/>
              </a:rPr>
              <a:t>3.3.1 </a:t>
            </a:r>
            <a:r>
              <a:rPr lang="zh-CN" altLang="en-US" b="1" dirty="0">
                <a:solidFill>
                  <a:srgbClr val="3F3F3F"/>
                </a:solidFill>
                <a:latin typeface="微软雅黑" panose="020B0503020204020204" charset="-122"/>
                <a:ea typeface="微软雅黑" panose="020B0503020204020204" charset="-122"/>
                <a:sym typeface="微软雅黑" panose="020B0503020204020204" charset="-122"/>
              </a:rPr>
              <a:t>政府采购政策功能</a:t>
            </a:r>
            <a:r>
              <a:rPr lang="en-US" altLang="zh-CN" b="1" dirty="0">
                <a:solidFill>
                  <a:srgbClr val="3F3F3F"/>
                </a:solidFill>
                <a:latin typeface="微软雅黑" panose="020B0503020204020204" charset="-122"/>
                <a:ea typeface="微软雅黑" panose="020B0503020204020204" charset="-122"/>
                <a:sym typeface="微软雅黑" panose="020B0503020204020204" charset="-122"/>
              </a:rPr>
              <a:t>——</a:t>
            </a:r>
            <a:r>
              <a:rPr lang="zh-CN" altLang="en-US" b="1" dirty="0">
                <a:solidFill>
                  <a:srgbClr val="3F3F3F"/>
                </a:solidFill>
                <a:latin typeface="微软雅黑" panose="020B0503020204020204" charset="-122"/>
                <a:ea typeface="微软雅黑" panose="020B0503020204020204" charset="-122"/>
                <a:sym typeface="微软雅黑" panose="020B0503020204020204" charset="-122"/>
              </a:rPr>
              <a:t>节约能源、保护环境</a:t>
            </a:r>
            <a:endParaRPr lang="zh-CN" altLang="en-US" b="1" dirty="0">
              <a:solidFill>
                <a:srgbClr val="3F3F3F"/>
              </a:solidFill>
              <a:latin typeface="微软雅黑" panose="020B0503020204020204" charset="-122"/>
              <a:ea typeface="微软雅黑" panose="020B0503020204020204" charset="-122"/>
              <a:sym typeface="微软雅黑" panose="020B0503020204020204" charset="-122"/>
            </a:endParaRPr>
          </a:p>
        </p:txBody>
      </p:sp>
      <p:sp>
        <p:nvSpPr>
          <p:cNvPr id="41992" name="矩形 47"/>
          <p:cNvSpPr/>
          <p:nvPr/>
        </p:nvSpPr>
        <p:spPr>
          <a:xfrm>
            <a:off x="852488" y="998538"/>
            <a:ext cx="7610475" cy="2635250"/>
          </a:xfrm>
          <a:prstGeom prst="rect">
            <a:avLst/>
          </a:prstGeom>
          <a:noFill/>
          <a:ln w="9525">
            <a:noFill/>
          </a:ln>
        </p:spPr>
        <p:txBody>
          <a:bodyPr wrap="square" anchor="t" anchorCtr="false">
            <a:spAutoFit/>
          </a:bodyPr>
          <a:p>
            <a:pPr>
              <a:lnSpc>
                <a:spcPct val="130000"/>
              </a:lnSpc>
              <a:spcBef>
                <a:spcPts val="600"/>
              </a:spcBef>
            </a:pPr>
            <a:r>
              <a:rPr lang="zh-CN" altLang="en-US" sz="1400" dirty="0">
                <a:solidFill>
                  <a:srgbClr val="000000"/>
                </a:solidFill>
                <a:latin typeface="微软雅黑" panose="020B0503020204020204" charset="-122"/>
                <a:ea typeface="微软雅黑" panose="020B0503020204020204" charset="-122"/>
                <a:sym typeface="微软雅黑" panose="020B0503020204020204" charset="-122"/>
              </a:rPr>
              <a:t>根据《关于调整优化节能产品、环境标志产品政府采购执行机制的通知》</a:t>
            </a:r>
            <a:r>
              <a:rPr lang="zh-CN" altLang="en-US" sz="1400" dirty="0">
                <a:solidFill>
                  <a:srgbClr val="000000"/>
                </a:solidFill>
                <a:latin typeface="宋体" panose="02010600030101010101" pitchFamily="2" charset="-122"/>
                <a:ea typeface="微软雅黑" panose="020B0503020204020204" charset="-122"/>
                <a:sym typeface="微软雅黑" panose="020B0503020204020204" charset="-122"/>
              </a:rPr>
              <a:t>（财库〔2019〕9号），</a:t>
            </a:r>
            <a:r>
              <a:rPr lang="zh-CN" altLang="en-US" sz="1400" dirty="0">
                <a:solidFill>
                  <a:srgbClr val="000000"/>
                </a:solidFill>
                <a:latin typeface="微软雅黑" panose="020B0503020204020204" charset="-122"/>
                <a:ea typeface="微软雅黑" panose="020B0503020204020204" charset="-122"/>
                <a:sym typeface="微软雅黑" panose="020B0503020204020204" charset="-122"/>
              </a:rPr>
              <a:t>政府采购节能产品、环境标志产品实施品目清单管理</a:t>
            </a:r>
            <a:endParaRPr lang="zh-CN" altLang="en-US" sz="1400" dirty="0">
              <a:solidFill>
                <a:srgbClr val="000000"/>
              </a:solidFill>
              <a:latin typeface="微软雅黑" panose="020B0503020204020204" charset="-122"/>
              <a:ea typeface="微软雅黑" panose="020B0503020204020204" charset="-122"/>
              <a:sym typeface="微软雅黑" panose="020B0503020204020204" charset="-122"/>
            </a:endParaRPr>
          </a:p>
          <a:p>
            <a:pPr>
              <a:lnSpc>
                <a:spcPct val="130000"/>
              </a:lnSpc>
              <a:spcBef>
                <a:spcPts val="600"/>
              </a:spcBef>
            </a:pPr>
            <a:endParaRPr lang="zh-CN" altLang="en-US" sz="1400" dirty="0">
              <a:solidFill>
                <a:srgbClr val="000000"/>
              </a:solidFill>
              <a:latin typeface="微软雅黑" panose="020B0503020204020204" charset="-122"/>
              <a:ea typeface="微软雅黑" panose="020B0503020204020204" charset="-122"/>
              <a:sym typeface="微软雅黑" panose="020B0503020204020204" charset="-122"/>
            </a:endParaRPr>
          </a:p>
          <a:p>
            <a:pPr>
              <a:lnSpc>
                <a:spcPct val="130000"/>
              </a:lnSpc>
              <a:spcBef>
                <a:spcPts val="600"/>
              </a:spcBef>
            </a:pPr>
            <a:r>
              <a:rPr lang="en-US" altLang="zh-CN" sz="1400" dirty="0">
                <a:solidFill>
                  <a:srgbClr val="000000"/>
                </a:solidFill>
                <a:latin typeface="微软雅黑" panose="020B0503020204020204" charset="-122"/>
                <a:ea typeface="微软雅黑" panose="020B0503020204020204" charset="-122"/>
                <a:sym typeface="微软雅黑" panose="020B0503020204020204" charset="-122"/>
              </a:rPr>
              <a:t>    </a:t>
            </a:r>
            <a:r>
              <a:rPr lang="zh-CN" altLang="en-US" sz="1400" dirty="0">
                <a:solidFill>
                  <a:srgbClr val="000000"/>
                </a:solidFill>
                <a:latin typeface="微软雅黑" panose="020B0503020204020204" charset="-122"/>
                <a:ea typeface="微软雅黑" panose="020B0503020204020204" charset="-122"/>
                <a:sym typeface="微软雅黑" panose="020B0503020204020204" charset="-122"/>
              </a:rPr>
              <a:t>《关于印发节能产品政府采购品目清单的通知》</a:t>
            </a:r>
            <a:r>
              <a:rPr lang="zh-CN" altLang="en-US" sz="1400" dirty="0">
                <a:solidFill>
                  <a:srgbClr val="000000"/>
                </a:solidFill>
                <a:latin typeface="宋体" panose="02010600030101010101" pitchFamily="2" charset="-122"/>
                <a:ea typeface="微软雅黑" panose="020B0503020204020204" charset="-122"/>
                <a:sym typeface="微软雅黑" panose="020B0503020204020204" charset="-122"/>
              </a:rPr>
              <a:t>（财库〔2019〕19号），清单中以“</a:t>
            </a:r>
            <a:r>
              <a:rPr lang="zh-CN" altLang="en-US" sz="1400" dirty="0">
                <a:solidFill>
                  <a:srgbClr val="000000"/>
                </a:solidFill>
                <a:latin typeface="汉仪叶叶相思体简" charset="0"/>
                <a:ea typeface="宋体" panose="02010600030101010101" pitchFamily="2" charset="-122"/>
                <a:sym typeface="微软雅黑" panose="020B0503020204020204" charset="-122"/>
              </a:rPr>
              <a:t>★</a:t>
            </a:r>
            <a:r>
              <a:rPr lang="zh-CN" altLang="en-US" sz="1400" dirty="0">
                <a:solidFill>
                  <a:srgbClr val="000000"/>
                </a:solidFill>
                <a:latin typeface="宋体" panose="02010600030101010101" pitchFamily="2" charset="-122"/>
                <a:ea typeface="微软雅黑" panose="020B0503020204020204" charset="-122"/>
                <a:sym typeface="微软雅黑" panose="020B0503020204020204" charset="-122"/>
              </a:rPr>
              <a:t>”标注的为政府强制采购产品。</a:t>
            </a:r>
            <a:endParaRPr lang="zh-CN" altLang="en-US" sz="1400" dirty="0">
              <a:solidFill>
                <a:srgbClr val="000000"/>
              </a:solidFill>
              <a:latin typeface="宋体" panose="02010600030101010101" pitchFamily="2" charset="-122"/>
              <a:ea typeface="微软雅黑" panose="020B0503020204020204" charset="-122"/>
              <a:sym typeface="微软雅黑" panose="020B0503020204020204" charset="-122"/>
            </a:endParaRPr>
          </a:p>
          <a:p>
            <a:pPr>
              <a:lnSpc>
                <a:spcPct val="130000"/>
              </a:lnSpc>
              <a:spcBef>
                <a:spcPts val="600"/>
              </a:spcBef>
            </a:pPr>
            <a:r>
              <a:rPr lang="en-US" altLang="zh-CN" sz="1400" dirty="0">
                <a:solidFill>
                  <a:srgbClr val="000000"/>
                </a:solidFill>
                <a:latin typeface="宋体" panose="02010600030101010101" pitchFamily="2" charset="-122"/>
                <a:ea typeface="微软雅黑" panose="020B0503020204020204" charset="-122"/>
                <a:sym typeface="微软雅黑" panose="020B0503020204020204" charset="-122"/>
              </a:rPr>
              <a:t>    </a:t>
            </a:r>
            <a:r>
              <a:rPr lang="zh-CN" altLang="en-US" sz="1400" dirty="0">
                <a:solidFill>
                  <a:srgbClr val="000000"/>
                </a:solidFill>
                <a:latin typeface="宋体" panose="02010600030101010101" pitchFamily="2" charset="-122"/>
                <a:ea typeface="微软雅黑" panose="020B0503020204020204" charset="-122"/>
                <a:sym typeface="微软雅黑" panose="020B0503020204020204" charset="-122"/>
              </a:rPr>
              <a:t>《关于印发环境标志产品政府采购品目清单的通知》（财库〔2019〕1</a:t>
            </a:r>
            <a:r>
              <a:rPr lang="en-US" altLang="zh-CN" sz="1400" dirty="0">
                <a:solidFill>
                  <a:srgbClr val="000000"/>
                </a:solidFill>
                <a:latin typeface="宋体" panose="02010600030101010101" pitchFamily="2" charset="-122"/>
                <a:ea typeface="微软雅黑" panose="020B0503020204020204" charset="-122"/>
                <a:sym typeface="微软雅黑" panose="020B0503020204020204" charset="-122"/>
              </a:rPr>
              <a:t>8</a:t>
            </a:r>
            <a:r>
              <a:rPr lang="zh-CN" altLang="en-US" sz="1400" dirty="0">
                <a:solidFill>
                  <a:srgbClr val="000000"/>
                </a:solidFill>
                <a:latin typeface="宋体" panose="02010600030101010101" pitchFamily="2" charset="-122"/>
                <a:ea typeface="微软雅黑" panose="020B0503020204020204" charset="-122"/>
                <a:sym typeface="微软雅黑" panose="020B0503020204020204" charset="-122"/>
              </a:rPr>
              <a:t>号），清单内的品目优先采购环境标志产品。</a:t>
            </a:r>
            <a:endParaRPr lang="zh-CN" altLang="en-US" sz="1400" dirty="0">
              <a:solidFill>
                <a:srgbClr val="000000"/>
              </a:solidFill>
              <a:latin typeface="微软雅黑" panose="020B0503020204020204" charset="-122"/>
              <a:ea typeface="微软雅黑" panose="020B0503020204020204" charset="-122"/>
              <a:sym typeface="微软雅黑" panose="020B0503020204020204" charset="-122"/>
            </a:endParaRPr>
          </a:p>
          <a:p>
            <a:pPr>
              <a:lnSpc>
                <a:spcPct val="130000"/>
              </a:lnSpc>
              <a:spcBef>
                <a:spcPts val="600"/>
              </a:spcBef>
            </a:pPr>
            <a:endParaRPr lang="zh-CN" altLang="en-US" sz="1400" dirty="0">
              <a:solidFill>
                <a:srgbClr val="000000"/>
              </a:solidFill>
              <a:latin typeface="微软雅黑" panose="020B0503020204020204" charset="-122"/>
              <a:ea typeface="微软雅黑" panose="020B0503020204020204" charset="-122"/>
              <a:sym typeface="微软雅黑" panose="020B0503020204020204" charset="-122"/>
            </a:endParaRPr>
          </a:p>
        </p:txBody>
      </p:sp>
    </p:spTree>
  </p:cSld>
  <p:clrMapOvr>
    <a:masterClrMapping/>
  </p:clrMapOvr>
  <p:transition spd="slow">
    <p:cut/>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 name="图片 1"/>
          <p:cNvPicPr>
            <a:picLocks noChangeAspect="true"/>
          </p:cNvPicPr>
          <p:nvPr>
            <p:custDataLst>
              <p:tags r:id="rId1"/>
            </p:custDataLst>
          </p:nvPr>
        </p:nvPicPr>
        <p:blipFill>
          <a:blip r:embed="rId2"/>
          <a:stretch>
            <a:fillRect/>
          </a:stretch>
        </p:blipFill>
        <p:spPr>
          <a:xfrm>
            <a:off x="4716145" y="601345"/>
            <a:ext cx="3218180" cy="3589655"/>
          </a:xfrm>
          <a:prstGeom prst="rect">
            <a:avLst/>
          </a:prstGeom>
        </p:spPr>
      </p:pic>
      <p:pic>
        <p:nvPicPr>
          <p:cNvPr id="3" name="图片 2" descr="T[IR5QLR`03V(RV4]7RJ{{M"/>
          <p:cNvPicPr>
            <a:picLocks noChangeAspect="true"/>
          </p:cNvPicPr>
          <p:nvPr>
            <p:custDataLst>
              <p:tags r:id="rId3"/>
            </p:custDataLst>
          </p:nvPr>
        </p:nvPicPr>
        <p:blipFill>
          <a:blip r:embed="rId4"/>
          <a:stretch>
            <a:fillRect/>
          </a:stretch>
        </p:blipFill>
        <p:spPr>
          <a:xfrm>
            <a:off x="975995" y="1075690"/>
            <a:ext cx="3305810" cy="3136900"/>
          </a:xfrm>
          <a:prstGeom prst="rect">
            <a:avLst/>
          </a:prstGeom>
        </p:spPr>
      </p:pic>
      <p:pic>
        <p:nvPicPr>
          <p:cNvPr id="4" name="图片 3"/>
          <p:cNvPicPr>
            <a:picLocks noChangeAspect="true"/>
          </p:cNvPicPr>
          <p:nvPr/>
        </p:nvPicPr>
        <p:blipFill>
          <a:blip r:embed="rId5"/>
          <a:stretch>
            <a:fillRect/>
          </a:stretch>
        </p:blipFill>
        <p:spPr>
          <a:xfrm>
            <a:off x="913130" y="601345"/>
            <a:ext cx="3512820" cy="339725"/>
          </a:xfrm>
          <a:prstGeom prst="rect">
            <a:avLst/>
          </a:prstGeom>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009" name="灯片编号占位符 1"/>
          <p:cNvSpPr/>
          <p:nvPr/>
        </p:nvSpPr>
        <p:spPr>
          <a:xfrm>
            <a:off x="6553200" y="4767263"/>
            <a:ext cx="2133600" cy="274637"/>
          </a:xfrm>
          <a:prstGeom prst="rect">
            <a:avLst/>
          </a:prstGeom>
          <a:noFill/>
          <a:ln w="9525">
            <a:noFill/>
          </a:ln>
        </p:spPr>
        <p:txBody>
          <a:bodyPr anchor="ctr" anchorCtr="false"/>
          <a:p>
            <a:pPr algn="r"/>
            <a:fld id="{9A0DB2DC-4C9A-4742-B13C-FB6460FD3503}" type="slidenum">
              <a:rPr lang="zh-CN" altLang="en-US" sz="1200" dirty="0">
                <a:solidFill>
                  <a:srgbClr val="898989"/>
                </a:solidFill>
                <a:latin typeface="Calibri" panose="020F0502020204030204" charset="0"/>
                <a:ea typeface="宋体" panose="02010600030101010101" pitchFamily="2" charset="-122"/>
              </a:rPr>
            </a:fld>
            <a:endParaRPr lang="zh-CN" altLang="en-US" sz="1200" dirty="0">
              <a:solidFill>
                <a:srgbClr val="898989"/>
              </a:solidFill>
              <a:latin typeface="Calibri" panose="020F0502020204030204" charset="0"/>
              <a:ea typeface="宋体" panose="02010600030101010101" pitchFamily="2" charset="-122"/>
            </a:endParaRPr>
          </a:p>
        </p:txBody>
      </p:sp>
      <p:sp>
        <p:nvSpPr>
          <p:cNvPr id="43010" name="直接连接符 6"/>
          <p:cNvSpPr/>
          <p:nvPr/>
        </p:nvSpPr>
        <p:spPr>
          <a:xfrm>
            <a:off x="755650" y="625475"/>
            <a:ext cx="7848600" cy="0"/>
          </a:xfrm>
          <a:prstGeom prst="line">
            <a:avLst/>
          </a:prstGeom>
          <a:ln w="9525" cap="flat" cmpd="sng">
            <a:solidFill>
              <a:srgbClr val="7F7F7F"/>
            </a:solidFill>
            <a:prstDash val="solid"/>
            <a:bevel/>
            <a:headEnd type="none" w="med" len="med"/>
            <a:tailEnd type="none" w="med" len="med"/>
          </a:ln>
        </p:spPr>
      </p:sp>
      <p:grpSp>
        <p:nvGrpSpPr>
          <p:cNvPr id="43011" name="组合 26626"/>
          <p:cNvGrpSpPr/>
          <p:nvPr/>
        </p:nvGrpSpPr>
        <p:grpSpPr>
          <a:xfrm>
            <a:off x="323850" y="292100"/>
            <a:ext cx="390525" cy="206375"/>
            <a:chOff x="0" y="0"/>
            <a:chExt cx="1041399" cy="549275"/>
          </a:xfrm>
        </p:grpSpPr>
        <p:sp>
          <p:nvSpPr>
            <p:cNvPr id="43012" name="Freeform 16"/>
            <p:cNvSpPr/>
            <p:nvPr/>
          </p:nvSpPr>
          <p:spPr>
            <a:xfrm>
              <a:off x="0" y="0"/>
              <a:ext cx="361950" cy="549275"/>
            </a:xfrm>
            <a:custGeom>
              <a:avLst/>
              <a:gdLst/>
              <a:ahLst/>
              <a:cxnLst>
                <a:cxn ang="0">
                  <a:pos x="4" y="92"/>
                </a:cxn>
                <a:cxn ang="0">
                  <a:pos x="96" y="0"/>
                </a:cxn>
                <a:cxn ang="0">
                  <a:pos x="400" y="304"/>
                </a:cxn>
                <a:cxn ang="0">
                  <a:pos x="96" y="608"/>
                </a:cxn>
                <a:cxn ang="0">
                  <a:pos x="0" y="512"/>
                </a:cxn>
                <a:cxn ang="0">
                  <a:pos x="212" y="300"/>
                </a:cxn>
                <a:cxn ang="0">
                  <a:pos x="4" y="92"/>
                </a:cxn>
              </a:cxnLst>
              <a:pathLst>
                <a:path w="400" h="608">
                  <a:moveTo>
                    <a:pt x="4" y="92"/>
                  </a:moveTo>
                  <a:lnTo>
                    <a:pt x="96" y="0"/>
                  </a:lnTo>
                  <a:lnTo>
                    <a:pt x="400" y="304"/>
                  </a:lnTo>
                  <a:lnTo>
                    <a:pt x="96" y="608"/>
                  </a:lnTo>
                  <a:lnTo>
                    <a:pt x="0" y="512"/>
                  </a:lnTo>
                  <a:lnTo>
                    <a:pt x="212" y="300"/>
                  </a:lnTo>
                  <a:lnTo>
                    <a:pt x="4" y="92"/>
                  </a:lnTo>
                  <a:close/>
                </a:path>
              </a:pathLst>
            </a:custGeom>
            <a:solidFill>
              <a:srgbClr val="005DA2"/>
            </a:solidFill>
            <a:ln w="9525">
              <a:noFill/>
            </a:ln>
          </p:spPr>
          <p:txBody>
            <a:bodyPr/>
            <a:p>
              <a:endParaRPr lang="zh-CN" altLang="en-US"/>
            </a:p>
          </p:txBody>
        </p:sp>
        <p:sp>
          <p:nvSpPr>
            <p:cNvPr id="43013" name="Freeform 17"/>
            <p:cNvSpPr/>
            <p:nvPr/>
          </p:nvSpPr>
          <p:spPr>
            <a:xfrm>
              <a:off x="338137" y="0"/>
              <a:ext cx="360362" cy="549275"/>
            </a:xfrm>
            <a:custGeom>
              <a:avLst/>
              <a:gdLst/>
              <a:ahLst/>
              <a:cxnLst>
                <a:cxn ang="0">
                  <a:pos x="4" y="92"/>
                </a:cxn>
                <a:cxn ang="0">
                  <a:pos x="96" y="0"/>
                </a:cxn>
                <a:cxn ang="0">
                  <a:pos x="399" y="304"/>
                </a:cxn>
                <a:cxn ang="0">
                  <a:pos x="96" y="608"/>
                </a:cxn>
                <a:cxn ang="0">
                  <a:pos x="0" y="512"/>
                </a:cxn>
                <a:cxn ang="0">
                  <a:pos x="212" y="300"/>
                </a:cxn>
                <a:cxn ang="0">
                  <a:pos x="4" y="92"/>
                </a:cxn>
              </a:cxnLst>
              <a:pathLst>
                <a:path w="399" h="608">
                  <a:moveTo>
                    <a:pt x="4" y="92"/>
                  </a:moveTo>
                  <a:lnTo>
                    <a:pt x="96" y="0"/>
                  </a:lnTo>
                  <a:lnTo>
                    <a:pt x="399" y="304"/>
                  </a:lnTo>
                  <a:lnTo>
                    <a:pt x="96" y="608"/>
                  </a:lnTo>
                  <a:lnTo>
                    <a:pt x="0" y="512"/>
                  </a:lnTo>
                  <a:lnTo>
                    <a:pt x="212" y="300"/>
                  </a:lnTo>
                  <a:lnTo>
                    <a:pt x="4" y="92"/>
                  </a:lnTo>
                  <a:close/>
                </a:path>
              </a:pathLst>
            </a:custGeom>
            <a:solidFill>
              <a:srgbClr val="3992DB"/>
            </a:solidFill>
            <a:ln w="9525">
              <a:noFill/>
            </a:ln>
          </p:spPr>
          <p:txBody>
            <a:bodyPr/>
            <a:p>
              <a:endParaRPr lang="zh-CN" altLang="en-US"/>
            </a:p>
          </p:txBody>
        </p:sp>
        <p:sp>
          <p:nvSpPr>
            <p:cNvPr id="43014" name="Freeform 18"/>
            <p:cNvSpPr/>
            <p:nvPr/>
          </p:nvSpPr>
          <p:spPr>
            <a:xfrm>
              <a:off x="681037" y="0"/>
              <a:ext cx="360362" cy="549275"/>
            </a:xfrm>
            <a:custGeom>
              <a:avLst/>
              <a:gdLst/>
              <a:ahLst/>
              <a:cxnLst>
                <a:cxn ang="0">
                  <a:pos x="4" y="92"/>
                </a:cxn>
                <a:cxn ang="0">
                  <a:pos x="95" y="0"/>
                </a:cxn>
                <a:cxn ang="0">
                  <a:pos x="399" y="304"/>
                </a:cxn>
                <a:cxn ang="0">
                  <a:pos x="95" y="608"/>
                </a:cxn>
                <a:cxn ang="0">
                  <a:pos x="0" y="512"/>
                </a:cxn>
                <a:cxn ang="0">
                  <a:pos x="212" y="300"/>
                </a:cxn>
                <a:cxn ang="0">
                  <a:pos x="4" y="92"/>
                </a:cxn>
              </a:cxnLst>
              <a:pathLst>
                <a:path w="399" h="608">
                  <a:moveTo>
                    <a:pt x="4" y="92"/>
                  </a:moveTo>
                  <a:lnTo>
                    <a:pt x="95" y="0"/>
                  </a:lnTo>
                  <a:lnTo>
                    <a:pt x="399" y="304"/>
                  </a:lnTo>
                  <a:lnTo>
                    <a:pt x="95" y="608"/>
                  </a:lnTo>
                  <a:lnTo>
                    <a:pt x="0" y="512"/>
                  </a:lnTo>
                  <a:lnTo>
                    <a:pt x="212" y="300"/>
                  </a:lnTo>
                  <a:lnTo>
                    <a:pt x="4" y="92"/>
                  </a:lnTo>
                  <a:close/>
                </a:path>
              </a:pathLst>
            </a:custGeom>
            <a:solidFill>
              <a:srgbClr val="F79600"/>
            </a:solidFill>
            <a:ln w="9525">
              <a:noFill/>
            </a:ln>
          </p:spPr>
          <p:txBody>
            <a:bodyPr/>
            <a:p>
              <a:endParaRPr lang="zh-CN" altLang="en-US"/>
            </a:p>
          </p:txBody>
        </p:sp>
      </p:grpSp>
      <p:sp>
        <p:nvSpPr>
          <p:cNvPr id="43015" name="矩形 1"/>
          <p:cNvSpPr/>
          <p:nvPr/>
        </p:nvSpPr>
        <p:spPr>
          <a:xfrm>
            <a:off x="971550" y="184150"/>
            <a:ext cx="5876925" cy="423545"/>
          </a:xfrm>
          <a:prstGeom prst="rect">
            <a:avLst/>
          </a:prstGeom>
          <a:noFill/>
          <a:ln w="9525">
            <a:noFill/>
          </a:ln>
        </p:spPr>
        <p:txBody>
          <a:bodyPr wrap="square" anchor="t" anchorCtr="false">
            <a:spAutoFit/>
          </a:bodyPr>
          <a:p>
            <a:pPr algn="just">
              <a:lnSpc>
                <a:spcPct val="120000"/>
              </a:lnSpc>
            </a:pPr>
            <a:r>
              <a:rPr lang="en-US" altLang="zh-CN" b="1" dirty="0">
                <a:solidFill>
                  <a:srgbClr val="3F3F3F"/>
                </a:solidFill>
                <a:latin typeface="微软雅黑" panose="020B0503020204020204" charset="-122"/>
                <a:ea typeface="微软雅黑" panose="020B0503020204020204" charset="-122"/>
                <a:sym typeface="微软雅黑" panose="020B0503020204020204" charset="-122"/>
              </a:rPr>
              <a:t>3.3.2 </a:t>
            </a:r>
            <a:r>
              <a:rPr lang="zh-CN" altLang="en-US" b="1" dirty="0">
                <a:solidFill>
                  <a:srgbClr val="3F3F3F"/>
                </a:solidFill>
                <a:latin typeface="微软雅黑" panose="020B0503020204020204" charset="-122"/>
                <a:ea typeface="微软雅黑" panose="020B0503020204020204" charset="-122"/>
                <a:sym typeface="微软雅黑" panose="020B0503020204020204" charset="-122"/>
              </a:rPr>
              <a:t>政府采购政策功能</a:t>
            </a:r>
            <a:r>
              <a:rPr lang="en-US" altLang="zh-CN" b="1" dirty="0">
                <a:solidFill>
                  <a:srgbClr val="3F3F3F"/>
                </a:solidFill>
                <a:latin typeface="微软雅黑" panose="020B0503020204020204" charset="-122"/>
                <a:ea typeface="微软雅黑" panose="020B0503020204020204" charset="-122"/>
                <a:sym typeface="微软雅黑" panose="020B0503020204020204" charset="-122"/>
              </a:rPr>
              <a:t>——</a:t>
            </a:r>
            <a:r>
              <a:rPr lang="zh-CN" altLang="en-US" b="1" dirty="0">
                <a:solidFill>
                  <a:srgbClr val="3F3F3F"/>
                </a:solidFill>
                <a:latin typeface="微软雅黑" panose="020B0503020204020204" charset="-122"/>
                <a:ea typeface="微软雅黑" panose="020B0503020204020204" charset="-122"/>
                <a:sym typeface="微软雅黑" panose="020B0503020204020204" charset="-122"/>
              </a:rPr>
              <a:t>促进中小企业发展</a:t>
            </a:r>
            <a:endParaRPr lang="zh-CN" altLang="en-US" b="1" dirty="0">
              <a:solidFill>
                <a:srgbClr val="3F3F3F"/>
              </a:solidFill>
              <a:latin typeface="微软雅黑" panose="020B0503020204020204" charset="-122"/>
              <a:ea typeface="微软雅黑" panose="020B0503020204020204" charset="-122"/>
              <a:sym typeface="微软雅黑" panose="020B0503020204020204" charset="-122"/>
            </a:endParaRPr>
          </a:p>
        </p:txBody>
      </p:sp>
      <p:sp>
        <p:nvSpPr>
          <p:cNvPr id="38920" name="矩形 47"/>
          <p:cNvSpPr/>
          <p:nvPr/>
        </p:nvSpPr>
        <p:spPr>
          <a:xfrm>
            <a:off x="852488" y="998538"/>
            <a:ext cx="7610475" cy="3551238"/>
          </a:xfrm>
          <a:prstGeom prst="rect">
            <a:avLst/>
          </a:prstGeom>
          <a:noFill/>
          <a:ln w="9525">
            <a:noFill/>
          </a:ln>
        </p:spPr>
        <p:txBody>
          <a:bodyPr wrap="square" anchor="t" anchorCtr="false">
            <a:spAutoFit/>
          </a:bodyPr>
          <a:p>
            <a:pPr fontAlgn="base">
              <a:lnSpc>
                <a:spcPct val="130000"/>
              </a:lnSpc>
              <a:spcBef>
                <a:spcPts val="600"/>
              </a:spcBef>
            </a:pPr>
            <a:r>
              <a:rPr lang="zh-CN" altLang="en-US" sz="1400" strike="noStrike" noProof="1" dirty="0">
                <a:solidFill>
                  <a:srgbClr val="000000"/>
                </a:solidFill>
                <a:latin typeface="微软雅黑" panose="020B0503020204020204" charset="-122"/>
                <a:ea typeface="微软雅黑" panose="020B0503020204020204" charset="-122"/>
                <a:cs typeface="+mn-cs"/>
                <a:sym typeface="微软雅黑" panose="020B0503020204020204" charset="-122"/>
              </a:rPr>
              <a:t>《政府采购促进中小企业发展管理办法》</a:t>
            </a:r>
            <a:endParaRPr lang="zh-CN" altLang="en-US" sz="1400" strike="noStrike" noProof="1" dirty="0">
              <a:solidFill>
                <a:srgbClr val="000000"/>
              </a:solidFill>
              <a:latin typeface="微软雅黑" panose="020B0503020204020204" charset="-122"/>
              <a:ea typeface="微软雅黑" panose="020B0503020204020204" charset="-122"/>
              <a:sym typeface="微软雅黑" panose="020B0503020204020204" charset="-122"/>
            </a:endParaRPr>
          </a:p>
          <a:p>
            <a:pPr fontAlgn="base">
              <a:lnSpc>
                <a:spcPct val="130000"/>
              </a:lnSpc>
              <a:spcBef>
                <a:spcPts val="600"/>
              </a:spcBef>
            </a:pPr>
            <a:r>
              <a:rPr lang="en-US" altLang="zh-CN" sz="1400" strike="noStrike" noProof="1" dirty="0">
                <a:solidFill>
                  <a:srgbClr val="000000"/>
                </a:solidFill>
                <a:latin typeface="微软雅黑" panose="020B0503020204020204" charset="-122"/>
                <a:ea typeface="微软雅黑" panose="020B0503020204020204" charset="-122"/>
                <a:cs typeface="+mn-cs"/>
                <a:sym typeface="微软雅黑" panose="020B0503020204020204" charset="-122"/>
              </a:rPr>
              <a:t>    </a:t>
            </a:r>
            <a:r>
              <a:rPr lang="zh-CN" altLang="en-US" sz="1400" strike="noStrike" noProof="1" dirty="0">
                <a:solidFill>
                  <a:srgbClr val="000000"/>
                </a:solidFill>
                <a:latin typeface="微软雅黑" panose="020B0503020204020204" charset="-122"/>
                <a:ea typeface="微软雅黑" panose="020B0503020204020204" charset="-122"/>
                <a:cs typeface="+mn-cs"/>
                <a:sym typeface="微软雅黑" panose="020B0503020204020204" charset="-122"/>
              </a:rPr>
              <a:t>采购限额标准以上，200 万元以下的货物和服务采购项目、400 万元以下的工程采购项目，适宜由中小企业提供的，采购人应当专门面向中小企业采购。</a:t>
            </a:r>
            <a:endParaRPr lang="zh-CN" altLang="en-US" sz="1400" strike="noStrike" noProof="1" dirty="0">
              <a:solidFill>
                <a:srgbClr val="000000"/>
              </a:solidFill>
              <a:latin typeface="微软雅黑" panose="020B0503020204020204" charset="-122"/>
              <a:ea typeface="微软雅黑" panose="020B0503020204020204" charset="-122"/>
              <a:sym typeface="微软雅黑" panose="020B0503020204020204" charset="-122"/>
            </a:endParaRPr>
          </a:p>
          <a:p>
            <a:pPr fontAlgn="base">
              <a:lnSpc>
                <a:spcPct val="130000"/>
              </a:lnSpc>
              <a:spcBef>
                <a:spcPts val="600"/>
              </a:spcBef>
            </a:pPr>
            <a:r>
              <a:rPr lang="en-US" altLang="zh-CN" sz="1400" strike="noStrike" noProof="1" dirty="0">
                <a:solidFill>
                  <a:srgbClr val="000000"/>
                </a:solidFill>
                <a:latin typeface="微软雅黑" panose="020B0503020204020204" charset="-122"/>
                <a:ea typeface="微软雅黑" panose="020B0503020204020204" charset="-122"/>
                <a:cs typeface="+mn-cs"/>
                <a:sym typeface="微软雅黑" panose="020B0503020204020204" charset="-122"/>
              </a:rPr>
              <a:t>    </a:t>
            </a:r>
            <a:r>
              <a:rPr lang="zh-CN" altLang="en-US" sz="1400" strike="noStrike" noProof="1" dirty="0">
                <a:solidFill>
                  <a:srgbClr val="000000"/>
                </a:solidFill>
                <a:latin typeface="微软雅黑" panose="020B0503020204020204" charset="-122"/>
                <a:ea typeface="微软雅黑" panose="020B0503020204020204" charset="-122"/>
                <a:cs typeface="+mn-cs"/>
                <a:sym typeface="微软雅黑" panose="020B0503020204020204" charset="-122"/>
              </a:rPr>
              <a:t>超过 200 万元的货物和服务采购项目、超过400 万元的工程采购项目中适宜由中小企业提供的，预留该部分采购项目预算总额的 30%以上专门面向中小企业采购，其中预留给小微企业的比例不低于 60%。</a:t>
            </a:r>
            <a:endParaRPr lang="zh-CN" altLang="en-US" sz="1400" strike="noStrike" noProof="1" dirty="0">
              <a:solidFill>
                <a:srgbClr val="000000"/>
              </a:solidFill>
              <a:uFillTx/>
              <a:latin typeface="宋体" panose="02010600030101010101" pitchFamily="2" charset="-122"/>
              <a:ea typeface="微软雅黑" panose="020B0503020204020204" charset="-122"/>
              <a:sym typeface="微软雅黑" panose="020B0503020204020204" charset="-122"/>
            </a:endParaRPr>
          </a:p>
          <a:p>
            <a:pPr fontAlgn="base">
              <a:lnSpc>
                <a:spcPct val="130000"/>
              </a:lnSpc>
              <a:spcBef>
                <a:spcPts val="600"/>
              </a:spcBef>
            </a:pPr>
            <a:r>
              <a:rPr lang="en-US" altLang="zh-CN" sz="1400" strike="noStrike" noProof="1" dirty="0">
                <a:solidFill>
                  <a:srgbClr val="000000"/>
                </a:solidFill>
                <a:uFillTx/>
                <a:latin typeface="宋体" panose="02010600030101010101" pitchFamily="2" charset="-122"/>
                <a:ea typeface="微软雅黑" panose="020B0503020204020204" charset="-122"/>
                <a:cs typeface="+mn-cs"/>
                <a:sym typeface="微软雅黑" panose="020B0503020204020204" charset="-122"/>
              </a:rPr>
              <a:t>    对于经主管预算单位统筹后未预留份额专门面向中小企业采购的采购项目，以及预留份额项目中的非预留部分采购包，采购人、采购代理机构应当对符合规定的小微企业报价给予</a:t>
            </a:r>
            <a:r>
              <a:rPr lang="zh-CN" altLang="en-US" sz="1400" strike="noStrike" noProof="1" dirty="0">
                <a:solidFill>
                  <a:srgbClr val="000000"/>
                </a:solidFill>
                <a:uFillTx/>
                <a:latin typeface="宋体" panose="02010600030101010101" pitchFamily="2" charset="-122"/>
                <a:ea typeface="微软雅黑" panose="020B0503020204020204" charset="-122"/>
                <a:cs typeface="+mn-cs"/>
                <a:sym typeface="微软雅黑" panose="020B0503020204020204" charset="-122"/>
              </a:rPr>
              <a:t>价格评审优惠。</a:t>
            </a:r>
            <a:endParaRPr lang="zh-CN" altLang="en-US" sz="1400" strike="noStrike" noProof="1" dirty="0">
              <a:solidFill>
                <a:srgbClr val="000000"/>
              </a:solidFill>
              <a:uFillTx/>
              <a:latin typeface="宋体" panose="02010600030101010101" pitchFamily="2" charset="-122"/>
              <a:ea typeface="微软雅黑" panose="020B0503020204020204" charset="-122"/>
              <a:sym typeface="微软雅黑" panose="020B0503020204020204" charset="-122"/>
            </a:endParaRPr>
          </a:p>
          <a:p>
            <a:pPr fontAlgn="base">
              <a:lnSpc>
                <a:spcPct val="130000"/>
              </a:lnSpc>
              <a:spcBef>
                <a:spcPts val="600"/>
              </a:spcBef>
            </a:pPr>
            <a:r>
              <a:rPr lang="zh-CN" altLang="en-US" sz="1400" strike="noStrike" noProof="1" dirty="0">
                <a:solidFill>
                  <a:srgbClr val="000000"/>
                </a:solidFill>
                <a:uFillTx/>
                <a:latin typeface="宋体" panose="02010600030101010101" pitchFamily="2" charset="-122"/>
                <a:ea typeface="微软雅黑" panose="020B0503020204020204" charset="-122"/>
                <a:cs typeface="+mn-cs"/>
                <a:sym typeface="微软雅黑" panose="020B0503020204020204" charset="-122"/>
              </a:rPr>
              <a:t> </a:t>
            </a:r>
            <a:r>
              <a:rPr lang="en-US" altLang="zh-CN" sz="1400" strike="noStrike" noProof="1" dirty="0">
                <a:solidFill>
                  <a:srgbClr val="000000"/>
                </a:solidFill>
                <a:uFillTx/>
                <a:latin typeface="宋体" panose="02010600030101010101" pitchFamily="2" charset="-122"/>
                <a:ea typeface="微软雅黑" panose="020B0503020204020204" charset="-122"/>
                <a:cs typeface="+mn-cs"/>
                <a:sym typeface="微软雅黑" panose="020B0503020204020204" charset="-122"/>
              </a:rPr>
              <a:t>   </a:t>
            </a:r>
            <a:r>
              <a:rPr lang="zh-CN" altLang="en-US" sz="1400" strike="noStrike" noProof="1" dirty="0">
                <a:solidFill>
                  <a:srgbClr val="000000"/>
                </a:solidFill>
                <a:uFillTx/>
                <a:latin typeface="宋体" panose="02010600030101010101" pitchFamily="2" charset="-122"/>
                <a:ea typeface="微软雅黑" panose="020B0503020204020204" charset="-122"/>
                <a:cs typeface="+mn-cs"/>
                <a:sym typeface="微软雅黑" panose="020B0503020204020204" charset="-122"/>
              </a:rPr>
              <a:t>在政府采购活动中，监狱企业、残疾人福利性单位视同小型、微型企业。</a:t>
            </a:r>
            <a:endParaRPr lang="zh-CN" altLang="en-US" sz="1400" strike="noStrike" noProof="1" dirty="0">
              <a:solidFill>
                <a:srgbClr val="000000"/>
              </a:solidFill>
              <a:latin typeface="微软雅黑" panose="020B0503020204020204" charset="-122"/>
              <a:ea typeface="微软雅黑" panose="020B0503020204020204" charset="-122"/>
              <a:sym typeface="微软雅黑" panose="020B0503020204020204" charset="-122"/>
            </a:endParaRPr>
          </a:p>
          <a:p>
            <a:pPr fontAlgn="base">
              <a:lnSpc>
                <a:spcPct val="130000"/>
              </a:lnSpc>
              <a:spcBef>
                <a:spcPts val="600"/>
              </a:spcBef>
            </a:pPr>
            <a:endParaRPr lang="zh-CN" altLang="en-US" sz="1400" strike="noStrike" noProof="1" dirty="0">
              <a:solidFill>
                <a:srgbClr val="000000"/>
              </a:solidFill>
              <a:latin typeface="微软雅黑" panose="020B0503020204020204" charset="-122"/>
              <a:ea typeface="微软雅黑" panose="020B0503020204020204" charset="-122"/>
              <a:sym typeface="微软雅黑" panose="020B0503020204020204" charset="-122"/>
            </a:endParaRPr>
          </a:p>
        </p:txBody>
      </p:sp>
    </p:spTree>
  </p:cSld>
  <p:clrMapOvr>
    <a:masterClrMapping/>
  </p:clrMapOvr>
  <p:transition spd="slow">
    <p:cut/>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01" name="灯片编号占位符 1"/>
          <p:cNvSpPr/>
          <p:nvPr/>
        </p:nvSpPr>
        <p:spPr>
          <a:xfrm>
            <a:off x="6553200" y="4767263"/>
            <a:ext cx="2133600" cy="274637"/>
          </a:xfrm>
          <a:prstGeom prst="rect">
            <a:avLst/>
          </a:prstGeom>
          <a:noFill/>
          <a:ln w="9525">
            <a:noFill/>
          </a:ln>
        </p:spPr>
        <p:txBody>
          <a:bodyPr anchor="ctr" anchorCtr="false"/>
          <a:p>
            <a:pPr algn="r"/>
            <a:fld id="{9A0DB2DC-4C9A-4742-B13C-FB6460FD3503}" type="slidenum">
              <a:rPr lang="zh-CN" altLang="en-US" sz="1200" dirty="0">
                <a:solidFill>
                  <a:srgbClr val="898989"/>
                </a:solidFill>
                <a:latin typeface="Calibri" panose="020F0502020204030204" charset="0"/>
                <a:ea typeface="宋体" panose="02010600030101010101" pitchFamily="2" charset="-122"/>
              </a:rPr>
            </a:fld>
            <a:endParaRPr lang="zh-CN" altLang="en-US" sz="1200" dirty="0">
              <a:solidFill>
                <a:srgbClr val="898989"/>
              </a:solidFill>
              <a:latin typeface="Calibri" panose="020F0502020204030204" charset="0"/>
              <a:ea typeface="宋体" panose="02010600030101010101" pitchFamily="2" charset="-122"/>
            </a:endParaRPr>
          </a:p>
        </p:txBody>
      </p:sp>
      <p:sp>
        <p:nvSpPr>
          <p:cNvPr id="51202" name="直接连接符 6"/>
          <p:cNvSpPr/>
          <p:nvPr/>
        </p:nvSpPr>
        <p:spPr>
          <a:xfrm>
            <a:off x="755650" y="625475"/>
            <a:ext cx="7848600" cy="0"/>
          </a:xfrm>
          <a:prstGeom prst="line">
            <a:avLst/>
          </a:prstGeom>
          <a:ln w="9525" cap="flat" cmpd="sng">
            <a:solidFill>
              <a:srgbClr val="7F7F7F"/>
            </a:solidFill>
            <a:prstDash val="solid"/>
            <a:bevel/>
            <a:headEnd type="none" w="med" len="med"/>
            <a:tailEnd type="none" w="med" len="med"/>
          </a:ln>
        </p:spPr>
      </p:sp>
      <p:grpSp>
        <p:nvGrpSpPr>
          <p:cNvPr id="51203" name="组合 26626"/>
          <p:cNvGrpSpPr/>
          <p:nvPr/>
        </p:nvGrpSpPr>
        <p:grpSpPr>
          <a:xfrm>
            <a:off x="323850" y="292100"/>
            <a:ext cx="390525" cy="206375"/>
            <a:chOff x="0" y="0"/>
            <a:chExt cx="1041399" cy="549275"/>
          </a:xfrm>
        </p:grpSpPr>
        <p:sp>
          <p:nvSpPr>
            <p:cNvPr id="51204" name="Freeform 16"/>
            <p:cNvSpPr/>
            <p:nvPr/>
          </p:nvSpPr>
          <p:spPr>
            <a:xfrm>
              <a:off x="0" y="0"/>
              <a:ext cx="361950" cy="549275"/>
            </a:xfrm>
            <a:custGeom>
              <a:avLst/>
              <a:gdLst/>
              <a:ahLst/>
              <a:cxnLst>
                <a:cxn ang="0">
                  <a:pos x="4" y="92"/>
                </a:cxn>
                <a:cxn ang="0">
                  <a:pos x="96" y="0"/>
                </a:cxn>
                <a:cxn ang="0">
                  <a:pos x="400" y="304"/>
                </a:cxn>
                <a:cxn ang="0">
                  <a:pos x="96" y="608"/>
                </a:cxn>
                <a:cxn ang="0">
                  <a:pos x="0" y="512"/>
                </a:cxn>
                <a:cxn ang="0">
                  <a:pos x="212" y="300"/>
                </a:cxn>
                <a:cxn ang="0">
                  <a:pos x="4" y="92"/>
                </a:cxn>
              </a:cxnLst>
              <a:pathLst>
                <a:path w="400" h="608">
                  <a:moveTo>
                    <a:pt x="4" y="92"/>
                  </a:moveTo>
                  <a:lnTo>
                    <a:pt x="96" y="0"/>
                  </a:lnTo>
                  <a:lnTo>
                    <a:pt x="400" y="304"/>
                  </a:lnTo>
                  <a:lnTo>
                    <a:pt x="96" y="608"/>
                  </a:lnTo>
                  <a:lnTo>
                    <a:pt x="0" y="512"/>
                  </a:lnTo>
                  <a:lnTo>
                    <a:pt x="212" y="300"/>
                  </a:lnTo>
                  <a:lnTo>
                    <a:pt x="4" y="92"/>
                  </a:lnTo>
                  <a:close/>
                </a:path>
              </a:pathLst>
            </a:custGeom>
            <a:solidFill>
              <a:srgbClr val="005DA2"/>
            </a:solidFill>
            <a:ln w="9525">
              <a:noFill/>
            </a:ln>
          </p:spPr>
          <p:txBody>
            <a:bodyPr/>
            <a:p>
              <a:endParaRPr lang="zh-CN" altLang="en-US"/>
            </a:p>
          </p:txBody>
        </p:sp>
        <p:sp>
          <p:nvSpPr>
            <p:cNvPr id="51205" name="Freeform 17"/>
            <p:cNvSpPr/>
            <p:nvPr/>
          </p:nvSpPr>
          <p:spPr>
            <a:xfrm>
              <a:off x="338137" y="0"/>
              <a:ext cx="360362" cy="549275"/>
            </a:xfrm>
            <a:custGeom>
              <a:avLst/>
              <a:gdLst/>
              <a:ahLst/>
              <a:cxnLst>
                <a:cxn ang="0">
                  <a:pos x="4" y="92"/>
                </a:cxn>
                <a:cxn ang="0">
                  <a:pos x="96" y="0"/>
                </a:cxn>
                <a:cxn ang="0">
                  <a:pos x="399" y="304"/>
                </a:cxn>
                <a:cxn ang="0">
                  <a:pos x="96" y="608"/>
                </a:cxn>
                <a:cxn ang="0">
                  <a:pos x="0" y="512"/>
                </a:cxn>
                <a:cxn ang="0">
                  <a:pos x="212" y="300"/>
                </a:cxn>
                <a:cxn ang="0">
                  <a:pos x="4" y="92"/>
                </a:cxn>
              </a:cxnLst>
              <a:pathLst>
                <a:path w="399" h="608">
                  <a:moveTo>
                    <a:pt x="4" y="92"/>
                  </a:moveTo>
                  <a:lnTo>
                    <a:pt x="96" y="0"/>
                  </a:lnTo>
                  <a:lnTo>
                    <a:pt x="399" y="304"/>
                  </a:lnTo>
                  <a:lnTo>
                    <a:pt x="96" y="608"/>
                  </a:lnTo>
                  <a:lnTo>
                    <a:pt x="0" y="512"/>
                  </a:lnTo>
                  <a:lnTo>
                    <a:pt x="212" y="300"/>
                  </a:lnTo>
                  <a:lnTo>
                    <a:pt x="4" y="92"/>
                  </a:lnTo>
                  <a:close/>
                </a:path>
              </a:pathLst>
            </a:custGeom>
            <a:solidFill>
              <a:srgbClr val="3992DB"/>
            </a:solidFill>
            <a:ln w="9525">
              <a:noFill/>
            </a:ln>
          </p:spPr>
          <p:txBody>
            <a:bodyPr/>
            <a:p>
              <a:endParaRPr lang="zh-CN" altLang="en-US"/>
            </a:p>
          </p:txBody>
        </p:sp>
        <p:sp>
          <p:nvSpPr>
            <p:cNvPr id="51206" name="Freeform 18"/>
            <p:cNvSpPr/>
            <p:nvPr/>
          </p:nvSpPr>
          <p:spPr>
            <a:xfrm>
              <a:off x="681037" y="0"/>
              <a:ext cx="360362" cy="549275"/>
            </a:xfrm>
            <a:custGeom>
              <a:avLst/>
              <a:gdLst/>
              <a:ahLst/>
              <a:cxnLst>
                <a:cxn ang="0">
                  <a:pos x="4" y="92"/>
                </a:cxn>
                <a:cxn ang="0">
                  <a:pos x="95" y="0"/>
                </a:cxn>
                <a:cxn ang="0">
                  <a:pos x="399" y="304"/>
                </a:cxn>
                <a:cxn ang="0">
                  <a:pos x="95" y="608"/>
                </a:cxn>
                <a:cxn ang="0">
                  <a:pos x="0" y="512"/>
                </a:cxn>
                <a:cxn ang="0">
                  <a:pos x="212" y="300"/>
                </a:cxn>
                <a:cxn ang="0">
                  <a:pos x="4" y="92"/>
                </a:cxn>
              </a:cxnLst>
              <a:pathLst>
                <a:path w="399" h="608">
                  <a:moveTo>
                    <a:pt x="4" y="92"/>
                  </a:moveTo>
                  <a:lnTo>
                    <a:pt x="95" y="0"/>
                  </a:lnTo>
                  <a:lnTo>
                    <a:pt x="399" y="304"/>
                  </a:lnTo>
                  <a:lnTo>
                    <a:pt x="95" y="608"/>
                  </a:lnTo>
                  <a:lnTo>
                    <a:pt x="0" y="512"/>
                  </a:lnTo>
                  <a:lnTo>
                    <a:pt x="212" y="300"/>
                  </a:lnTo>
                  <a:lnTo>
                    <a:pt x="4" y="92"/>
                  </a:lnTo>
                  <a:close/>
                </a:path>
              </a:pathLst>
            </a:custGeom>
            <a:solidFill>
              <a:srgbClr val="F79600"/>
            </a:solidFill>
            <a:ln w="9525">
              <a:noFill/>
            </a:ln>
          </p:spPr>
          <p:txBody>
            <a:bodyPr/>
            <a:p>
              <a:endParaRPr lang="zh-CN" altLang="en-US"/>
            </a:p>
          </p:txBody>
        </p:sp>
      </p:grpSp>
      <p:sp>
        <p:nvSpPr>
          <p:cNvPr id="51207" name="矩形 47"/>
          <p:cNvSpPr/>
          <p:nvPr/>
        </p:nvSpPr>
        <p:spPr>
          <a:xfrm>
            <a:off x="852488" y="625475"/>
            <a:ext cx="7751762" cy="4029075"/>
          </a:xfrm>
          <a:prstGeom prst="rect">
            <a:avLst/>
          </a:prstGeom>
          <a:noFill/>
          <a:ln w="9525">
            <a:noFill/>
          </a:ln>
        </p:spPr>
        <p:txBody>
          <a:bodyPr wrap="square" anchor="t" anchorCtr="false">
            <a:spAutoFit/>
          </a:bodyPr>
          <a:p>
            <a:pPr>
              <a:lnSpc>
                <a:spcPct val="130000"/>
              </a:lnSpc>
              <a:spcBef>
                <a:spcPts val="600"/>
              </a:spcBef>
            </a:pPr>
            <a:r>
              <a:rPr lang="zh-CN" altLang="en-US" sz="1600" b="1" dirty="0">
                <a:solidFill>
                  <a:srgbClr val="000000"/>
                </a:solidFill>
                <a:latin typeface="微软雅黑" panose="020B0503020204020204" charset="-122"/>
                <a:ea typeface="微软雅黑" panose="020B0503020204020204" charset="-122"/>
                <a:sym typeface="微软雅黑" panose="020B0503020204020204" charset="-122"/>
              </a:rPr>
              <a:t>落实《国务院关于印发扎实稳住经济一揽子政策措施的通知》（国发〔2022〕12号）和财政部《关于进一步加大政府采购支持中小企业力度的通知》（财库〔2022〕19号）要求，发布《采购业务指南》（202</a:t>
            </a:r>
            <a:r>
              <a:rPr lang="en-US" altLang="zh-CN" sz="1600" b="1" dirty="0">
                <a:solidFill>
                  <a:srgbClr val="000000"/>
                </a:solidFill>
                <a:latin typeface="微软雅黑" panose="020B0503020204020204" charset="-122"/>
                <a:ea typeface="微软雅黑" panose="020B0503020204020204" charset="-122"/>
                <a:sym typeface="微软雅黑" panose="020B0503020204020204" charset="-122"/>
              </a:rPr>
              <a:t>2</a:t>
            </a:r>
            <a:r>
              <a:rPr lang="zh-CN" altLang="en-US" sz="1600" b="1" dirty="0">
                <a:solidFill>
                  <a:srgbClr val="000000"/>
                </a:solidFill>
                <a:latin typeface="微软雅黑" panose="020B0503020204020204" charset="-122"/>
                <a:ea typeface="微软雅黑" panose="020B0503020204020204" charset="-122"/>
                <a:sym typeface="微软雅黑" panose="020B0503020204020204" charset="-122"/>
              </a:rPr>
              <a:t>年第</a:t>
            </a:r>
            <a:r>
              <a:rPr lang="en-US" altLang="zh-CN" sz="1600" b="1" dirty="0">
                <a:solidFill>
                  <a:srgbClr val="000000"/>
                </a:solidFill>
                <a:latin typeface="微软雅黑" panose="020B0503020204020204" charset="-122"/>
                <a:ea typeface="微软雅黑" panose="020B0503020204020204" charset="-122"/>
                <a:sym typeface="微软雅黑" panose="020B0503020204020204" charset="-122"/>
              </a:rPr>
              <a:t>2</a:t>
            </a:r>
            <a:r>
              <a:rPr lang="zh-CN" altLang="en-US" sz="1600" b="1" dirty="0">
                <a:solidFill>
                  <a:srgbClr val="000000"/>
                </a:solidFill>
                <a:latin typeface="微软雅黑" panose="020B0503020204020204" charset="-122"/>
                <a:ea typeface="微软雅黑" panose="020B0503020204020204" charset="-122"/>
                <a:sym typeface="微软雅黑" panose="020B0503020204020204" charset="-122"/>
              </a:rPr>
              <a:t>期）。</a:t>
            </a:r>
            <a:endParaRPr lang="zh-CN" altLang="en-US" sz="1600" b="1" dirty="0">
              <a:solidFill>
                <a:srgbClr val="000000"/>
              </a:solidFill>
              <a:latin typeface="微软雅黑" panose="020B0503020204020204" charset="-122"/>
              <a:ea typeface="微软雅黑" panose="020B0503020204020204" charset="-122"/>
              <a:sym typeface="微软雅黑" panose="020B0503020204020204" charset="-122"/>
            </a:endParaRPr>
          </a:p>
          <a:p>
            <a:pPr>
              <a:lnSpc>
                <a:spcPct val="130000"/>
              </a:lnSpc>
              <a:spcBef>
                <a:spcPts val="600"/>
              </a:spcBef>
            </a:pPr>
            <a:r>
              <a:rPr lang="zh-CN" altLang="en-US" sz="1400" b="1" dirty="0">
                <a:solidFill>
                  <a:srgbClr val="000000"/>
                </a:solidFill>
                <a:latin typeface="微软雅黑" panose="020B0503020204020204" charset="-122"/>
                <a:ea typeface="微软雅黑" panose="020B0503020204020204" charset="-122"/>
                <a:sym typeface="微软雅黑" panose="020B0503020204020204" charset="-122"/>
              </a:rPr>
              <a:t>一、采购项目立项</a:t>
            </a:r>
            <a:endParaRPr lang="zh-CN" altLang="en-US" sz="1400" b="1" dirty="0">
              <a:solidFill>
                <a:srgbClr val="000000"/>
              </a:solidFill>
              <a:latin typeface="微软雅黑" panose="020B0503020204020204" charset="-122"/>
              <a:ea typeface="微软雅黑" panose="020B0503020204020204" charset="-122"/>
              <a:sym typeface="微软雅黑" panose="020B0503020204020204" charset="-122"/>
            </a:endParaRPr>
          </a:p>
          <a:p>
            <a:pPr>
              <a:lnSpc>
                <a:spcPct val="130000"/>
              </a:lnSpc>
              <a:spcBef>
                <a:spcPts val="600"/>
              </a:spcBef>
            </a:pPr>
            <a:r>
              <a:rPr lang="zh-CN" altLang="en-US" sz="1400" dirty="0">
                <a:solidFill>
                  <a:srgbClr val="000000"/>
                </a:solidFill>
                <a:latin typeface="微软雅黑" panose="020B0503020204020204" charset="-122"/>
                <a:ea typeface="微软雅黑" panose="020B0503020204020204" charset="-122"/>
                <a:sym typeface="微软雅黑" panose="020B0503020204020204" charset="-122"/>
              </a:rPr>
              <a:t>对于</a:t>
            </a:r>
            <a:r>
              <a:rPr lang="zh-CN" altLang="en-US" sz="1400" dirty="0">
                <a:solidFill>
                  <a:srgbClr val="FF0000"/>
                </a:solidFill>
                <a:latin typeface="微软雅黑" panose="020B0503020204020204" charset="-122"/>
                <a:ea typeface="微软雅黑" panose="020B0503020204020204" charset="-122"/>
                <a:sym typeface="微软雅黑" panose="020B0503020204020204" charset="-122"/>
              </a:rPr>
              <a:t>物业管理服务、印刷服务、工程造价咨询服务、办公家具等</a:t>
            </a:r>
            <a:r>
              <a:rPr lang="zh-CN" altLang="en-US" sz="1400" dirty="0">
                <a:solidFill>
                  <a:srgbClr val="000000"/>
                </a:solidFill>
                <a:latin typeface="微软雅黑" panose="020B0503020204020204" charset="-122"/>
                <a:ea typeface="微软雅黑" panose="020B0503020204020204" charset="-122"/>
                <a:sym typeface="微软雅黑" panose="020B0503020204020204" charset="-122"/>
              </a:rPr>
              <a:t>适宜由中小企业提供的品目，建议采购人专门面向中小企业采购。​采购人在委托立项时需选择项目是否专门面向中小企业采购。</a:t>
            </a:r>
            <a:endParaRPr lang="zh-CN" altLang="en-US" sz="1400" dirty="0">
              <a:solidFill>
                <a:srgbClr val="000000"/>
              </a:solidFill>
              <a:latin typeface="微软雅黑" panose="020B0503020204020204" charset="-122"/>
              <a:ea typeface="微软雅黑" panose="020B0503020204020204" charset="-122"/>
              <a:sym typeface="微软雅黑" panose="020B0503020204020204" charset="-122"/>
            </a:endParaRPr>
          </a:p>
          <a:p>
            <a:pPr>
              <a:lnSpc>
                <a:spcPct val="130000"/>
              </a:lnSpc>
              <a:spcBef>
                <a:spcPts val="600"/>
              </a:spcBef>
            </a:pPr>
            <a:r>
              <a:rPr lang="zh-CN" altLang="en-US" sz="1400" b="1" dirty="0">
                <a:solidFill>
                  <a:srgbClr val="000000"/>
                </a:solidFill>
                <a:latin typeface="微软雅黑" panose="020B0503020204020204" charset="-122"/>
                <a:ea typeface="微软雅黑" panose="020B0503020204020204" charset="-122"/>
                <a:sym typeface="微软雅黑" panose="020B0503020204020204" charset="-122"/>
              </a:rPr>
              <a:t>二、价格扣除比例</a:t>
            </a:r>
            <a:endParaRPr lang="zh-CN" altLang="en-US" sz="1400" b="1" dirty="0">
              <a:solidFill>
                <a:srgbClr val="000000"/>
              </a:solidFill>
              <a:latin typeface="微软雅黑" panose="020B0503020204020204" charset="-122"/>
              <a:ea typeface="微软雅黑" panose="020B0503020204020204" charset="-122"/>
              <a:sym typeface="微软雅黑" panose="020B0503020204020204" charset="-122"/>
            </a:endParaRPr>
          </a:p>
          <a:p>
            <a:pPr>
              <a:lnSpc>
                <a:spcPct val="130000"/>
              </a:lnSpc>
              <a:spcBef>
                <a:spcPts val="600"/>
              </a:spcBef>
            </a:pPr>
            <a:r>
              <a:rPr lang="zh-CN" altLang="en-US" sz="1400" dirty="0">
                <a:solidFill>
                  <a:srgbClr val="000000"/>
                </a:solidFill>
                <a:latin typeface="微软雅黑" panose="020B0503020204020204" charset="-122"/>
                <a:ea typeface="微软雅黑" panose="020B0503020204020204" charset="-122"/>
                <a:sym typeface="微软雅黑" panose="020B0503020204020204" charset="-122"/>
              </a:rPr>
              <a:t>货物服务项目价格扣除比例由6%-10%提高到10%-20%，联合体扣除比例由2%-3%提高到4%-6%，工程项目扣除比例不变。</a:t>
            </a:r>
            <a:endParaRPr lang="zh-CN" altLang="en-US" sz="1400" b="1" dirty="0">
              <a:solidFill>
                <a:srgbClr val="000000"/>
              </a:solidFill>
              <a:latin typeface="微软雅黑" panose="020B0503020204020204" charset="-122"/>
              <a:ea typeface="微软雅黑" panose="020B0503020204020204" charset="-122"/>
              <a:sym typeface="微软雅黑" panose="020B0503020204020204" charset="-122"/>
            </a:endParaRPr>
          </a:p>
          <a:p>
            <a:pPr>
              <a:lnSpc>
                <a:spcPct val="130000"/>
              </a:lnSpc>
              <a:spcBef>
                <a:spcPts val="600"/>
              </a:spcBef>
            </a:pPr>
            <a:r>
              <a:rPr lang="zh-CN" altLang="en-US" sz="1400" b="1" dirty="0">
                <a:solidFill>
                  <a:srgbClr val="000000"/>
                </a:solidFill>
                <a:latin typeface="微软雅黑" panose="020B0503020204020204" charset="-122"/>
                <a:ea typeface="微软雅黑" panose="020B0503020204020204" charset="-122"/>
                <a:sym typeface="微软雅黑" panose="020B0503020204020204" charset="-122"/>
              </a:rPr>
              <a:t>三、工程施工定点</a:t>
            </a:r>
            <a:endParaRPr lang="zh-CN" altLang="en-US" sz="1400" b="1" dirty="0">
              <a:solidFill>
                <a:srgbClr val="000000"/>
              </a:solidFill>
              <a:latin typeface="微软雅黑" panose="020B0503020204020204" charset="-122"/>
              <a:ea typeface="微软雅黑" panose="020B0503020204020204" charset="-122"/>
              <a:sym typeface="微软雅黑" panose="020B0503020204020204" charset="-122"/>
            </a:endParaRPr>
          </a:p>
          <a:p>
            <a:pPr>
              <a:lnSpc>
                <a:spcPct val="130000"/>
              </a:lnSpc>
              <a:spcBef>
                <a:spcPts val="600"/>
              </a:spcBef>
            </a:pPr>
            <a:r>
              <a:rPr lang="zh-CN" altLang="en-US" sz="1400" dirty="0">
                <a:solidFill>
                  <a:srgbClr val="000000"/>
                </a:solidFill>
                <a:latin typeface="微软雅黑" panose="020B0503020204020204" charset="-122"/>
                <a:ea typeface="微软雅黑" panose="020B0503020204020204" charset="-122"/>
                <a:sym typeface="微软雅黑" panose="020B0503020204020204" charset="-122"/>
              </a:rPr>
              <a:t>原则上专门面向中小企业采购。不专门面向的，采购人需说明理由，作为单独委托项目采用非招标方式采购，参与项目的潜在供应商由采购人在工程施工定点供应商范围内选择。</a:t>
            </a:r>
            <a:endParaRPr lang="zh-CN" altLang="en-US" sz="1400" dirty="0">
              <a:solidFill>
                <a:srgbClr val="000000"/>
              </a:solidFill>
              <a:latin typeface="微软雅黑" panose="020B0503020204020204" charset="-122"/>
              <a:ea typeface="微软雅黑" panose="020B0503020204020204" charset="-122"/>
              <a:sym typeface="微软雅黑" panose="020B0503020204020204" charset="-122"/>
            </a:endParaRPr>
          </a:p>
        </p:txBody>
      </p:sp>
      <p:sp>
        <p:nvSpPr>
          <p:cNvPr id="51208" name="矩形 2"/>
          <p:cNvSpPr/>
          <p:nvPr/>
        </p:nvSpPr>
        <p:spPr>
          <a:xfrm>
            <a:off x="971550" y="184150"/>
            <a:ext cx="5876925" cy="423545"/>
          </a:xfrm>
          <a:prstGeom prst="rect">
            <a:avLst/>
          </a:prstGeom>
          <a:noFill/>
          <a:ln w="9525">
            <a:noFill/>
          </a:ln>
        </p:spPr>
        <p:txBody>
          <a:bodyPr wrap="square" anchor="t" anchorCtr="false">
            <a:spAutoFit/>
          </a:bodyPr>
          <a:p>
            <a:pPr algn="just">
              <a:lnSpc>
                <a:spcPct val="120000"/>
              </a:lnSpc>
            </a:pPr>
            <a:r>
              <a:rPr lang="en-US" altLang="zh-CN" b="1" dirty="0">
                <a:solidFill>
                  <a:srgbClr val="3F3F3F"/>
                </a:solidFill>
                <a:latin typeface="微软雅黑" panose="020B0503020204020204" charset="-122"/>
                <a:ea typeface="微软雅黑" panose="020B0503020204020204" charset="-122"/>
                <a:sym typeface="微软雅黑" panose="020B0503020204020204" charset="-122"/>
              </a:rPr>
              <a:t>3.3.2 </a:t>
            </a:r>
            <a:r>
              <a:rPr lang="zh-CN" altLang="en-US" b="1" dirty="0">
                <a:solidFill>
                  <a:srgbClr val="3F3F3F"/>
                </a:solidFill>
                <a:latin typeface="微软雅黑" panose="020B0503020204020204" charset="-122"/>
                <a:ea typeface="微软雅黑" panose="020B0503020204020204" charset="-122"/>
                <a:sym typeface="微软雅黑" panose="020B0503020204020204" charset="-122"/>
              </a:rPr>
              <a:t>政府采购政策功能</a:t>
            </a:r>
            <a:r>
              <a:rPr lang="en-US" altLang="zh-CN" b="1" dirty="0">
                <a:solidFill>
                  <a:srgbClr val="3F3F3F"/>
                </a:solidFill>
                <a:latin typeface="微软雅黑" panose="020B0503020204020204" charset="-122"/>
                <a:ea typeface="微软雅黑" panose="020B0503020204020204" charset="-122"/>
                <a:sym typeface="微软雅黑" panose="020B0503020204020204" charset="-122"/>
              </a:rPr>
              <a:t>——</a:t>
            </a:r>
            <a:r>
              <a:rPr lang="zh-CN" altLang="en-US" b="1" dirty="0">
                <a:solidFill>
                  <a:srgbClr val="3F3F3F"/>
                </a:solidFill>
                <a:latin typeface="微软雅黑" panose="020B0503020204020204" charset="-122"/>
                <a:ea typeface="微软雅黑" panose="020B0503020204020204" charset="-122"/>
                <a:sym typeface="微软雅黑" panose="020B0503020204020204" charset="-122"/>
              </a:rPr>
              <a:t>促进中小企业发展</a:t>
            </a:r>
            <a:endParaRPr lang="zh-CN" altLang="en-US" b="1" dirty="0">
              <a:solidFill>
                <a:srgbClr val="3F3F3F"/>
              </a:solidFill>
              <a:latin typeface="微软雅黑" panose="020B0503020204020204" charset="-122"/>
              <a:ea typeface="微软雅黑" panose="020B0503020204020204" charset="-122"/>
              <a:sym typeface="微软雅黑" panose="020B0503020204020204" charset="-122"/>
            </a:endParaRPr>
          </a:p>
        </p:txBody>
      </p:sp>
    </p:spTree>
  </p:cSld>
  <p:clrMapOvr>
    <a:masterClrMapping/>
  </p:clrMapOvr>
  <p:transition spd="slow">
    <p:cut/>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3249" name="灯片编号占位符 1"/>
          <p:cNvSpPr/>
          <p:nvPr/>
        </p:nvSpPr>
        <p:spPr>
          <a:xfrm>
            <a:off x="6553200" y="4767263"/>
            <a:ext cx="2133600" cy="274637"/>
          </a:xfrm>
          <a:prstGeom prst="rect">
            <a:avLst/>
          </a:prstGeom>
          <a:noFill/>
          <a:ln w="9525">
            <a:noFill/>
          </a:ln>
        </p:spPr>
        <p:txBody>
          <a:bodyPr anchor="ctr" anchorCtr="false"/>
          <a:p>
            <a:pPr algn="r"/>
            <a:fld id="{9A0DB2DC-4C9A-4742-B13C-FB6460FD3503}" type="slidenum">
              <a:rPr lang="zh-CN" altLang="en-US" sz="1200" dirty="0">
                <a:solidFill>
                  <a:srgbClr val="898989"/>
                </a:solidFill>
                <a:latin typeface="Calibri" panose="020F0502020204030204" charset="0"/>
                <a:ea typeface="宋体" panose="02010600030101010101" pitchFamily="2" charset="-122"/>
              </a:rPr>
            </a:fld>
            <a:endParaRPr lang="zh-CN" altLang="en-US" sz="1200" dirty="0">
              <a:solidFill>
                <a:srgbClr val="898989"/>
              </a:solidFill>
              <a:latin typeface="Calibri" panose="020F0502020204030204" charset="0"/>
              <a:ea typeface="宋体" panose="02010600030101010101" pitchFamily="2" charset="-122"/>
            </a:endParaRPr>
          </a:p>
        </p:txBody>
      </p:sp>
      <p:sp>
        <p:nvSpPr>
          <p:cNvPr id="53250" name="直接连接符 6"/>
          <p:cNvSpPr/>
          <p:nvPr/>
        </p:nvSpPr>
        <p:spPr>
          <a:xfrm>
            <a:off x="755650" y="625475"/>
            <a:ext cx="7848600" cy="0"/>
          </a:xfrm>
          <a:prstGeom prst="line">
            <a:avLst/>
          </a:prstGeom>
          <a:ln w="9525" cap="flat" cmpd="sng">
            <a:solidFill>
              <a:srgbClr val="7F7F7F"/>
            </a:solidFill>
            <a:prstDash val="solid"/>
            <a:bevel/>
            <a:headEnd type="none" w="med" len="med"/>
            <a:tailEnd type="none" w="med" len="med"/>
          </a:ln>
        </p:spPr>
      </p:sp>
      <p:grpSp>
        <p:nvGrpSpPr>
          <p:cNvPr id="53251" name="组合 26626"/>
          <p:cNvGrpSpPr/>
          <p:nvPr/>
        </p:nvGrpSpPr>
        <p:grpSpPr>
          <a:xfrm>
            <a:off x="323850" y="292100"/>
            <a:ext cx="390525" cy="206375"/>
            <a:chOff x="0" y="0"/>
            <a:chExt cx="1041399" cy="549275"/>
          </a:xfrm>
        </p:grpSpPr>
        <p:sp>
          <p:nvSpPr>
            <p:cNvPr id="53252" name="Freeform 16"/>
            <p:cNvSpPr/>
            <p:nvPr/>
          </p:nvSpPr>
          <p:spPr>
            <a:xfrm>
              <a:off x="0" y="0"/>
              <a:ext cx="361950" cy="549275"/>
            </a:xfrm>
            <a:custGeom>
              <a:avLst/>
              <a:gdLst/>
              <a:ahLst/>
              <a:cxnLst>
                <a:cxn ang="0">
                  <a:pos x="4" y="92"/>
                </a:cxn>
                <a:cxn ang="0">
                  <a:pos x="96" y="0"/>
                </a:cxn>
                <a:cxn ang="0">
                  <a:pos x="400" y="304"/>
                </a:cxn>
                <a:cxn ang="0">
                  <a:pos x="96" y="608"/>
                </a:cxn>
                <a:cxn ang="0">
                  <a:pos x="0" y="512"/>
                </a:cxn>
                <a:cxn ang="0">
                  <a:pos x="212" y="300"/>
                </a:cxn>
                <a:cxn ang="0">
                  <a:pos x="4" y="92"/>
                </a:cxn>
              </a:cxnLst>
              <a:pathLst>
                <a:path w="400" h="608">
                  <a:moveTo>
                    <a:pt x="4" y="92"/>
                  </a:moveTo>
                  <a:lnTo>
                    <a:pt x="96" y="0"/>
                  </a:lnTo>
                  <a:lnTo>
                    <a:pt x="400" y="304"/>
                  </a:lnTo>
                  <a:lnTo>
                    <a:pt x="96" y="608"/>
                  </a:lnTo>
                  <a:lnTo>
                    <a:pt x="0" y="512"/>
                  </a:lnTo>
                  <a:lnTo>
                    <a:pt x="212" y="300"/>
                  </a:lnTo>
                  <a:lnTo>
                    <a:pt x="4" y="92"/>
                  </a:lnTo>
                  <a:close/>
                </a:path>
              </a:pathLst>
            </a:custGeom>
            <a:solidFill>
              <a:srgbClr val="005DA2"/>
            </a:solidFill>
            <a:ln w="9525">
              <a:noFill/>
            </a:ln>
          </p:spPr>
          <p:txBody>
            <a:bodyPr/>
            <a:p>
              <a:endParaRPr lang="zh-CN" altLang="en-US"/>
            </a:p>
          </p:txBody>
        </p:sp>
        <p:sp>
          <p:nvSpPr>
            <p:cNvPr id="53253" name="Freeform 17"/>
            <p:cNvSpPr/>
            <p:nvPr/>
          </p:nvSpPr>
          <p:spPr>
            <a:xfrm>
              <a:off x="338137" y="0"/>
              <a:ext cx="360362" cy="549275"/>
            </a:xfrm>
            <a:custGeom>
              <a:avLst/>
              <a:gdLst/>
              <a:ahLst/>
              <a:cxnLst>
                <a:cxn ang="0">
                  <a:pos x="4" y="92"/>
                </a:cxn>
                <a:cxn ang="0">
                  <a:pos x="96" y="0"/>
                </a:cxn>
                <a:cxn ang="0">
                  <a:pos x="399" y="304"/>
                </a:cxn>
                <a:cxn ang="0">
                  <a:pos x="96" y="608"/>
                </a:cxn>
                <a:cxn ang="0">
                  <a:pos x="0" y="512"/>
                </a:cxn>
                <a:cxn ang="0">
                  <a:pos x="212" y="300"/>
                </a:cxn>
                <a:cxn ang="0">
                  <a:pos x="4" y="92"/>
                </a:cxn>
              </a:cxnLst>
              <a:pathLst>
                <a:path w="399" h="608">
                  <a:moveTo>
                    <a:pt x="4" y="92"/>
                  </a:moveTo>
                  <a:lnTo>
                    <a:pt x="96" y="0"/>
                  </a:lnTo>
                  <a:lnTo>
                    <a:pt x="399" y="304"/>
                  </a:lnTo>
                  <a:lnTo>
                    <a:pt x="96" y="608"/>
                  </a:lnTo>
                  <a:lnTo>
                    <a:pt x="0" y="512"/>
                  </a:lnTo>
                  <a:lnTo>
                    <a:pt x="212" y="300"/>
                  </a:lnTo>
                  <a:lnTo>
                    <a:pt x="4" y="92"/>
                  </a:lnTo>
                  <a:close/>
                </a:path>
              </a:pathLst>
            </a:custGeom>
            <a:solidFill>
              <a:srgbClr val="3992DB"/>
            </a:solidFill>
            <a:ln w="9525">
              <a:noFill/>
            </a:ln>
          </p:spPr>
          <p:txBody>
            <a:bodyPr/>
            <a:p>
              <a:endParaRPr lang="zh-CN" altLang="en-US"/>
            </a:p>
          </p:txBody>
        </p:sp>
        <p:sp>
          <p:nvSpPr>
            <p:cNvPr id="53254" name="Freeform 18"/>
            <p:cNvSpPr/>
            <p:nvPr/>
          </p:nvSpPr>
          <p:spPr>
            <a:xfrm>
              <a:off x="681037" y="0"/>
              <a:ext cx="360362" cy="549275"/>
            </a:xfrm>
            <a:custGeom>
              <a:avLst/>
              <a:gdLst/>
              <a:ahLst/>
              <a:cxnLst>
                <a:cxn ang="0">
                  <a:pos x="4" y="92"/>
                </a:cxn>
                <a:cxn ang="0">
                  <a:pos x="95" y="0"/>
                </a:cxn>
                <a:cxn ang="0">
                  <a:pos x="399" y="304"/>
                </a:cxn>
                <a:cxn ang="0">
                  <a:pos x="95" y="608"/>
                </a:cxn>
                <a:cxn ang="0">
                  <a:pos x="0" y="512"/>
                </a:cxn>
                <a:cxn ang="0">
                  <a:pos x="212" y="300"/>
                </a:cxn>
                <a:cxn ang="0">
                  <a:pos x="4" y="92"/>
                </a:cxn>
              </a:cxnLst>
              <a:pathLst>
                <a:path w="399" h="608">
                  <a:moveTo>
                    <a:pt x="4" y="92"/>
                  </a:moveTo>
                  <a:lnTo>
                    <a:pt x="95" y="0"/>
                  </a:lnTo>
                  <a:lnTo>
                    <a:pt x="399" y="304"/>
                  </a:lnTo>
                  <a:lnTo>
                    <a:pt x="95" y="608"/>
                  </a:lnTo>
                  <a:lnTo>
                    <a:pt x="0" y="512"/>
                  </a:lnTo>
                  <a:lnTo>
                    <a:pt x="212" y="300"/>
                  </a:lnTo>
                  <a:lnTo>
                    <a:pt x="4" y="92"/>
                  </a:lnTo>
                  <a:close/>
                </a:path>
              </a:pathLst>
            </a:custGeom>
            <a:solidFill>
              <a:srgbClr val="F79600"/>
            </a:solidFill>
            <a:ln w="9525">
              <a:noFill/>
            </a:ln>
          </p:spPr>
          <p:txBody>
            <a:bodyPr/>
            <a:p>
              <a:endParaRPr lang="zh-CN" altLang="en-US"/>
            </a:p>
          </p:txBody>
        </p:sp>
      </p:grpSp>
      <p:sp>
        <p:nvSpPr>
          <p:cNvPr id="53255" name="矩形 1"/>
          <p:cNvSpPr/>
          <p:nvPr/>
        </p:nvSpPr>
        <p:spPr>
          <a:xfrm>
            <a:off x="971550" y="184150"/>
            <a:ext cx="5876925" cy="423545"/>
          </a:xfrm>
          <a:prstGeom prst="rect">
            <a:avLst/>
          </a:prstGeom>
          <a:noFill/>
          <a:ln w="9525">
            <a:noFill/>
          </a:ln>
        </p:spPr>
        <p:txBody>
          <a:bodyPr wrap="square" anchor="t" anchorCtr="false">
            <a:spAutoFit/>
          </a:bodyPr>
          <a:p>
            <a:pPr algn="just">
              <a:lnSpc>
                <a:spcPct val="120000"/>
              </a:lnSpc>
            </a:pPr>
            <a:r>
              <a:rPr lang="en-US" altLang="zh-CN" b="1" dirty="0">
                <a:solidFill>
                  <a:srgbClr val="3F3F3F"/>
                </a:solidFill>
                <a:latin typeface="微软雅黑" panose="020B0503020204020204" charset="-122"/>
                <a:ea typeface="微软雅黑" panose="020B0503020204020204" charset="-122"/>
                <a:sym typeface="微软雅黑" panose="020B0503020204020204" charset="-122"/>
              </a:rPr>
              <a:t>3.3.3 </a:t>
            </a:r>
            <a:r>
              <a:rPr lang="zh-CN" altLang="en-US" b="1" dirty="0">
                <a:solidFill>
                  <a:srgbClr val="3F3F3F"/>
                </a:solidFill>
                <a:latin typeface="微软雅黑" panose="020B0503020204020204" charset="-122"/>
                <a:ea typeface="微软雅黑" panose="020B0503020204020204" charset="-122"/>
                <a:sym typeface="微软雅黑" panose="020B0503020204020204" charset="-122"/>
              </a:rPr>
              <a:t>政府采购政策功能</a:t>
            </a:r>
            <a:r>
              <a:rPr lang="en-US" altLang="zh-CN" b="1" dirty="0">
                <a:solidFill>
                  <a:srgbClr val="3F3F3F"/>
                </a:solidFill>
                <a:latin typeface="微软雅黑" panose="020B0503020204020204" charset="-122"/>
                <a:ea typeface="微软雅黑" panose="020B0503020204020204" charset="-122"/>
                <a:sym typeface="微软雅黑" panose="020B0503020204020204" charset="-122"/>
              </a:rPr>
              <a:t>——</a:t>
            </a:r>
            <a:r>
              <a:rPr lang="zh-CN" altLang="en-US" b="1" dirty="0">
                <a:solidFill>
                  <a:srgbClr val="3F3F3F"/>
                </a:solidFill>
                <a:latin typeface="微软雅黑" panose="020B0503020204020204" charset="-122"/>
                <a:ea typeface="微软雅黑" panose="020B0503020204020204" charset="-122"/>
                <a:sym typeface="微软雅黑" panose="020B0503020204020204" charset="-122"/>
              </a:rPr>
              <a:t>支持乡村振兴</a:t>
            </a:r>
            <a:endParaRPr lang="zh-CN" altLang="en-US" b="1" dirty="0">
              <a:solidFill>
                <a:srgbClr val="3F3F3F"/>
              </a:solidFill>
              <a:latin typeface="微软雅黑" panose="020B0503020204020204" charset="-122"/>
              <a:ea typeface="微软雅黑" panose="020B0503020204020204" charset="-122"/>
              <a:sym typeface="微软雅黑" panose="020B0503020204020204" charset="-122"/>
            </a:endParaRPr>
          </a:p>
        </p:txBody>
      </p:sp>
      <p:sp>
        <p:nvSpPr>
          <p:cNvPr id="38920" name="矩形 47"/>
          <p:cNvSpPr/>
          <p:nvPr/>
        </p:nvSpPr>
        <p:spPr>
          <a:xfrm>
            <a:off x="874713" y="796925"/>
            <a:ext cx="7610475" cy="2201863"/>
          </a:xfrm>
          <a:prstGeom prst="rect">
            <a:avLst/>
          </a:prstGeom>
          <a:noFill/>
          <a:ln w="9525">
            <a:noFill/>
          </a:ln>
        </p:spPr>
        <p:txBody>
          <a:bodyPr wrap="square" anchor="t" anchorCtr="false">
            <a:spAutoFit/>
          </a:bodyPr>
          <a:p>
            <a:pPr fontAlgn="base">
              <a:lnSpc>
                <a:spcPct val="130000"/>
              </a:lnSpc>
              <a:spcBef>
                <a:spcPts val="600"/>
              </a:spcBef>
            </a:pPr>
            <a:r>
              <a:rPr lang="zh-CN" altLang="en-US" sz="1400" strike="noStrike" noProof="1" dirty="0">
                <a:solidFill>
                  <a:srgbClr val="000000"/>
                </a:solidFill>
                <a:latin typeface="微软雅黑" panose="020B0503020204020204" charset="-122"/>
                <a:ea typeface="微软雅黑" panose="020B0503020204020204" charset="-122"/>
                <a:cs typeface="+mn-cs"/>
                <a:sym typeface="微软雅黑" panose="020B0503020204020204" charset="-122"/>
              </a:rPr>
              <a:t>《关于运用政府采购政策支持乡村振兴的通知》</a:t>
            </a:r>
            <a:endParaRPr lang="zh-CN" altLang="en-US" sz="1400" strike="noStrike" noProof="1" dirty="0">
              <a:solidFill>
                <a:srgbClr val="000000"/>
              </a:solidFill>
              <a:latin typeface="微软雅黑" panose="020B0503020204020204" charset="-122"/>
              <a:ea typeface="微软雅黑" panose="020B0503020204020204" charset="-122"/>
              <a:sym typeface="微软雅黑" panose="020B0503020204020204" charset="-122"/>
            </a:endParaRPr>
          </a:p>
          <a:p>
            <a:pPr fontAlgn="base">
              <a:lnSpc>
                <a:spcPct val="130000"/>
              </a:lnSpc>
              <a:spcBef>
                <a:spcPts val="600"/>
              </a:spcBef>
            </a:pPr>
            <a:r>
              <a:rPr lang="en-US" altLang="zh-CN" sz="1400" strike="noStrike" noProof="1" dirty="0">
                <a:solidFill>
                  <a:srgbClr val="000000"/>
                </a:solidFill>
                <a:latin typeface="微软雅黑" panose="020B0503020204020204" charset="-122"/>
                <a:ea typeface="微软雅黑" panose="020B0503020204020204" charset="-122"/>
                <a:cs typeface="+mn-cs"/>
                <a:sym typeface="微软雅黑" panose="020B0503020204020204" charset="-122"/>
              </a:rPr>
              <a:t>    </a:t>
            </a:r>
            <a:r>
              <a:rPr lang="zh-CN" altLang="en-US" sz="1400" strike="noStrike" noProof="1" dirty="0">
                <a:solidFill>
                  <a:srgbClr val="000000"/>
                </a:solidFill>
                <a:latin typeface="微软雅黑" panose="020B0503020204020204" charset="-122"/>
                <a:ea typeface="微软雅黑" panose="020B0503020204020204" charset="-122"/>
                <a:cs typeface="+mn-cs"/>
                <a:sym typeface="微软雅黑" panose="020B0503020204020204" charset="-122"/>
              </a:rPr>
              <a:t>自2021年起，各级预算单位应当按照</a:t>
            </a:r>
            <a:r>
              <a:rPr lang="zh-CN" altLang="en-US" sz="1400" strike="noStrike" noProof="1" dirty="0">
                <a:solidFill>
                  <a:srgbClr val="FF0000"/>
                </a:solidFill>
                <a:latin typeface="微软雅黑" panose="020B0503020204020204" charset="-122"/>
                <a:ea typeface="微软雅黑" panose="020B0503020204020204" charset="-122"/>
                <a:cs typeface="+mn-cs"/>
                <a:sym typeface="微软雅黑" panose="020B0503020204020204" charset="-122"/>
              </a:rPr>
              <a:t>不低于10%的比例</a:t>
            </a:r>
            <a:r>
              <a:rPr lang="zh-CN" altLang="en-US" sz="1400" strike="noStrike" noProof="1" dirty="0">
                <a:solidFill>
                  <a:srgbClr val="000000"/>
                </a:solidFill>
                <a:latin typeface="微软雅黑" panose="020B0503020204020204" charset="-122"/>
                <a:ea typeface="微软雅黑" panose="020B0503020204020204" charset="-122"/>
                <a:cs typeface="+mn-cs"/>
                <a:sym typeface="微软雅黑" panose="020B0503020204020204" charset="-122"/>
              </a:rPr>
              <a:t>预留年度食堂食材采购份额，通过脱贫地区农副产品网络销售平台（原贫困地区农副产品网络销售平台）采购脱贫地区农副产品。脱贫地区农副产品是指在832个脱贫县域内注册的企业、农民专业合作社、家庭农场等出产的农副产品。确因地域、相关政策限制等特殊原因难以完成10%预留份额任务的预算单位，可由中央主管预算单位或省级财政部门报经财政部(国库司)审核同意后，适当放宽预留比例要求</a:t>
            </a:r>
            <a:r>
              <a:rPr lang="zh-CN" altLang="en-US" sz="1400" strike="noStrike" noProof="1" dirty="0">
                <a:solidFill>
                  <a:srgbClr val="000000"/>
                </a:solidFill>
                <a:uFillTx/>
                <a:latin typeface="宋体" panose="02010600030101010101" pitchFamily="2" charset="-122"/>
                <a:ea typeface="微软雅黑" panose="020B0503020204020204" charset="-122"/>
                <a:cs typeface="+mn-cs"/>
                <a:sym typeface="微软雅黑" panose="020B0503020204020204" charset="-122"/>
              </a:rPr>
              <a:t>。</a:t>
            </a:r>
            <a:endParaRPr lang="zh-CN" altLang="en-US" sz="1400" strike="noStrike" noProof="1" dirty="0">
              <a:solidFill>
                <a:srgbClr val="000000"/>
              </a:solidFill>
              <a:latin typeface="微软雅黑" panose="020B0503020204020204" charset="-122"/>
              <a:ea typeface="微软雅黑" panose="020B0503020204020204" charset="-122"/>
              <a:sym typeface="微软雅黑" panose="020B0503020204020204" charset="-122"/>
            </a:endParaRPr>
          </a:p>
          <a:p>
            <a:pPr fontAlgn="base">
              <a:lnSpc>
                <a:spcPct val="130000"/>
              </a:lnSpc>
              <a:spcBef>
                <a:spcPts val="600"/>
              </a:spcBef>
            </a:pPr>
            <a:endParaRPr lang="zh-CN" altLang="en-US" sz="1400" strike="noStrike" noProof="1" dirty="0">
              <a:solidFill>
                <a:srgbClr val="000000"/>
              </a:solidFill>
              <a:latin typeface="微软雅黑" panose="020B0503020204020204" charset="-122"/>
              <a:ea typeface="微软雅黑" panose="020B0503020204020204" charset="-122"/>
              <a:sym typeface="微软雅黑" panose="020B0503020204020204" charset="-122"/>
            </a:endParaRPr>
          </a:p>
        </p:txBody>
      </p:sp>
    </p:spTree>
  </p:cSld>
  <p:clrMapOvr>
    <a:masterClrMapping/>
  </p:clrMapOvr>
  <p:transition spd="slow">
    <p:cut/>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4273" name="灯片编号占位符 1"/>
          <p:cNvSpPr/>
          <p:nvPr/>
        </p:nvSpPr>
        <p:spPr>
          <a:xfrm>
            <a:off x="6553200" y="4767263"/>
            <a:ext cx="2133600" cy="274637"/>
          </a:xfrm>
          <a:prstGeom prst="rect">
            <a:avLst/>
          </a:prstGeom>
          <a:noFill/>
          <a:ln w="9525">
            <a:noFill/>
          </a:ln>
        </p:spPr>
        <p:txBody>
          <a:bodyPr anchor="ctr" anchorCtr="false"/>
          <a:p>
            <a:pPr algn="r"/>
            <a:fld id="{9A0DB2DC-4C9A-4742-B13C-FB6460FD3503}" type="slidenum">
              <a:rPr lang="zh-CN" altLang="en-US" sz="1200" dirty="0">
                <a:solidFill>
                  <a:srgbClr val="898989"/>
                </a:solidFill>
                <a:latin typeface="Calibri" panose="020F0502020204030204" charset="0"/>
                <a:ea typeface="宋体" panose="02010600030101010101" pitchFamily="2" charset="-122"/>
              </a:rPr>
            </a:fld>
            <a:endParaRPr lang="zh-CN" altLang="en-US" sz="1200" dirty="0">
              <a:solidFill>
                <a:srgbClr val="898989"/>
              </a:solidFill>
              <a:latin typeface="Calibri" panose="020F0502020204030204" charset="0"/>
              <a:ea typeface="宋体" panose="02010600030101010101" pitchFamily="2" charset="-122"/>
            </a:endParaRPr>
          </a:p>
        </p:txBody>
      </p:sp>
      <p:sp>
        <p:nvSpPr>
          <p:cNvPr id="54274" name="直接连接符 6"/>
          <p:cNvSpPr/>
          <p:nvPr/>
        </p:nvSpPr>
        <p:spPr>
          <a:xfrm>
            <a:off x="755650" y="625475"/>
            <a:ext cx="7848600" cy="0"/>
          </a:xfrm>
          <a:prstGeom prst="line">
            <a:avLst/>
          </a:prstGeom>
          <a:ln w="9525" cap="flat" cmpd="sng">
            <a:solidFill>
              <a:srgbClr val="7F7F7F"/>
            </a:solidFill>
            <a:prstDash val="solid"/>
            <a:bevel/>
            <a:headEnd type="none" w="med" len="med"/>
            <a:tailEnd type="none" w="med" len="med"/>
          </a:ln>
        </p:spPr>
      </p:sp>
      <p:grpSp>
        <p:nvGrpSpPr>
          <p:cNvPr id="54275" name="组合 26626"/>
          <p:cNvGrpSpPr/>
          <p:nvPr/>
        </p:nvGrpSpPr>
        <p:grpSpPr>
          <a:xfrm>
            <a:off x="323850" y="292100"/>
            <a:ext cx="390525" cy="206375"/>
            <a:chOff x="0" y="0"/>
            <a:chExt cx="1041399" cy="549275"/>
          </a:xfrm>
        </p:grpSpPr>
        <p:sp>
          <p:nvSpPr>
            <p:cNvPr id="54276" name="Freeform 16"/>
            <p:cNvSpPr/>
            <p:nvPr/>
          </p:nvSpPr>
          <p:spPr>
            <a:xfrm>
              <a:off x="0" y="0"/>
              <a:ext cx="361950" cy="549275"/>
            </a:xfrm>
            <a:custGeom>
              <a:avLst/>
              <a:gdLst/>
              <a:ahLst/>
              <a:cxnLst>
                <a:cxn ang="0">
                  <a:pos x="4" y="92"/>
                </a:cxn>
                <a:cxn ang="0">
                  <a:pos x="96" y="0"/>
                </a:cxn>
                <a:cxn ang="0">
                  <a:pos x="400" y="304"/>
                </a:cxn>
                <a:cxn ang="0">
                  <a:pos x="96" y="608"/>
                </a:cxn>
                <a:cxn ang="0">
                  <a:pos x="0" y="512"/>
                </a:cxn>
                <a:cxn ang="0">
                  <a:pos x="212" y="300"/>
                </a:cxn>
                <a:cxn ang="0">
                  <a:pos x="4" y="92"/>
                </a:cxn>
              </a:cxnLst>
              <a:pathLst>
                <a:path w="400" h="608">
                  <a:moveTo>
                    <a:pt x="4" y="92"/>
                  </a:moveTo>
                  <a:lnTo>
                    <a:pt x="96" y="0"/>
                  </a:lnTo>
                  <a:lnTo>
                    <a:pt x="400" y="304"/>
                  </a:lnTo>
                  <a:lnTo>
                    <a:pt x="96" y="608"/>
                  </a:lnTo>
                  <a:lnTo>
                    <a:pt x="0" y="512"/>
                  </a:lnTo>
                  <a:lnTo>
                    <a:pt x="212" y="300"/>
                  </a:lnTo>
                  <a:lnTo>
                    <a:pt x="4" y="92"/>
                  </a:lnTo>
                  <a:close/>
                </a:path>
              </a:pathLst>
            </a:custGeom>
            <a:solidFill>
              <a:srgbClr val="005DA2"/>
            </a:solidFill>
            <a:ln w="9525">
              <a:noFill/>
            </a:ln>
          </p:spPr>
          <p:txBody>
            <a:bodyPr/>
            <a:p>
              <a:endParaRPr lang="zh-CN" altLang="en-US"/>
            </a:p>
          </p:txBody>
        </p:sp>
        <p:sp>
          <p:nvSpPr>
            <p:cNvPr id="54277" name="Freeform 17"/>
            <p:cNvSpPr/>
            <p:nvPr/>
          </p:nvSpPr>
          <p:spPr>
            <a:xfrm>
              <a:off x="338137" y="0"/>
              <a:ext cx="360362" cy="549275"/>
            </a:xfrm>
            <a:custGeom>
              <a:avLst/>
              <a:gdLst/>
              <a:ahLst/>
              <a:cxnLst>
                <a:cxn ang="0">
                  <a:pos x="4" y="92"/>
                </a:cxn>
                <a:cxn ang="0">
                  <a:pos x="96" y="0"/>
                </a:cxn>
                <a:cxn ang="0">
                  <a:pos x="399" y="304"/>
                </a:cxn>
                <a:cxn ang="0">
                  <a:pos x="96" y="608"/>
                </a:cxn>
                <a:cxn ang="0">
                  <a:pos x="0" y="512"/>
                </a:cxn>
                <a:cxn ang="0">
                  <a:pos x="212" y="300"/>
                </a:cxn>
                <a:cxn ang="0">
                  <a:pos x="4" y="92"/>
                </a:cxn>
              </a:cxnLst>
              <a:pathLst>
                <a:path w="399" h="608">
                  <a:moveTo>
                    <a:pt x="4" y="92"/>
                  </a:moveTo>
                  <a:lnTo>
                    <a:pt x="96" y="0"/>
                  </a:lnTo>
                  <a:lnTo>
                    <a:pt x="399" y="304"/>
                  </a:lnTo>
                  <a:lnTo>
                    <a:pt x="96" y="608"/>
                  </a:lnTo>
                  <a:lnTo>
                    <a:pt x="0" y="512"/>
                  </a:lnTo>
                  <a:lnTo>
                    <a:pt x="212" y="300"/>
                  </a:lnTo>
                  <a:lnTo>
                    <a:pt x="4" y="92"/>
                  </a:lnTo>
                  <a:close/>
                </a:path>
              </a:pathLst>
            </a:custGeom>
            <a:solidFill>
              <a:srgbClr val="3992DB"/>
            </a:solidFill>
            <a:ln w="9525">
              <a:noFill/>
            </a:ln>
          </p:spPr>
          <p:txBody>
            <a:bodyPr/>
            <a:p>
              <a:endParaRPr lang="zh-CN" altLang="en-US"/>
            </a:p>
          </p:txBody>
        </p:sp>
        <p:sp>
          <p:nvSpPr>
            <p:cNvPr id="54278" name="Freeform 18"/>
            <p:cNvSpPr/>
            <p:nvPr/>
          </p:nvSpPr>
          <p:spPr>
            <a:xfrm>
              <a:off x="681037" y="0"/>
              <a:ext cx="360362" cy="549275"/>
            </a:xfrm>
            <a:custGeom>
              <a:avLst/>
              <a:gdLst/>
              <a:ahLst/>
              <a:cxnLst>
                <a:cxn ang="0">
                  <a:pos x="4" y="92"/>
                </a:cxn>
                <a:cxn ang="0">
                  <a:pos x="95" y="0"/>
                </a:cxn>
                <a:cxn ang="0">
                  <a:pos x="399" y="304"/>
                </a:cxn>
                <a:cxn ang="0">
                  <a:pos x="95" y="608"/>
                </a:cxn>
                <a:cxn ang="0">
                  <a:pos x="0" y="512"/>
                </a:cxn>
                <a:cxn ang="0">
                  <a:pos x="212" y="300"/>
                </a:cxn>
                <a:cxn ang="0">
                  <a:pos x="4" y="92"/>
                </a:cxn>
              </a:cxnLst>
              <a:pathLst>
                <a:path w="399" h="608">
                  <a:moveTo>
                    <a:pt x="4" y="92"/>
                  </a:moveTo>
                  <a:lnTo>
                    <a:pt x="95" y="0"/>
                  </a:lnTo>
                  <a:lnTo>
                    <a:pt x="399" y="304"/>
                  </a:lnTo>
                  <a:lnTo>
                    <a:pt x="95" y="608"/>
                  </a:lnTo>
                  <a:lnTo>
                    <a:pt x="0" y="512"/>
                  </a:lnTo>
                  <a:lnTo>
                    <a:pt x="212" y="300"/>
                  </a:lnTo>
                  <a:lnTo>
                    <a:pt x="4" y="92"/>
                  </a:lnTo>
                  <a:close/>
                </a:path>
              </a:pathLst>
            </a:custGeom>
            <a:solidFill>
              <a:srgbClr val="F79600"/>
            </a:solidFill>
            <a:ln w="9525">
              <a:noFill/>
            </a:ln>
          </p:spPr>
          <p:txBody>
            <a:bodyPr/>
            <a:p>
              <a:endParaRPr lang="zh-CN" altLang="en-US"/>
            </a:p>
          </p:txBody>
        </p:sp>
      </p:grpSp>
      <p:sp>
        <p:nvSpPr>
          <p:cNvPr id="54279" name="矩形 1"/>
          <p:cNvSpPr/>
          <p:nvPr/>
        </p:nvSpPr>
        <p:spPr>
          <a:xfrm>
            <a:off x="971550" y="184150"/>
            <a:ext cx="5876925" cy="423545"/>
          </a:xfrm>
          <a:prstGeom prst="rect">
            <a:avLst/>
          </a:prstGeom>
          <a:noFill/>
          <a:ln w="9525">
            <a:noFill/>
          </a:ln>
        </p:spPr>
        <p:txBody>
          <a:bodyPr wrap="square" anchor="t" anchorCtr="false">
            <a:spAutoFit/>
          </a:bodyPr>
          <a:p>
            <a:pPr algn="just">
              <a:lnSpc>
                <a:spcPct val="120000"/>
              </a:lnSpc>
            </a:pPr>
            <a:r>
              <a:rPr lang="en-US" altLang="zh-CN" b="1" dirty="0">
                <a:solidFill>
                  <a:srgbClr val="3F3F3F"/>
                </a:solidFill>
                <a:latin typeface="微软雅黑" panose="020B0503020204020204" charset="-122"/>
                <a:ea typeface="微软雅黑" panose="020B0503020204020204" charset="-122"/>
                <a:sym typeface="微软雅黑" panose="020B0503020204020204" charset="-122"/>
              </a:rPr>
              <a:t>3.3.4 </a:t>
            </a:r>
            <a:r>
              <a:rPr lang="zh-CN" altLang="en-US" b="1" dirty="0">
                <a:solidFill>
                  <a:srgbClr val="3F3F3F"/>
                </a:solidFill>
                <a:latin typeface="微软雅黑" panose="020B0503020204020204" charset="-122"/>
                <a:ea typeface="微软雅黑" panose="020B0503020204020204" charset="-122"/>
                <a:sym typeface="微软雅黑" panose="020B0503020204020204" charset="-122"/>
              </a:rPr>
              <a:t>政府采购政策功能</a:t>
            </a:r>
            <a:r>
              <a:rPr lang="en-US" altLang="zh-CN" b="1" dirty="0">
                <a:solidFill>
                  <a:srgbClr val="3F3F3F"/>
                </a:solidFill>
                <a:latin typeface="微软雅黑" panose="020B0503020204020204" charset="-122"/>
                <a:ea typeface="微软雅黑" panose="020B0503020204020204" charset="-122"/>
                <a:sym typeface="微软雅黑" panose="020B0503020204020204" charset="-122"/>
              </a:rPr>
              <a:t>——</a:t>
            </a:r>
            <a:r>
              <a:rPr lang="zh-CN" altLang="en-US" b="1" dirty="0">
                <a:solidFill>
                  <a:srgbClr val="3F3F3F"/>
                </a:solidFill>
                <a:latin typeface="微软雅黑" panose="020B0503020204020204" charset="-122"/>
                <a:ea typeface="微软雅黑" panose="020B0503020204020204" charset="-122"/>
                <a:sym typeface="微软雅黑" panose="020B0503020204020204" charset="-122"/>
              </a:rPr>
              <a:t>采购本国产品</a:t>
            </a:r>
            <a:endParaRPr lang="zh-CN" altLang="en-US" b="1" dirty="0">
              <a:solidFill>
                <a:srgbClr val="3F3F3F"/>
              </a:solidFill>
              <a:latin typeface="微软雅黑" panose="020B0503020204020204" charset="-122"/>
              <a:ea typeface="微软雅黑" panose="020B0503020204020204" charset="-122"/>
              <a:sym typeface="微软雅黑" panose="020B0503020204020204" charset="-122"/>
            </a:endParaRPr>
          </a:p>
        </p:txBody>
      </p:sp>
      <p:sp>
        <p:nvSpPr>
          <p:cNvPr id="38920" name="矩形 47"/>
          <p:cNvSpPr/>
          <p:nvPr/>
        </p:nvSpPr>
        <p:spPr>
          <a:xfrm>
            <a:off x="874713" y="796925"/>
            <a:ext cx="7610475" cy="1565910"/>
          </a:xfrm>
          <a:prstGeom prst="rect">
            <a:avLst/>
          </a:prstGeom>
          <a:noFill/>
          <a:ln w="9525">
            <a:noFill/>
          </a:ln>
        </p:spPr>
        <p:txBody>
          <a:bodyPr wrap="square" anchor="t" anchorCtr="false">
            <a:spAutoFit/>
          </a:bodyPr>
          <a:p>
            <a:pPr fontAlgn="base">
              <a:lnSpc>
                <a:spcPct val="130000"/>
              </a:lnSpc>
              <a:spcBef>
                <a:spcPts val="600"/>
              </a:spcBef>
            </a:pPr>
            <a:r>
              <a:rPr lang="zh-CN" altLang="en-US" sz="1400" strike="noStrike" noProof="1" dirty="0">
                <a:solidFill>
                  <a:srgbClr val="000000"/>
                </a:solidFill>
                <a:latin typeface="微软雅黑" panose="020B0503020204020204" charset="-122"/>
                <a:ea typeface="微软雅黑" panose="020B0503020204020204" charset="-122"/>
                <a:cs typeface="+mn-cs"/>
                <a:sym typeface="微软雅黑" panose="020B0503020204020204" charset="-122"/>
              </a:rPr>
              <a:t>《政府采购进口产管理办法》</a:t>
            </a:r>
            <a:endParaRPr lang="zh-CN" altLang="en-US" sz="1400" strike="noStrike" noProof="1" dirty="0">
              <a:solidFill>
                <a:srgbClr val="000000"/>
              </a:solidFill>
              <a:latin typeface="微软雅黑" panose="020B0503020204020204" charset="-122"/>
              <a:ea typeface="微软雅黑" panose="020B0503020204020204" charset="-122"/>
              <a:sym typeface="微软雅黑" panose="020B0503020204020204" charset="-122"/>
            </a:endParaRPr>
          </a:p>
          <a:p>
            <a:pPr fontAlgn="base">
              <a:lnSpc>
                <a:spcPct val="130000"/>
              </a:lnSpc>
              <a:spcBef>
                <a:spcPts val="600"/>
              </a:spcBef>
            </a:pPr>
            <a:r>
              <a:rPr lang="en-US" altLang="zh-CN" sz="1400" strike="noStrike" noProof="1" dirty="0">
                <a:solidFill>
                  <a:srgbClr val="000000"/>
                </a:solidFill>
                <a:latin typeface="微软雅黑" panose="020B0503020204020204" charset="-122"/>
                <a:ea typeface="微软雅黑" panose="020B0503020204020204" charset="-122"/>
                <a:cs typeface="+mn-cs"/>
                <a:sym typeface="微软雅黑" panose="020B0503020204020204" charset="-122"/>
              </a:rPr>
              <a:t>    </a:t>
            </a:r>
            <a:r>
              <a:rPr lang="zh-CN" altLang="en-US" sz="1400" strike="noStrike" noProof="1" dirty="0">
                <a:latin typeface="微软雅黑" panose="020B0503020204020204" charset="-122"/>
                <a:ea typeface="微软雅黑" panose="020B0503020204020204" charset="-122"/>
                <a:cs typeface="+mn-cs"/>
                <a:sym typeface="微软雅黑" panose="020B0503020204020204" charset="-122"/>
              </a:rPr>
              <a:t>采购人需要采购的产品在中国境内无法获取或者无法以合理的商业条件获取，以及法律法规另有规定确需采购进口产品的，应当在获得</a:t>
            </a:r>
            <a:r>
              <a:rPr lang="zh-CN" altLang="en-US" sz="1400" strike="noStrike" noProof="1" dirty="0">
                <a:solidFill>
                  <a:srgbClr val="FF0000"/>
                </a:solidFill>
                <a:latin typeface="微软雅黑" panose="020B0503020204020204" charset="-122"/>
                <a:ea typeface="微软雅黑" panose="020B0503020204020204" charset="-122"/>
                <a:cs typeface="+mn-cs"/>
                <a:sym typeface="微软雅黑" panose="020B0503020204020204" charset="-122"/>
              </a:rPr>
              <a:t>财政部门核准</a:t>
            </a:r>
            <a:r>
              <a:rPr lang="zh-CN" altLang="en-US" sz="1400" strike="noStrike" noProof="1" dirty="0">
                <a:latin typeface="微软雅黑" panose="020B0503020204020204" charset="-122"/>
                <a:ea typeface="微软雅黑" panose="020B0503020204020204" charset="-122"/>
                <a:cs typeface="+mn-cs"/>
                <a:sym typeface="微软雅黑" panose="020B0503020204020204" charset="-122"/>
              </a:rPr>
              <a:t>后，依法开展政府采购活动</a:t>
            </a:r>
            <a:r>
              <a:rPr lang="zh-CN" altLang="en-US" sz="1400" strike="noStrike" noProof="1" dirty="0">
                <a:solidFill>
                  <a:srgbClr val="000000"/>
                </a:solidFill>
                <a:uFillTx/>
                <a:latin typeface="宋体" panose="02010600030101010101" pitchFamily="2" charset="-122"/>
                <a:ea typeface="微软雅黑" panose="020B0503020204020204" charset="-122"/>
                <a:cs typeface="+mn-cs"/>
                <a:sym typeface="微软雅黑" panose="020B0503020204020204" charset="-122"/>
              </a:rPr>
              <a:t>。</a:t>
            </a:r>
            <a:endParaRPr lang="zh-CN" altLang="en-US" sz="1400" strike="noStrike" noProof="1" dirty="0">
              <a:solidFill>
                <a:srgbClr val="000000"/>
              </a:solidFill>
              <a:latin typeface="微软雅黑" panose="020B0503020204020204" charset="-122"/>
              <a:ea typeface="微软雅黑" panose="020B0503020204020204" charset="-122"/>
              <a:sym typeface="微软雅黑" panose="020B0503020204020204" charset="-122"/>
            </a:endParaRPr>
          </a:p>
          <a:p>
            <a:pPr fontAlgn="base">
              <a:lnSpc>
                <a:spcPct val="130000"/>
              </a:lnSpc>
              <a:spcBef>
                <a:spcPts val="0"/>
              </a:spcBef>
            </a:pPr>
            <a:r>
              <a:rPr lang="zh-CN" altLang="en-US" sz="1400" strike="noStrike" noProof="1" dirty="0">
                <a:solidFill>
                  <a:srgbClr val="000000"/>
                </a:solidFill>
                <a:latin typeface="微软雅黑" panose="020B0503020204020204" charset="-122"/>
                <a:ea typeface="微软雅黑" panose="020B0503020204020204" charset="-122"/>
                <a:cs typeface="+mn-cs"/>
                <a:sym typeface="微软雅黑" panose="020B0503020204020204" charset="-122"/>
              </a:rPr>
              <a:t>《涉密政府采购管理暂行办法》</a:t>
            </a:r>
            <a:endParaRPr lang="zh-CN" altLang="en-US" sz="1400" strike="noStrike" noProof="1" dirty="0">
              <a:solidFill>
                <a:srgbClr val="000000"/>
              </a:solidFill>
              <a:latin typeface="微软雅黑" panose="020B0503020204020204" charset="-122"/>
              <a:ea typeface="微软雅黑" panose="020B0503020204020204" charset="-122"/>
              <a:sym typeface="微软雅黑" panose="020B0503020204020204" charset="-122"/>
            </a:endParaRPr>
          </a:p>
          <a:p>
            <a:pPr fontAlgn="base">
              <a:lnSpc>
                <a:spcPct val="130000"/>
              </a:lnSpc>
              <a:spcBef>
                <a:spcPts val="0"/>
              </a:spcBef>
            </a:pPr>
            <a:r>
              <a:rPr lang="en-US" altLang="zh-CN" sz="1400" strike="noStrike" noProof="1" dirty="0">
                <a:solidFill>
                  <a:srgbClr val="000000"/>
                </a:solidFill>
                <a:latin typeface="微软雅黑" panose="020B0503020204020204" charset="-122"/>
                <a:ea typeface="微软雅黑" panose="020B0503020204020204" charset="-122"/>
                <a:cs typeface="+mn-cs"/>
                <a:sym typeface="微软雅黑" panose="020B0503020204020204" charset="-122"/>
              </a:rPr>
              <a:t>    </a:t>
            </a:r>
            <a:r>
              <a:rPr lang="zh-CN" altLang="en-US" sz="1400" strike="noStrike" noProof="1" dirty="0">
                <a:solidFill>
                  <a:srgbClr val="000000"/>
                </a:solidFill>
                <a:latin typeface="微软雅黑" panose="020B0503020204020204" charset="-122"/>
                <a:ea typeface="微软雅黑" panose="020B0503020204020204" charset="-122"/>
                <a:cs typeface="+mn-cs"/>
                <a:sym typeface="微软雅黑" panose="020B0503020204020204" charset="-122"/>
              </a:rPr>
              <a:t>确需采购外国供应商提供的货物、工程和服务的，采购人经</a:t>
            </a:r>
            <a:r>
              <a:rPr lang="zh-CN" altLang="en-US" sz="1400" strike="noStrike" noProof="1" dirty="0">
                <a:solidFill>
                  <a:srgbClr val="FF0000"/>
                </a:solidFill>
                <a:latin typeface="微软雅黑" panose="020B0503020204020204" charset="-122"/>
                <a:ea typeface="微软雅黑" panose="020B0503020204020204" charset="-122"/>
                <a:cs typeface="+mn-cs"/>
                <a:sym typeface="微软雅黑" panose="020B0503020204020204" charset="-122"/>
              </a:rPr>
              <a:t>主管预算单位同意</a:t>
            </a:r>
            <a:r>
              <a:rPr lang="zh-CN" altLang="en-US" sz="1400" strike="noStrike" noProof="1" dirty="0">
                <a:solidFill>
                  <a:srgbClr val="000000"/>
                </a:solidFill>
                <a:latin typeface="微软雅黑" panose="020B0503020204020204" charset="-122"/>
                <a:ea typeface="微软雅黑" panose="020B0503020204020204" charset="-122"/>
                <a:cs typeface="+mn-cs"/>
                <a:sym typeface="微软雅黑" panose="020B0503020204020204" charset="-122"/>
              </a:rPr>
              <a:t>后组织实施。</a:t>
            </a:r>
            <a:endParaRPr lang="zh-CN" altLang="en-US" sz="1400" strike="noStrike" noProof="1" dirty="0">
              <a:solidFill>
                <a:srgbClr val="000000"/>
              </a:solidFill>
              <a:latin typeface="微软雅黑" panose="020B0503020204020204" charset="-122"/>
              <a:ea typeface="微软雅黑" panose="020B0503020204020204" charset="-122"/>
              <a:sym typeface="微软雅黑" panose="020B0503020204020204" charset="-122"/>
            </a:endParaRPr>
          </a:p>
        </p:txBody>
      </p:sp>
    </p:spTree>
  </p:cSld>
  <p:clrMapOvr>
    <a:masterClrMapping/>
  </p:clrMapOvr>
  <p:transition spd="slow">
    <p:cut/>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5297" name="灯片编号占位符 1"/>
          <p:cNvSpPr/>
          <p:nvPr/>
        </p:nvSpPr>
        <p:spPr>
          <a:xfrm>
            <a:off x="6553200" y="4767263"/>
            <a:ext cx="2133600" cy="274637"/>
          </a:xfrm>
          <a:prstGeom prst="rect">
            <a:avLst/>
          </a:prstGeom>
          <a:noFill/>
          <a:ln w="9525">
            <a:noFill/>
          </a:ln>
        </p:spPr>
        <p:txBody>
          <a:bodyPr anchor="ctr" anchorCtr="false"/>
          <a:p>
            <a:pPr algn="r"/>
            <a:fld id="{9A0DB2DC-4C9A-4742-B13C-FB6460FD3503}" type="slidenum">
              <a:rPr lang="zh-CN" altLang="en-US" sz="1200" dirty="0">
                <a:solidFill>
                  <a:srgbClr val="898989"/>
                </a:solidFill>
                <a:latin typeface="Calibri" panose="020F0502020204030204" charset="0"/>
                <a:ea typeface="宋体" panose="02010600030101010101" pitchFamily="2" charset="-122"/>
              </a:rPr>
            </a:fld>
            <a:endParaRPr lang="zh-CN" altLang="en-US" sz="1200" dirty="0">
              <a:solidFill>
                <a:srgbClr val="898989"/>
              </a:solidFill>
              <a:latin typeface="Calibri" panose="020F0502020204030204" charset="0"/>
              <a:ea typeface="宋体" panose="02010600030101010101" pitchFamily="2" charset="-122"/>
            </a:endParaRPr>
          </a:p>
        </p:txBody>
      </p:sp>
      <p:sp>
        <p:nvSpPr>
          <p:cNvPr id="55298" name="直接连接符 6"/>
          <p:cNvSpPr/>
          <p:nvPr/>
        </p:nvSpPr>
        <p:spPr>
          <a:xfrm>
            <a:off x="755650" y="625475"/>
            <a:ext cx="7848600" cy="0"/>
          </a:xfrm>
          <a:prstGeom prst="line">
            <a:avLst/>
          </a:prstGeom>
          <a:ln w="9525" cap="flat" cmpd="sng">
            <a:solidFill>
              <a:srgbClr val="7F7F7F"/>
            </a:solidFill>
            <a:prstDash val="solid"/>
            <a:bevel/>
            <a:headEnd type="none" w="med" len="med"/>
            <a:tailEnd type="none" w="med" len="med"/>
          </a:ln>
        </p:spPr>
      </p:sp>
      <p:grpSp>
        <p:nvGrpSpPr>
          <p:cNvPr id="55299" name="组合 26626"/>
          <p:cNvGrpSpPr/>
          <p:nvPr/>
        </p:nvGrpSpPr>
        <p:grpSpPr>
          <a:xfrm>
            <a:off x="323850" y="292100"/>
            <a:ext cx="390525" cy="206375"/>
            <a:chOff x="0" y="0"/>
            <a:chExt cx="1041399" cy="549275"/>
          </a:xfrm>
        </p:grpSpPr>
        <p:sp>
          <p:nvSpPr>
            <p:cNvPr id="55300" name="Freeform 16"/>
            <p:cNvSpPr/>
            <p:nvPr/>
          </p:nvSpPr>
          <p:spPr>
            <a:xfrm>
              <a:off x="0" y="0"/>
              <a:ext cx="361950" cy="549275"/>
            </a:xfrm>
            <a:custGeom>
              <a:avLst/>
              <a:gdLst/>
              <a:ahLst/>
              <a:cxnLst>
                <a:cxn ang="0">
                  <a:pos x="4" y="92"/>
                </a:cxn>
                <a:cxn ang="0">
                  <a:pos x="96" y="0"/>
                </a:cxn>
                <a:cxn ang="0">
                  <a:pos x="400" y="304"/>
                </a:cxn>
                <a:cxn ang="0">
                  <a:pos x="96" y="608"/>
                </a:cxn>
                <a:cxn ang="0">
                  <a:pos x="0" y="512"/>
                </a:cxn>
                <a:cxn ang="0">
                  <a:pos x="212" y="300"/>
                </a:cxn>
                <a:cxn ang="0">
                  <a:pos x="4" y="92"/>
                </a:cxn>
              </a:cxnLst>
              <a:pathLst>
                <a:path w="400" h="608">
                  <a:moveTo>
                    <a:pt x="4" y="92"/>
                  </a:moveTo>
                  <a:lnTo>
                    <a:pt x="96" y="0"/>
                  </a:lnTo>
                  <a:lnTo>
                    <a:pt x="400" y="304"/>
                  </a:lnTo>
                  <a:lnTo>
                    <a:pt x="96" y="608"/>
                  </a:lnTo>
                  <a:lnTo>
                    <a:pt x="0" y="512"/>
                  </a:lnTo>
                  <a:lnTo>
                    <a:pt x="212" y="300"/>
                  </a:lnTo>
                  <a:lnTo>
                    <a:pt x="4" y="92"/>
                  </a:lnTo>
                  <a:close/>
                </a:path>
              </a:pathLst>
            </a:custGeom>
            <a:solidFill>
              <a:srgbClr val="005DA2"/>
            </a:solidFill>
            <a:ln w="9525">
              <a:noFill/>
            </a:ln>
          </p:spPr>
          <p:txBody>
            <a:bodyPr/>
            <a:p>
              <a:endParaRPr lang="zh-CN" altLang="en-US"/>
            </a:p>
          </p:txBody>
        </p:sp>
        <p:sp>
          <p:nvSpPr>
            <p:cNvPr id="55301" name="Freeform 17"/>
            <p:cNvSpPr/>
            <p:nvPr/>
          </p:nvSpPr>
          <p:spPr>
            <a:xfrm>
              <a:off x="338137" y="0"/>
              <a:ext cx="360362" cy="549275"/>
            </a:xfrm>
            <a:custGeom>
              <a:avLst/>
              <a:gdLst/>
              <a:ahLst/>
              <a:cxnLst>
                <a:cxn ang="0">
                  <a:pos x="4" y="92"/>
                </a:cxn>
                <a:cxn ang="0">
                  <a:pos x="96" y="0"/>
                </a:cxn>
                <a:cxn ang="0">
                  <a:pos x="399" y="304"/>
                </a:cxn>
                <a:cxn ang="0">
                  <a:pos x="96" y="608"/>
                </a:cxn>
                <a:cxn ang="0">
                  <a:pos x="0" y="512"/>
                </a:cxn>
                <a:cxn ang="0">
                  <a:pos x="212" y="300"/>
                </a:cxn>
                <a:cxn ang="0">
                  <a:pos x="4" y="92"/>
                </a:cxn>
              </a:cxnLst>
              <a:pathLst>
                <a:path w="399" h="608">
                  <a:moveTo>
                    <a:pt x="4" y="92"/>
                  </a:moveTo>
                  <a:lnTo>
                    <a:pt x="96" y="0"/>
                  </a:lnTo>
                  <a:lnTo>
                    <a:pt x="399" y="304"/>
                  </a:lnTo>
                  <a:lnTo>
                    <a:pt x="96" y="608"/>
                  </a:lnTo>
                  <a:lnTo>
                    <a:pt x="0" y="512"/>
                  </a:lnTo>
                  <a:lnTo>
                    <a:pt x="212" y="300"/>
                  </a:lnTo>
                  <a:lnTo>
                    <a:pt x="4" y="92"/>
                  </a:lnTo>
                  <a:close/>
                </a:path>
              </a:pathLst>
            </a:custGeom>
            <a:solidFill>
              <a:srgbClr val="3992DB"/>
            </a:solidFill>
            <a:ln w="9525">
              <a:noFill/>
            </a:ln>
          </p:spPr>
          <p:txBody>
            <a:bodyPr/>
            <a:p>
              <a:endParaRPr lang="zh-CN" altLang="en-US"/>
            </a:p>
          </p:txBody>
        </p:sp>
        <p:sp>
          <p:nvSpPr>
            <p:cNvPr id="55302" name="Freeform 18"/>
            <p:cNvSpPr/>
            <p:nvPr/>
          </p:nvSpPr>
          <p:spPr>
            <a:xfrm>
              <a:off x="681037" y="0"/>
              <a:ext cx="360362" cy="549275"/>
            </a:xfrm>
            <a:custGeom>
              <a:avLst/>
              <a:gdLst/>
              <a:ahLst/>
              <a:cxnLst>
                <a:cxn ang="0">
                  <a:pos x="4" y="92"/>
                </a:cxn>
                <a:cxn ang="0">
                  <a:pos x="95" y="0"/>
                </a:cxn>
                <a:cxn ang="0">
                  <a:pos x="399" y="304"/>
                </a:cxn>
                <a:cxn ang="0">
                  <a:pos x="95" y="608"/>
                </a:cxn>
                <a:cxn ang="0">
                  <a:pos x="0" y="512"/>
                </a:cxn>
                <a:cxn ang="0">
                  <a:pos x="212" y="300"/>
                </a:cxn>
                <a:cxn ang="0">
                  <a:pos x="4" y="92"/>
                </a:cxn>
              </a:cxnLst>
              <a:pathLst>
                <a:path w="399" h="608">
                  <a:moveTo>
                    <a:pt x="4" y="92"/>
                  </a:moveTo>
                  <a:lnTo>
                    <a:pt x="95" y="0"/>
                  </a:lnTo>
                  <a:lnTo>
                    <a:pt x="399" y="304"/>
                  </a:lnTo>
                  <a:lnTo>
                    <a:pt x="95" y="608"/>
                  </a:lnTo>
                  <a:lnTo>
                    <a:pt x="0" y="512"/>
                  </a:lnTo>
                  <a:lnTo>
                    <a:pt x="212" y="300"/>
                  </a:lnTo>
                  <a:lnTo>
                    <a:pt x="4" y="92"/>
                  </a:lnTo>
                  <a:close/>
                </a:path>
              </a:pathLst>
            </a:custGeom>
            <a:solidFill>
              <a:srgbClr val="F79600"/>
            </a:solidFill>
            <a:ln w="9525">
              <a:noFill/>
            </a:ln>
          </p:spPr>
          <p:txBody>
            <a:bodyPr/>
            <a:p>
              <a:endParaRPr lang="zh-CN" altLang="en-US"/>
            </a:p>
          </p:txBody>
        </p:sp>
      </p:grpSp>
      <p:sp>
        <p:nvSpPr>
          <p:cNvPr id="55303" name="矩形 1"/>
          <p:cNvSpPr/>
          <p:nvPr/>
        </p:nvSpPr>
        <p:spPr>
          <a:xfrm>
            <a:off x="971550" y="184150"/>
            <a:ext cx="4918075" cy="423545"/>
          </a:xfrm>
          <a:prstGeom prst="rect">
            <a:avLst/>
          </a:prstGeom>
          <a:noFill/>
          <a:ln w="9525">
            <a:noFill/>
          </a:ln>
        </p:spPr>
        <p:txBody>
          <a:bodyPr wrap="square" anchor="t" anchorCtr="false">
            <a:spAutoFit/>
          </a:bodyPr>
          <a:p>
            <a:pPr algn="just">
              <a:lnSpc>
                <a:spcPct val="120000"/>
              </a:lnSpc>
            </a:pPr>
            <a:r>
              <a:rPr lang="en-US" altLang="zh-CN" b="1" dirty="0">
                <a:solidFill>
                  <a:srgbClr val="3F3F3F"/>
                </a:solidFill>
                <a:latin typeface="微软雅黑" panose="020B0503020204020204" charset="-122"/>
                <a:ea typeface="微软雅黑" panose="020B0503020204020204" charset="-122"/>
                <a:sym typeface="微软雅黑" panose="020B0503020204020204" charset="-122"/>
              </a:rPr>
              <a:t>3.4 </a:t>
            </a:r>
            <a:r>
              <a:rPr lang="zh-CN" altLang="en-US" b="1" dirty="0">
                <a:solidFill>
                  <a:srgbClr val="3F3F3F"/>
                </a:solidFill>
                <a:latin typeface="微软雅黑" panose="020B0503020204020204" charset="-122"/>
                <a:ea typeface="微软雅黑" panose="020B0503020204020204" charset="-122"/>
                <a:sym typeface="微软雅黑" panose="020B0503020204020204" charset="-122"/>
              </a:rPr>
              <a:t>政府采购需求管理办法 </a:t>
            </a:r>
            <a:endParaRPr lang="zh-CN" altLang="en-US" b="1" dirty="0">
              <a:solidFill>
                <a:srgbClr val="3F3F3F"/>
              </a:solidFill>
              <a:latin typeface="微软雅黑" panose="020B0503020204020204" charset="-122"/>
              <a:ea typeface="微软雅黑" panose="020B0503020204020204" charset="-122"/>
              <a:sym typeface="微软雅黑" panose="020B0503020204020204" charset="-122"/>
            </a:endParaRPr>
          </a:p>
        </p:txBody>
      </p:sp>
      <p:sp>
        <p:nvSpPr>
          <p:cNvPr id="55304" name="矩形 47"/>
          <p:cNvSpPr/>
          <p:nvPr/>
        </p:nvSpPr>
        <p:spPr>
          <a:xfrm>
            <a:off x="714375" y="982663"/>
            <a:ext cx="7848600" cy="3427095"/>
          </a:xfrm>
          <a:prstGeom prst="rect">
            <a:avLst/>
          </a:prstGeom>
          <a:noFill/>
          <a:ln w="9525">
            <a:noFill/>
          </a:ln>
        </p:spPr>
        <p:txBody>
          <a:bodyPr wrap="square" anchor="t" anchorCtr="false">
            <a:spAutoFit/>
          </a:bodyPr>
          <a:p>
            <a:pPr>
              <a:lnSpc>
                <a:spcPct val="130000"/>
              </a:lnSpc>
              <a:spcBef>
                <a:spcPts val="600"/>
              </a:spcBef>
            </a:pPr>
            <a:r>
              <a:rPr lang="zh-CN" altLang="en-US" dirty="0">
                <a:solidFill>
                  <a:srgbClr val="000000"/>
                </a:solidFill>
                <a:latin typeface="微软雅黑" panose="020B0503020204020204" charset="-122"/>
                <a:ea typeface="微软雅黑" panose="020B0503020204020204" charset="-122"/>
                <a:sym typeface="微软雅黑" panose="020B0503020204020204" charset="-122"/>
              </a:rPr>
              <a:t>适用范围：分散采购限额标准以上的单独委托的货物、工程和服务项目</a:t>
            </a:r>
            <a:endParaRPr lang="zh-CN" altLang="en-US" dirty="0">
              <a:solidFill>
                <a:srgbClr val="000000"/>
              </a:solidFill>
              <a:latin typeface="微软雅黑" panose="020B0503020204020204" charset="-122"/>
              <a:ea typeface="微软雅黑" panose="020B0503020204020204" charset="-122"/>
              <a:sym typeface="微软雅黑" panose="020B0503020204020204" charset="-122"/>
            </a:endParaRPr>
          </a:p>
          <a:p>
            <a:pPr>
              <a:lnSpc>
                <a:spcPct val="130000"/>
              </a:lnSpc>
              <a:spcBef>
                <a:spcPts val="600"/>
              </a:spcBef>
            </a:pPr>
            <a:endParaRPr lang="zh-CN" altLang="en-US" dirty="0">
              <a:solidFill>
                <a:srgbClr val="000000"/>
              </a:solidFill>
              <a:latin typeface="微软雅黑" panose="020B0503020204020204" charset="-122"/>
              <a:ea typeface="微软雅黑" panose="020B0503020204020204" charset="-122"/>
              <a:sym typeface="微软雅黑" panose="020B0503020204020204" charset="-122"/>
            </a:endParaRPr>
          </a:p>
          <a:p>
            <a:pPr>
              <a:lnSpc>
                <a:spcPct val="130000"/>
              </a:lnSpc>
              <a:spcBef>
                <a:spcPts val="600"/>
              </a:spcBef>
            </a:pPr>
            <a:r>
              <a:rPr lang="zh-CN" altLang="en-US" dirty="0">
                <a:solidFill>
                  <a:srgbClr val="000000"/>
                </a:solidFill>
                <a:latin typeface="微软雅黑" panose="020B0503020204020204" charset="-122"/>
                <a:ea typeface="微软雅黑" panose="020B0503020204020204" charset="-122"/>
                <a:sym typeface="微软雅黑" panose="020B0503020204020204" charset="-122"/>
              </a:rPr>
              <a:t>所处环节：政府采购活动开始之前</a:t>
            </a:r>
            <a:endParaRPr lang="zh-CN" altLang="en-US" dirty="0">
              <a:solidFill>
                <a:srgbClr val="000000"/>
              </a:solidFill>
              <a:latin typeface="微软雅黑" panose="020B0503020204020204" charset="-122"/>
              <a:ea typeface="微软雅黑" panose="020B0503020204020204" charset="-122"/>
            </a:endParaRPr>
          </a:p>
          <a:p>
            <a:pPr>
              <a:lnSpc>
                <a:spcPct val="130000"/>
              </a:lnSpc>
              <a:spcBef>
                <a:spcPts val="600"/>
              </a:spcBef>
            </a:pPr>
            <a:endParaRPr lang="zh-CN" altLang="en-US" dirty="0">
              <a:solidFill>
                <a:srgbClr val="000000"/>
              </a:solidFill>
              <a:latin typeface="微软雅黑" panose="020B0503020204020204" charset="-122"/>
              <a:ea typeface="微软雅黑" panose="020B0503020204020204" charset="-122"/>
              <a:sym typeface="微软雅黑" panose="020B0503020204020204" charset="-122"/>
            </a:endParaRPr>
          </a:p>
          <a:p>
            <a:pPr>
              <a:lnSpc>
                <a:spcPct val="130000"/>
              </a:lnSpc>
              <a:spcBef>
                <a:spcPts val="600"/>
              </a:spcBef>
            </a:pPr>
            <a:r>
              <a:rPr lang="zh-CN" altLang="en-US" dirty="0">
                <a:solidFill>
                  <a:srgbClr val="000000"/>
                </a:solidFill>
                <a:latin typeface="微软雅黑" panose="020B0503020204020204" charset="-122"/>
                <a:ea typeface="微软雅黑" panose="020B0503020204020204" charset="-122"/>
                <a:sym typeface="微软雅黑" panose="020B0503020204020204" charset="-122"/>
              </a:rPr>
              <a:t>机构职责：采购人主体责任、主管预算单位指导责任</a:t>
            </a:r>
            <a:endParaRPr lang="zh-CN" altLang="en-US" dirty="0">
              <a:solidFill>
                <a:srgbClr val="000000"/>
              </a:solidFill>
              <a:latin typeface="微软雅黑" panose="020B0503020204020204" charset="-122"/>
              <a:ea typeface="微软雅黑" panose="020B0503020204020204" charset="-122"/>
              <a:sym typeface="微软雅黑" panose="020B0503020204020204" charset="-122"/>
            </a:endParaRPr>
          </a:p>
          <a:p>
            <a:pPr>
              <a:lnSpc>
                <a:spcPct val="130000"/>
              </a:lnSpc>
              <a:spcBef>
                <a:spcPts val="600"/>
              </a:spcBef>
            </a:pPr>
            <a:endParaRPr lang="zh-CN" altLang="en-US" dirty="0">
              <a:solidFill>
                <a:srgbClr val="000000"/>
              </a:solidFill>
              <a:latin typeface="微软雅黑" panose="020B0503020204020204" charset="-122"/>
              <a:ea typeface="微软雅黑" panose="020B0503020204020204" charset="-122"/>
              <a:sym typeface="微软雅黑" panose="020B0503020204020204" charset="-122"/>
            </a:endParaRPr>
          </a:p>
          <a:p>
            <a:pPr>
              <a:lnSpc>
                <a:spcPct val="130000"/>
              </a:lnSpc>
              <a:spcBef>
                <a:spcPts val="600"/>
              </a:spcBef>
            </a:pPr>
            <a:r>
              <a:rPr lang="zh-CN" altLang="en-US" dirty="0">
                <a:solidFill>
                  <a:srgbClr val="000000"/>
                </a:solidFill>
                <a:latin typeface="微软雅黑" panose="020B0503020204020204" charset="-122"/>
                <a:ea typeface="微软雅黑" panose="020B0503020204020204" charset="-122"/>
                <a:sym typeface="微软雅黑" panose="020B0503020204020204" charset="-122"/>
              </a:rPr>
              <a:t>主要内容：确定采购需求</a:t>
            </a:r>
            <a:r>
              <a:rPr lang="en-US" altLang="zh-CN" dirty="0">
                <a:solidFill>
                  <a:srgbClr val="000000"/>
                </a:solidFill>
                <a:latin typeface="微软雅黑" panose="020B0503020204020204" charset="-122"/>
                <a:ea typeface="微软雅黑" panose="020B0503020204020204" charset="-122"/>
                <a:sym typeface="微软雅黑" panose="020B0503020204020204" charset="-122"/>
              </a:rPr>
              <a:t>—</a:t>
            </a:r>
            <a:r>
              <a:rPr lang="zh-CN" altLang="en-US" dirty="0">
                <a:solidFill>
                  <a:srgbClr val="000000"/>
                </a:solidFill>
                <a:latin typeface="微软雅黑" panose="020B0503020204020204" charset="-122"/>
                <a:ea typeface="微软雅黑" panose="020B0503020204020204" charset="-122"/>
                <a:sym typeface="微软雅黑" panose="020B0503020204020204" charset="-122"/>
              </a:rPr>
              <a:t>编制采购实施计划</a:t>
            </a:r>
            <a:r>
              <a:rPr lang="en-US" altLang="zh-CN" dirty="0">
                <a:solidFill>
                  <a:srgbClr val="000000"/>
                </a:solidFill>
                <a:latin typeface="微软雅黑" panose="020B0503020204020204" charset="-122"/>
                <a:ea typeface="微软雅黑" panose="020B0503020204020204" charset="-122"/>
                <a:sym typeface="微软雅黑" panose="020B0503020204020204" charset="-122"/>
              </a:rPr>
              <a:t>—</a:t>
            </a:r>
            <a:r>
              <a:rPr lang="zh-CN" altLang="en-US" dirty="0">
                <a:solidFill>
                  <a:srgbClr val="000000"/>
                </a:solidFill>
                <a:latin typeface="微软雅黑" panose="020B0503020204020204" charset="-122"/>
                <a:ea typeface="微软雅黑" panose="020B0503020204020204" charset="-122"/>
                <a:sym typeface="微软雅黑" panose="020B0503020204020204" charset="-122"/>
              </a:rPr>
              <a:t>建立审查机制</a:t>
            </a:r>
            <a:endParaRPr lang="zh-CN" altLang="en-US" dirty="0">
              <a:solidFill>
                <a:srgbClr val="000000"/>
              </a:solidFill>
              <a:latin typeface="微软雅黑" panose="020B0503020204020204" charset="-122"/>
              <a:ea typeface="微软雅黑" panose="020B0503020204020204" charset="-122"/>
              <a:sym typeface="微软雅黑" panose="020B0503020204020204" charset="-122"/>
            </a:endParaRPr>
          </a:p>
          <a:p>
            <a:pPr>
              <a:lnSpc>
                <a:spcPct val="130000"/>
              </a:lnSpc>
              <a:spcBef>
                <a:spcPts val="600"/>
              </a:spcBef>
            </a:pPr>
            <a:endParaRPr lang="zh-CN" altLang="en-US" sz="1400" dirty="0">
              <a:solidFill>
                <a:srgbClr val="000000"/>
              </a:solidFill>
              <a:latin typeface="微软雅黑" panose="020B0503020204020204" charset="-122"/>
              <a:ea typeface="微软雅黑" panose="020B0503020204020204" charset="-122"/>
              <a:sym typeface="微软雅黑" panose="020B0503020204020204" charset="-122"/>
            </a:endParaRPr>
          </a:p>
        </p:txBody>
      </p:sp>
    </p:spTree>
  </p:cSld>
  <p:clrMapOvr>
    <a:masterClrMapping/>
  </p:clrMapOvr>
  <p:transition spd="slow">
    <p:cut/>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6321" name="灯片编号占位符 1"/>
          <p:cNvSpPr/>
          <p:nvPr/>
        </p:nvSpPr>
        <p:spPr>
          <a:xfrm>
            <a:off x="6553200" y="4767263"/>
            <a:ext cx="2133600" cy="274637"/>
          </a:xfrm>
          <a:prstGeom prst="rect">
            <a:avLst/>
          </a:prstGeom>
          <a:noFill/>
          <a:ln w="9525">
            <a:noFill/>
          </a:ln>
        </p:spPr>
        <p:txBody>
          <a:bodyPr anchor="ctr" anchorCtr="false"/>
          <a:p>
            <a:pPr algn="r"/>
            <a:fld id="{9A0DB2DC-4C9A-4742-B13C-FB6460FD3503}" type="slidenum">
              <a:rPr lang="zh-CN" altLang="en-US" sz="1200" dirty="0">
                <a:solidFill>
                  <a:srgbClr val="898989"/>
                </a:solidFill>
                <a:latin typeface="Calibri" panose="020F0502020204030204" charset="0"/>
                <a:ea typeface="宋体" panose="02010600030101010101" pitchFamily="2" charset="-122"/>
              </a:rPr>
            </a:fld>
            <a:endParaRPr lang="zh-CN" altLang="en-US" sz="1200" dirty="0">
              <a:solidFill>
                <a:srgbClr val="898989"/>
              </a:solidFill>
              <a:latin typeface="Calibri" panose="020F0502020204030204" charset="0"/>
              <a:ea typeface="宋体" panose="02010600030101010101" pitchFamily="2" charset="-122"/>
            </a:endParaRPr>
          </a:p>
        </p:txBody>
      </p:sp>
      <p:sp>
        <p:nvSpPr>
          <p:cNvPr id="56322" name="直接连接符 6"/>
          <p:cNvSpPr/>
          <p:nvPr/>
        </p:nvSpPr>
        <p:spPr>
          <a:xfrm>
            <a:off x="755650" y="625475"/>
            <a:ext cx="7848600" cy="0"/>
          </a:xfrm>
          <a:prstGeom prst="line">
            <a:avLst/>
          </a:prstGeom>
          <a:ln w="9525" cap="flat" cmpd="sng">
            <a:solidFill>
              <a:srgbClr val="7F7F7F"/>
            </a:solidFill>
            <a:prstDash val="solid"/>
            <a:bevel/>
            <a:headEnd type="none" w="med" len="med"/>
            <a:tailEnd type="none" w="med" len="med"/>
          </a:ln>
        </p:spPr>
      </p:sp>
      <p:grpSp>
        <p:nvGrpSpPr>
          <p:cNvPr id="56323" name="组合 26626"/>
          <p:cNvGrpSpPr/>
          <p:nvPr/>
        </p:nvGrpSpPr>
        <p:grpSpPr>
          <a:xfrm>
            <a:off x="323850" y="292100"/>
            <a:ext cx="390525" cy="206375"/>
            <a:chOff x="0" y="0"/>
            <a:chExt cx="1041399" cy="549275"/>
          </a:xfrm>
        </p:grpSpPr>
        <p:sp>
          <p:nvSpPr>
            <p:cNvPr id="56324" name="Freeform 16"/>
            <p:cNvSpPr/>
            <p:nvPr/>
          </p:nvSpPr>
          <p:spPr>
            <a:xfrm>
              <a:off x="0" y="0"/>
              <a:ext cx="361950" cy="549275"/>
            </a:xfrm>
            <a:custGeom>
              <a:avLst/>
              <a:gdLst/>
              <a:ahLst/>
              <a:cxnLst>
                <a:cxn ang="0">
                  <a:pos x="4" y="92"/>
                </a:cxn>
                <a:cxn ang="0">
                  <a:pos x="96" y="0"/>
                </a:cxn>
                <a:cxn ang="0">
                  <a:pos x="400" y="304"/>
                </a:cxn>
                <a:cxn ang="0">
                  <a:pos x="96" y="608"/>
                </a:cxn>
                <a:cxn ang="0">
                  <a:pos x="0" y="512"/>
                </a:cxn>
                <a:cxn ang="0">
                  <a:pos x="212" y="300"/>
                </a:cxn>
                <a:cxn ang="0">
                  <a:pos x="4" y="92"/>
                </a:cxn>
              </a:cxnLst>
              <a:pathLst>
                <a:path w="400" h="608">
                  <a:moveTo>
                    <a:pt x="4" y="92"/>
                  </a:moveTo>
                  <a:lnTo>
                    <a:pt x="96" y="0"/>
                  </a:lnTo>
                  <a:lnTo>
                    <a:pt x="400" y="304"/>
                  </a:lnTo>
                  <a:lnTo>
                    <a:pt x="96" y="608"/>
                  </a:lnTo>
                  <a:lnTo>
                    <a:pt x="0" y="512"/>
                  </a:lnTo>
                  <a:lnTo>
                    <a:pt x="212" y="300"/>
                  </a:lnTo>
                  <a:lnTo>
                    <a:pt x="4" y="92"/>
                  </a:lnTo>
                  <a:close/>
                </a:path>
              </a:pathLst>
            </a:custGeom>
            <a:solidFill>
              <a:srgbClr val="005DA2"/>
            </a:solidFill>
            <a:ln w="9525">
              <a:noFill/>
            </a:ln>
          </p:spPr>
          <p:txBody>
            <a:bodyPr/>
            <a:p>
              <a:endParaRPr lang="zh-CN" altLang="en-US"/>
            </a:p>
          </p:txBody>
        </p:sp>
        <p:sp>
          <p:nvSpPr>
            <p:cNvPr id="56325" name="Freeform 17"/>
            <p:cNvSpPr/>
            <p:nvPr/>
          </p:nvSpPr>
          <p:spPr>
            <a:xfrm>
              <a:off x="338137" y="0"/>
              <a:ext cx="360362" cy="549275"/>
            </a:xfrm>
            <a:custGeom>
              <a:avLst/>
              <a:gdLst/>
              <a:ahLst/>
              <a:cxnLst>
                <a:cxn ang="0">
                  <a:pos x="4" y="92"/>
                </a:cxn>
                <a:cxn ang="0">
                  <a:pos x="96" y="0"/>
                </a:cxn>
                <a:cxn ang="0">
                  <a:pos x="399" y="304"/>
                </a:cxn>
                <a:cxn ang="0">
                  <a:pos x="96" y="608"/>
                </a:cxn>
                <a:cxn ang="0">
                  <a:pos x="0" y="512"/>
                </a:cxn>
                <a:cxn ang="0">
                  <a:pos x="212" y="300"/>
                </a:cxn>
                <a:cxn ang="0">
                  <a:pos x="4" y="92"/>
                </a:cxn>
              </a:cxnLst>
              <a:pathLst>
                <a:path w="399" h="608">
                  <a:moveTo>
                    <a:pt x="4" y="92"/>
                  </a:moveTo>
                  <a:lnTo>
                    <a:pt x="96" y="0"/>
                  </a:lnTo>
                  <a:lnTo>
                    <a:pt x="399" y="304"/>
                  </a:lnTo>
                  <a:lnTo>
                    <a:pt x="96" y="608"/>
                  </a:lnTo>
                  <a:lnTo>
                    <a:pt x="0" y="512"/>
                  </a:lnTo>
                  <a:lnTo>
                    <a:pt x="212" y="300"/>
                  </a:lnTo>
                  <a:lnTo>
                    <a:pt x="4" y="92"/>
                  </a:lnTo>
                  <a:close/>
                </a:path>
              </a:pathLst>
            </a:custGeom>
            <a:solidFill>
              <a:srgbClr val="3992DB"/>
            </a:solidFill>
            <a:ln w="9525">
              <a:noFill/>
            </a:ln>
          </p:spPr>
          <p:txBody>
            <a:bodyPr/>
            <a:p>
              <a:endParaRPr lang="zh-CN" altLang="en-US"/>
            </a:p>
          </p:txBody>
        </p:sp>
        <p:sp>
          <p:nvSpPr>
            <p:cNvPr id="56326" name="Freeform 18"/>
            <p:cNvSpPr/>
            <p:nvPr/>
          </p:nvSpPr>
          <p:spPr>
            <a:xfrm>
              <a:off x="681037" y="0"/>
              <a:ext cx="360362" cy="549275"/>
            </a:xfrm>
            <a:custGeom>
              <a:avLst/>
              <a:gdLst/>
              <a:ahLst/>
              <a:cxnLst>
                <a:cxn ang="0">
                  <a:pos x="4" y="92"/>
                </a:cxn>
                <a:cxn ang="0">
                  <a:pos x="95" y="0"/>
                </a:cxn>
                <a:cxn ang="0">
                  <a:pos x="399" y="304"/>
                </a:cxn>
                <a:cxn ang="0">
                  <a:pos x="95" y="608"/>
                </a:cxn>
                <a:cxn ang="0">
                  <a:pos x="0" y="512"/>
                </a:cxn>
                <a:cxn ang="0">
                  <a:pos x="212" y="300"/>
                </a:cxn>
                <a:cxn ang="0">
                  <a:pos x="4" y="92"/>
                </a:cxn>
              </a:cxnLst>
              <a:pathLst>
                <a:path w="399" h="608">
                  <a:moveTo>
                    <a:pt x="4" y="92"/>
                  </a:moveTo>
                  <a:lnTo>
                    <a:pt x="95" y="0"/>
                  </a:lnTo>
                  <a:lnTo>
                    <a:pt x="399" y="304"/>
                  </a:lnTo>
                  <a:lnTo>
                    <a:pt x="95" y="608"/>
                  </a:lnTo>
                  <a:lnTo>
                    <a:pt x="0" y="512"/>
                  </a:lnTo>
                  <a:lnTo>
                    <a:pt x="212" y="300"/>
                  </a:lnTo>
                  <a:lnTo>
                    <a:pt x="4" y="92"/>
                  </a:lnTo>
                  <a:close/>
                </a:path>
              </a:pathLst>
            </a:custGeom>
            <a:solidFill>
              <a:srgbClr val="F79600"/>
            </a:solidFill>
            <a:ln w="9525">
              <a:noFill/>
            </a:ln>
          </p:spPr>
          <p:txBody>
            <a:bodyPr/>
            <a:p>
              <a:endParaRPr lang="zh-CN" altLang="en-US"/>
            </a:p>
          </p:txBody>
        </p:sp>
      </p:grpSp>
      <p:sp>
        <p:nvSpPr>
          <p:cNvPr id="56327" name="矩形 1"/>
          <p:cNvSpPr/>
          <p:nvPr/>
        </p:nvSpPr>
        <p:spPr>
          <a:xfrm>
            <a:off x="971550" y="184150"/>
            <a:ext cx="4918075" cy="423545"/>
          </a:xfrm>
          <a:prstGeom prst="rect">
            <a:avLst/>
          </a:prstGeom>
          <a:noFill/>
          <a:ln w="9525">
            <a:noFill/>
          </a:ln>
        </p:spPr>
        <p:txBody>
          <a:bodyPr wrap="square" anchor="t" anchorCtr="false">
            <a:spAutoFit/>
          </a:bodyPr>
          <a:p>
            <a:pPr algn="just">
              <a:lnSpc>
                <a:spcPct val="120000"/>
              </a:lnSpc>
            </a:pPr>
            <a:r>
              <a:rPr lang="en-US" altLang="zh-CN" b="1" dirty="0">
                <a:solidFill>
                  <a:srgbClr val="3F3F3F"/>
                </a:solidFill>
                <a:latin typeface="微软雅黑" panose="020B0503020204020204" charset="-122"/>
                <a:ea typeface="微软雅黑" panose="020B0503020204020204" charset="-122"/>
                <a:sym typeface="微软雅黑" panose="020B0503020204020204" charset="-122"/>
              </a:rPr>
              <a:t>3.4 </a:t>
            </a:r>
            <a:r>
              <a:rPr lang="zh-CN" altLang="en-US" b="1" dirty="0">
                <a:solidFill>
                  <a:srgbClr val="3F3F3F"/>
                </a:solidFill>
                <a:latin typeface="微软雅黑" panose="020B0503020204020204" charset="-122"/>
                <a:ea typeface="微软雅黑" panose="020B0503020204020204" charset="-122"/>
                <a:sym typeface="微软雅黑" panose="020B0503020204020204" charset="-122"/>
              </a:rPr>
              <a:t>政府采购需求管理办法 </a:t>
            </a:r>
            <a:endParaRPr lang="zh-CN" altLang="en-US" b="1" dirty="0">
              <a:solidFill>
                <a:srgbClr val="3F3F3F"/>
              </a:solidFill>
              <a:latin typeface="微软雅黑" panose="020B0503020204020204" charset="-122"/>
              <a:ea typeface="微软雅黑" panose="020B0503020204020204" charset="-122"/>
              <a:sym typeface="微软雅黑" panose="020B0503020204020204" charset="-122"/>
            </a:endParaRPr>
          </a:p>
        </p:txBody>
      </p:sp>
      <p:sp>
        <p:nvSpPr>
          <p:cNvPr id="104456" name="矩形 47"/>
          <p:cNvSpPr/>
          <p:nvPr/>
        </p:nvSpPr>
        <p:spPr>
          <a:xfrm>
            <a:off x="755650" y="1227138"/>
            <a:ext cx="7848600" cy="4065588"/>
          </a:xfrm>
          <a:prstGeom prst="rect">
            <a:avLst/>
          </a:prstGeom>
          <a:noFill/>
          <a:ln w="9525">
            <a:noFill/>
          </a:ln>
        </p:spPr>
        <p:txBody>
          <a:bodyPr wrap="square" anchor="t">
            <a:spAutoFit/>
          </a:bodyPr>
          <a:p>
            <a:pPr fontAlgn="base">
              <a:lnSpc>
                <a:spcPct val="130000"/>
              </a:lnSpc>
              <a:spcBef>
                <a:spcPts val="600"/>
              </a:spcBef>
              <a:buFont typeface="Wingdings" panose="05000000000000000000" pitchFamily="2" charset="2"/>
            </a:pPr>
            <a:r>
              <a:rPr lang="en-US" altLang="zh-CN" sz="1600" strike="noStrike" noProof="1" dirty="0">
                <a:solidFill>
                  <a:srgbClr val="C00000"/>
                </a:solidFill>
                <a:latin typeface="微软雅黑" panose="020B0503020204020204" charset="-122"/>
                <a:ea typeface="微软雅黑" panose="020B0503020204020204" charset="-122"/>
                <a:cs typeface="+mn-cs"/>
                <a:sym typeface="微软雅黑" panose="020B0503020204020204" charset="-122"/>
              </a:rPr>
              <a:t>1</a:t>
            </a:r>
            <a:r>
              <a:rPr lang="zh-CN" altLang="en-US" sz="1600" strike="noStrike" noProof="1" dirty="0">
                <a:solidFill>
                  <a:srgbClr val="C00000"/>
                </a:solidFill>
                <a:latin typeface="微软雅黑" panose="020B0503020204020204" charset="-122"/>
                <a:ea typeface="微软雅黑" panose="020B0503020204020204" charset="-122"/>
                <a:cs typeface="+mn-cs"/>
                <a:sym typeface="微软雅黑" panose="020B0503020204020204" charset="-122"/>
              </a:rPr>
              <a:t>、什么是采购需求</a:t>
            </a:r>
            <a:endParaRPr lang="en-US" altLang="zh-CN" sz="1600" strike="noStrike" noProof="1" dirty="0">
              <a:solidFill>
                <a:srgbClr val="C00000"/>
              </a:solidFill>
              <a:latin typeface="微软雅黑" panose="020B0503020204020204" charset="-122"/>
              <a:ea typeface="微软雅黑" panose="020B0503020204020204" charset="-122"/>
              <a:sym typeface="微软雅黑" panose="020B0503020204020204" charset="-122"/>
            </a:endParaRPr>
          </a:p>
          <a:p>
            <a:pPr marL="285750" indent="-285750" fontAlgn="base">
              <a:lnSpc>
                <a:spcPct val="130000"/>
              </a:lnSpc>
              <a:spcBef>
                <a:spcPts val="600"/>
              </a:spcBef>
              <a:buFont typeface="Wingdings" panose="05000000000000000000" pitchFamily="2" charset="2"/>
              <a:buChar char="Ø"/>
            </a:pPr>
            <a:r>
              <a:rPr lang="zh-CN" altLang="en-US" sz="1400" strike="noStrike" noProof="1" dirty="0">
                <a:solidFill>
                  <a:schemeClr val="tx1"/>
                </a:solidFill>
                <a:latin typeface="微软雅黑" panose="020B0503020204020204" charset="-122"/>
                <a:ea typeface="微软雅黑" panose="020B0503020204020204" charset="-122"/>
                <a:cs typeface="+mn-cs"/>
                <a:sym typeface="微软雅黑" panose="020B0503020204020204" charset="-122"/>
              </a:rPr>
              <a:t>采购标的：买什么</a:t>
            </a:r>
            <a:endParaRPr lang="zh-CN" altLang="en-US" sz="1400" strike="noStrike" noProof="1" dirty="0">
              <a:solidFill>
                <a:schemeClr val="tx1"/>
              </a:solidFill>
              <a:latin typeface="微软雅黑" panose="020B0503020204020204" charset="-122"/>
              <a:ea typeface="微软雅黑" panose="020B0503020204020204" charset="-122"/>
              <a:sym typeface="微软雅黑" panose="020B0503020204020204" charset="-122"/>
            </a:endParaRPr>
          </a:p>
          <a:p>
            <a:pPr marL="285750" indent="-285750" fontAlgn="base">
              <a:lnSpc>
                <a:spcPct val="130000"/>
              </a:lnSpc>
              <a:spcBef>
                <a:spcPts val="600"/>
              </a:spcBef>
              <a:buFont typeface="Wingdings" panose="05000000000000000000" pitchFamily="2" charset="2"/>
              <a:buChar char="Ø"/>
            </a:pPr>
            <a:r>
              <a:rPr lang="zh-CN" altLang="en-US" sz="1400" strike="noStrike" noProof="1" dirty="0">
                <a:solidFill>
                  <a:schemeClr val="tx1"/>
                </a:solidFill>
                <a:latin typeface="微软雅黑" panose="020B0503020204020204" charset="-122"/>
                <a:ea typeface="微软雅黑" panose="020B0503020204020204" charset="-122"/>
                <a:cs typeface="+mn-cs"/>
                <a:sym typeface="微软雅黑" panose="020B0503020204020204" charset="-122"/>
              </a:rPr>
              <a:t>技术要求：</a:t>
            </a:r>
            <a:r>
              <a:rPr lang="zh-CN" altLang="en-US" sz="1400" strike="noStrike" noProof="1" dirty="0">
                <a:latin typeface="微软雅黑" panose="020B0503020204020204" charset="-122"/>
                <a:ea typeface="微软雅黑" panose="020B0503020204020204" charset="-122"/>
                <a:cs typeface="+mn-cs"/>
                <a:sym typeface="+mn-ea"/>
              </a:rPr>
              <a:t>性能、材料、结构、外观、安全，或者服务内容和标准等</a:t>
            </a:r>
            <a:endParaRPr lang="zh-CN" altLang="en-US" sz="1400" strike="noStrike" noProof="1" dirty="0">
              <a:solidFill>
                <a:schemeClr val="tx1"/>
              </a:solidFill>
              <a:latin typeface="微软雅黑" panose="020B0503020204020204" charset="-122"/>
              <a:ea typeface="微软雅黑" panose="020B0503020204020204" charset="-122"/>
              <a:sym typeface="微软雅黑" panose="020B0503020204020204" charset="-122"/>
            </a:endParaRPr>
          </a:p>
          <a:p>
            <a:pPr marL="285750" indent="-285750" fontAlgn="base">
              <a:lnSpc>
                <a:spcPct val="130000"/>
              </a:lnSpc>
              <a:spcBef>
                <a:spcPts val="600"/>
              </a:spcBef>
              <a:buFont typeface="Wingdings" panose="05000000000000000000" pitchFamily="2" charset="2"/>
              <a:buChar char="Ø"/>
            </a:pPr>
            <a:r>
              <a:rPr lang="zh-CN" altLang="en-US" sz="1400" strike="noStrike" noProof="1" dirty="0">
                <a:solidFill>
                  <a:schemeClr val="tx1"/>
                </a:solidFill>
                <a:latin typeface="微软雅黑" panose="020B0503020204020204" charset="-122"/>
                <a:ea typeface="微软雅黑" panose="020B0503020204020204" charset="-122"/>
                <a:cs typeface="+mn-cs"/>
                <a:sym typeface="微软雅黑" panose="020B0503020204020204" charset="-122"/>
              </a:rPr>
              <a:t>商务要求：</a:t>
            </a:r>
            <a:r>
              <a:rPr lang="zh-CN" altLang="en-US" sz="1400" strike="noStrike" noProof="1" dirty="0">
                <a:latin typeface="微软雅黑" panose="020B0503020204020204" charset="-122"/>
                <a:ea typeface="微软雅黑" panose="020B0503020204020204" charset="-122"/>
                <a:cs typeface="+mn-cs"/>
                <a:sym typeface="+mn-ea"/>
              </a:rPr>
              <a:t>交付（实施）时间（时限）和地点（范围），付款条件（进度和方式），包装和运输，售后服务，保险等</a:t>
            </a:r>
            <a:endParaRPr lang="zh-CN" altLang="en-US" sz="1400" strike="noStrike" noProof="1" dirty="0">
              <a:solidFill>
                <a:schemeClr val="accent2">
                  <a:lumMod val="75000"/>
                </a:schemeClr>
              </a:solidFill>
              <a:effectLst>
                <a:outerShdw blurRad="38100" dist="25400" dir="5400000" algn="ctr" rotWithShape="0">
                  <a:srgbClr val="6E747A">
                    <a:alpha val="43000"/>
                  </a:srgbClr>
                </a:outerShdw>
              </a:effectLst>
              <a:sym typeface="+mn-ea"/>
            </a:endParaRPr>
          </a:p>
          <a:p>
            <a:pPr algn="l" fontAlgn="base">
              <a:lnSpc>
                <a:spcPct val="130000"/>
              </a:lnSpc>
              <a:spcBef>
                <a:spcPts val="600"/>
              </a:spcBef>
              <a:buClrTx/>
              <a:buSzTx/>
              <a:buFont typeface="Wingdings" panose="05000000000000000000" pitchFamily="2" charset="2"/>
            </a:pPr>
            <a:r>
              <a:rPr lang="en-US" altLang="zh-CN" sz="1600" strike="noStrike" noProof="1" dirty="0">
                <a:solidFill>
                  <a:srgbClr val="C00000"/>
                </a:solidFill>
                <a:latin typeface="微软雅黑" panose="020B0503020204020204" charset="-122"/>
                <a:ea typeface="微软雅黑" panose="020B0503020204020204" charset="-122"/>
                <a:cs typeface="+mn-cs"/>
                <a:sym typeface="微软雅黑" panose="020B0503020204020204" charset="-122"/>
              </a:rPr>
              <a:t>2、</a:t>
            </a:r>
            <a:r>
              <a:rPr lang="zh-CN" altLang="en-US" sz="1600" strike="noStrike" noProof="1" dirty="0">
                <a:solidFill>
                  <a:srgbClr val="C00000"/>
                </a:solidFill>
                <a:latin typeface="微软雅黑" panose="020B0503020204020204" charset="-122"/>
                <a:ea typeface="微软雅黑" panose="020B0503020204020204" charset="-122"/>
                <a:cs typeface="+mn-cs"/>
                <a:sym typeface="微软雅黑" panose="020B0503020204020204" charset="-122"/>
              </a:rPr>
              <a:t>确定采购</a:t>
            </a:r>
            <a:r>
              <a:rPr lang="en-US" altLang="zh-CN" sz="1600" strike="noStrike" noProof="1" dirty="0">
                <a:solidFill>
                  <a:srgbClr val="C00000"/>
                </a:solidFill>
                <a:latin typeface="微软雅黑" panose="020B0503020204020204" charset="-122"/>
                <a:ea typeface="微软雅黑" panose="020B0503020204020204" charset="-122"/>
                <a:cs typeface="+mn-cs"/>
                <a:sym typeface="微软雅黑" panose="020B0503020204020204" charset="-122"/>
              </a:rPr>
              <a:t>需求</a:t>
            </a:r>
            <a:r>
              <a:rPr lang="zh-CN" altLang="en-US" sz="1600" strike="noStrike" noProof="1" dirty="0">
                <a:solidFill>
                  <a:srgbClr val="C00000"/>
                </a:solidFill>
                <a:latin typeface="微软雅黑" panose="020B0503020204020204" charset="-122"/>
                <a:ea typeface="微软雅黑" panose="020B0503020204020204" charset="-122"/>
                <a:cs typeface="+mn-cs"/>
                <a:sym typeface="微软雅黑" panose="020B0503020204020204" charset="-122"/>
              </a:rPr>
              <a:t>的程序</a:t>
            </a:r>
            <a:endParaRPr lang="en-US" altLang="zh-CN" sz="1600" strike="noStrike" noProof="1" dirty="0">
              <a:solidFill>
                <a:srgbClr val="C00000"/>
              </a:solidFill>
              <a:latin typeface="微软雅黑" panose="020B0503020204020204" charset="-122"/>
              <a:ea typeface="微软雅黑" panose="020B0503020204020204" charset="-122"/>
              <a:sym typeface="微软雅黑" panose="020B0503020204020204" charset="-122"/>
            </a:endParaRPr>
          </a:p>
          <a:p>
            <a:pPr marL="285750" indent="-285750" fontAlgn="base">
              <a:lnSpc>
                <a:spcPct val="130000"/>
              </a:lnSpc>
              <a:spcBef>
                <a:spcPts val="600"/>
              </a:spcBef>
              <a:buFont typeface="Wingdings" panose="05000000000000000000" pitchFamily="2" charset="2"/>
              <a:buChar char="Ø"/>
            </a:pPr>
            <a:r>
              <a:rPr lang="zh-CN" altLang="en-US" sz="1400" strike="noStrike" noProof="1" dirty="0">
                <a:latin typeface="微软雅黑" panose="020B0503020204020204" charset="-122"/>
                <a:ea typeface="微软雅黑" panose="020B0503020204020204" charset="-122"/>
                <a:cs typeface="+mn-cs"/>
                <a:sym typeface="微软雅黑" panose="020B0503020204020204" charset="-122"/>
              </a:rPr>
              <a:t>普通项目：自行确定</a:t>
            </a:r>
            <a:endParaRPr lang="zh-CN" altLang="en-US" sz="1400" strike="noStrike" noProof="1" dirty="0">
              <a:latin typeface="微软雅黑" panose="020B0503020204020204" charset="-122"/>
              <a:ea typeface="微软雅黑" panose="020B0503020204020204" charset="-122"/>
              <a:sym typeface="微软雅黑" panose="020B0503020204020204" charset="-122"/>
            </a:endParaRPr>
          </a:p>
          <a:p>
            <a:pPr marL="285750" indent="-285750" fontAlgn="base">
              <a:lnSpc>
                <a:spcPct val="130000"/>
              </a:lnSpc>
              <a:spcBef>
                <a:spcPts val="600"/>
              </a:spcBef>
              <a:buFont typeface="Wingdings" panose="05000000000000000000" pitchFamily="2" charset="2"/>
              <a:buChar char="Ø"/>
            </a:pPr>
            <a:r>
              <a:rPr lang="zh-CN" altLang="en-US" sz="1400" strike="noStrike" noProof="1" dirty="0">
                <a:latin typeface="微软雅黑" panose="020B0503020204020204" charset="-122"/>
                <a:ea typeface="微软雅黑" panose="020B0503020204020204" charset="-122"/>
                <a:cs typeface="+mn-cs"/>
                <a:sym typeface="微软雅黑" panose="020B0503020204020204" charset="-122"/>
              </a:rPr>
              <a:t>特殊项目：必须开展需求调查（①1000万元以上的货物、服务类采购项目；②3000万元以上的工程类采购项目；③涉及公共利益、社会关注度较高的项目，包括政府向社会公众提供的公共服务项目；④技术复杂、专业性强的采购项目；⑤主管预算单位或者采购人认为需要开展需求调查的其他采购项目）</a:t>
            </a:r>
            <a:endParaRPr lang="zh-CN" altLang="en-US" sz="1400" strike="noStrike" noProof="1" dirty="0">
              <a:latin typeface="微软雅黑" panose="020B0503020204020204" charset="-122"/>
              <a:ea typeface="微软雅黑" panose="020B0503020204020204" charset="-122"/>
              <a:sym typeface="微软雅黑" panose="020B0503020204020204" charset="-122"/>
            </a:endParaRPr>
          </a:p>
          <a:p>
            <a:pPr marL="285750" indent="-285750" fontAlgn="base">
              <a:lnSpc>
                <a:spcPct val="130000"/>
              </a:lnSpc>
              <a:spcBef>
                <a:spcPts val="600"/>
              </a:spcBef>
            </a:pPr>
            <a:endParaRPr lang="zh-CN" altLang="en-US" sz="1400" strike="noStrike" noProof="1" dirty="0">
              <a:solidFill>
                <a:srgbClr val="000000"/>
              </a:solidFill>
              <a:latin typeface="微软雅黑" panose="020B0503020204020204" charset="-122"/>
              <a:ea typeface="微软雅黑" panose="020B0503020204020204" charset="-122"/>
              <a:sym typeface="微软雅黑" panose="020B0503020204020204" charset="-122"/>
            </a:endParaRPr>
          </a:p>
        </p:txBody>
      </p:sp>
      <p:sp>
        <p:nvSpPr>
          <p:cNvPr id="56329" name="文本框 2"/>
          <p:cNvSpPr txBox="true"/>
          <p:nvPr/>
        </p:nvSpPr>
        <p:spPr>
          <a:xfrm>
            <a:off x="828675" y="776288"/>
            <a:ext cx="2239963" cy="450850"/>
          </a:xfrm>
          <a:prstGeom prst="rect">
            <a:avLst/>
          </a:prstGeom>
          <a:noFill/>
          <a:ln w="9525">
            <a:noFill/>
          </a:ln>
        </p:spPr>
        <p:txBody>
          <a:bodyPr wrap="none" anchor="t" anchorCtr="false">
            <a:spAutoFit/>
          </a:bodyPr>
          <a:p>
            <a:pPr>
              <a:lnSpc>
                <a:spcPct val="130000"/>
              </a:lnSpc>
              <a:spcBef>
                <a:spcPts val="600"/>
              </a:spcBef>
            </a:pPr>
            <a:r>
              <a:rPr lang="zh-CN" altLang="en-US" b="1" dirty="0">
                <a:solidFill>
                  <a:srgbClr val="000000"/>
                </a:solidFill>
                <a:latin typeface="微软雅黑" panose="020B0503020204020204" charset="-122"/>
                <a:ea typeface="微软雅黑" panose="020B0503020204020204" charset="-122"/>
                <a:sym typeface="微软雅黑" panose="020B0503020204020204" charset="-122"/>
              </a:rPr>
              <a:t>（一）确定采购需求</a:t>
            </a:r>
            <a:endParaRPr lang="zh-CN" altLang="en-US" dirty="0">
              <a:latin typeface="Arial" panose="02080604020202020204" pitchFamily="34" charset="0"/>
              <a:ea typeface="宋体" panose="02010600030101010101" pitchFamily="2" charset="-122"/>
            </a:endParaRP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直接连接符 6"/>
          <p:cNvSpPr/>
          <p:nvPr/>
        </p:nvSpPr>
        <p:spPr>
          <a:xfrm>
            <a:off x="755650" y="625475"/>
            <a:ext cx="7848600" cy="0"/>
          </a:xfrm>
          <a:prstGeom prst="line">
            <a:avLst/>
          </a:prstGeom>
          <a:ln w="9525" cap="flat" cmpd="sng">
            <a:solidFill>
              <a:srgbClr val="7F7F7F"/>
            </a:solidFill>
            <a:prstDash val="solid"/>
            <a:round/>
            <a:headEnd type="none" w="med" len="med"/>
            <a:tailEnd type="none" w="med" len="med"/>
          </a:ln>
        </p:spPr>
      </p:sp>
      <p:grpSp>
        <p:nvGrpSpPr>
          <p:cNvPr id="20482" name="组合 12290"/>
          <p:cNvGrpSpPr/>
          <p:nvPr/>
        </p:nvGrpSpPr>
        <p:grpSpPr>
          <a:xfrm>
            <a:off x="323850" y="292100"/>
            <a:ext cx="390525" cy="206375"/>
            <a:chOff x="0" y="0"/>
            <a:chExt cx="1041399" cy="549275"/>
          </a:xfrm>
        </p:grpSpPr>
        <p:sp>
          <p:nvSpPr>
            <p:cNvPr id="20483" name="Freeform 16"/>
            <p:cNvSpPr/>
            <p:nvPr/>
          </p:nvSpPr>
          <p:spPr>
            <a:xfrm>
              <a:off x="0" y="0"/>
              <a:ext cx="361950" cy="549275"/>
            </a:xfrm>
            <a:custGeom>
              <a:avLst/>
              <a:gdLst/>
              <a:ahLst/>
              <a:cxnLst>
                <a:cxn ang="0">
                  <a:pos x="4" y="92"/>
                </a:cxn>
                <a:cxn ang="0">
                  <a:pos x="96" y="0"/>
                </a:cxn>
                <a:cxn ang="0">
                  <a:pos x="400" y="304"/>
                </a:cxn>
                <a:cxn ang="0">
                  <a:pos x="96" y="608"/>
                </a:cxn>
                <a:cxn ang="0">
                  <a:pos x="0" y="512"/>
                </a:cxn>
                <a:cxn ang="0">
                  <a:pos x="212" y="300"/>
                </a:cxn>
                <a:cxn ang="0">
                  <a:pos x="4" y="92"/>
                </a:cxn>
              </a:cxnLst>
              <a:pathLst>
                <a:path w="400" h="608">
                  <a:moveTo>
                    <a:pt x="4" y="92"/>
                  </a:moveTo>
                  <a:lnTo>
                    <a:pt x="96" y="0"/>
                  </a:lnTo>
                  <a:lnTo>
                    <a:pt x="400" y="304"/>
                  </a:lnTo>
                  <a:lnTo>
                    <a:pt x="96" y="608"/>
                  </a:lnTo>
                  <a:lnTo>
                    <a:pt x="0" y="512"/>
                  </a:lnTo>
                  <a:lnTo>
                    <a:pt x="212" y="300"/>
                  </a:lnTo>
                  <a:lnTo>
                    <a:pt x="4" y="92"/>
                  </a:lnTo>
                  <a:close/>
                </a:path>
              </a:pathLst>
            </a:custGeom>
            <a:solidFill>
              <a:srgbClr val="005DA2"/>
            </a:solidFill>
            <a:ln w="9525">
              <a:noFill/>
            </a:ln>
          </p:spPr>
          <p:txBody>
            <a:bodyPr/>
            <a:p>
              <a:endParaRPr lang="zh-CN" altLang="en-US"/>
            </a:p>
          </p:txBody>
        </p:sp>
        <p:sp>
          <p:nvSpPr>
            <p:cNvPr id="20484" name="Freeform 17"/>
            <p:cNvSpPr/>
            <p:nvPr/>
          </p:nvSpPr>
          <p:spPr>
            <a:xfrm>
              <a:off x="338137" y="0"/>
              <a:ext cx="360362" cy="549275"/>
            </a:xfrm>
            <a:custGeom>
              <a:avLst/>
              <a:gdLst/>
              <a:ahLst/>
              <a:cxnLst>
                <a:cxn ang="0">
                  <a:pos x="4" y="92"/>
                </a:cxn>
                <a:cxn ang="0">
                  <a:pos x="96" y="0"/>
                </a:cxn>
                <a:cxn ang="0">
                  <a:pos x="399" y="304"/>
                </a:cxn>
                <a:cxn ang="0">
                  <a:pos x="96" y="608"/>
                </a:cxn>
                <a:cxn ang="0">
                  <a:pos x="0" y="512"/>
                </a:cxn>
                <a:cxn ang="0">
                  <a:pos x="212" y="300"/>
                </a:cxn>
                <a:cxn ang="0">
                  <a:pos x="4" y="92"/>
                </a:cxn>
              </a:cxnLst>
              <a:pathLst>
                <a:path w="399" h="608">
                  <a:moveTo>
                    <a:pt x="4" y="92"/>
                  </a:moveTo>
                  <a:lnTo>
                    <a:pt x="96" y="0"/>
                  </a:lnTo>
                  <a:lnTo>
                    <a:pt x="399" y="304"/>
                  </a:lnTo>
                  <a:lnTo>
                    <a:pt x="96" y="608"/>
                  </a:lnTo>
                  <a:lnTo>
                    <a:pt x="0" y="512"/>
                  </a:lnTo>
                  <a:lnTo>
                    <a:pt x="212" y="300"/>
                  </a:lnTo>
                  <a:lnTo>
                    <a:pt x="4" y="92"/>
                  </a:lnTo>
                  <a:close/>
                </a:path>
              </a:pathLst>
            </a:custGeom>
            <a:solidFill>
              <a:srgbClr val="3992DB"/>
            </a:solidFill>
            <a:ln w="9525">
              <a:noFill/>
            </a:ln>
          </p:spPr>
          <p:txBody>
            <a:bodyPr/>
            <a:p>
              <a:endParaRPr lang="zh-CN" altLang="en-US"/>
            </a:p>
          </p:txBody>
        </p:sp>
        <p:sp>
          <p:nvSpPr>
            <p:cNvPr id="20485" name="Freeform 18"/>
            <p:cNvSpPr/>
            <p:nvPr/>
          </p:nvSpPr>
          <p:spPr>
            <a:xfrm>
              <a:off x="681037" y="0"/>
              <a:ext cx="360362" cy="549275"/>
            </a:xfrm>
            <a:custGeom>
              <a:avLst/>
              <a:gdLst/>
              <a:ahLst/>
              <a:cxnLst>
                <a:cxn ang="0">
                  <a:pos x="4" y="92"/>
                </a:cxn>
                <a:cxn ang="0">
                  <a:pos x="95" y="0"/>
                </a:cxn>
                <a:cxn ang="0">
                  <a:pos x="399" y="304"/>
                </a:cxn>
                <a:cxn ang="0">
                  <a:pos x="95" y="608"/>
                </a:cxn>
                <a:cxn ang="0">
                  <a:pos x="0" y="512"/>
                </a:cxn>
                <a:cxn ang="0">
                  <a:pos x="212" y="300"/>
                </a:cxn>
                <a:cxn ang="0">
                  <a:pos x="4" y="92"/>
                </a:cxn>
              </a:cxnLst>
              <a:pathLst>
                <a:path w="399" h="608">
                  <a:moveTo>
                    <a:pt x="4" y="92"/>
                  </a:moveTo>
                  <a:lnTo>
                    <a:pt x="95" y="0"/>
                  </a:lnTo>
                  <a:lnTo>
                    <a:pt x="399" y="304"/>
                  </a:lnTo>
                  <a:lnTo>
                    <a:pt x="95" y="608"/>
                  </a:lnTo>
                  <a:lnTo>
                    <a:pt x="0" y="512"/>
                  </a:lnTo>
                  <a:lnTo>
                    <a:pt x="212" y="300"/>
                  </a:lnTo>
                  <a:lnTo>
                    <a:pt x="4" y="92"/>
                  </a:lnTo>
                  <a:close/>
                </a:path>
              </a:pathLst>
            </a:custGeom>
            <a:solidFill>
              <a:srgbClr val="F79600"/>
            </a:solidFill>
            <a:ln w="9525">
              <a:noFill/>
            </a:ln>
          </p:spPr>
          <p:txBody>
            <a:bodyPr/>
            <a:p>
              <a:endParaRPr lang="zh-CN" altLang="en-US"/>
            </a:p>
          </p:txBody>
        </p:sp>
      </p:grpSp>
      <p:sp>
        <p:nvSpPr>
          <p:cNvPr id="20486" name="Title 1"/>
          <p:cNvSpPr/>
          <p:nvPr/>
        </p:nvSpPr>
        <p:spPr>
          <a:xfrm>
            <a:off x="857250" y="195263"/>
            <a:ext cx="2795588" cy="379412"/>
          </a:xfrm>
          <a:prstGeom prst="rect">
            <a:avLst/>
          </a:prstGeom>
          <a:noFill/>
          <a:ln w="9525">
            <a:noFill/>
          </a:ln>
        </p:spPr>
        <p:txBody>
          <a:bodyPr lIns="0" rIns="0" anchor="ctr" anchorCtr="false"/>
          <a:p>
            <a:r>
              <a:rPr lang="en-US" altLang="zh-CN" b="1" dirty="0">
                <a:solidFill>
                  <a:srgbClr val="3F3F3F"/>
                </a:solidFill>
                <a:latin typeface="微软雅黑" panose="020B0503020204020204" charset="-122"/>
                <a:ea typeface="微软雅黑" panose="020B0503020204020204" charset="-122"/>
                <a:sym typeface="微软雅黑" panose="020B0503020204020204" charset="-122"/>
              </a:rPr>
              <a:t> </a:t>
            </a:r>
            <a:r>
              <a:rPr lang="zh-CN" altLang="en-US" b="1" dirty="0">
                <a:solidFill>
                  <a:srgbClr val="3F3F3F"/>
                </a:solidFill>
                <a:latin typeface="微软雅黑" panose="020B0503020204020204" charset="-122"/>
                <a:ea typeface="微软雅黑" panose="020B0503020204020204" charset="-122"/>
                <a:sym typeface="微软雅黑" panose="020B0503020204020204" charset="-122"/>
              </a:rPr>
              <a:t>政府采购的概念</a:t>
            </a:r>
            <a:endParaRPr lang="zh-CN" altLang="en-US" b="1" dirty="0">
              <a:solidFill>
                <a:srgbClr val="3F3F3F"/>
              </a:solidFill>
              <a:latin typeface="微软雅黑" panose="020B0503020204020204" charset="-122"/>
              <a:ea typeface="微软雅黑" panose="020B0503020204020204" charset="-122"/>
              <a:sym typeface="微软雅黑" panose="020B0503020204020204" charset="-122"/>
            </a:endParaRPr>
          </a:p>
        </p:txBody>
      </p:sp>
      <p:sp>
        <p:nvSpPr>
          <p:cNvPr id="20487" name="矩形 27"/>
          <p:cNvSpPr/>
          <p:nvPr/>
        </p:nvSpPr>
        <p:spPr>
          <a:xfrm>
            <a:off x="2846388" y="1079500"/>
            <a:ext cx="5103812" cy="1565275"/>
          </a:xfrm>
          <a:prstGeom prst="rect">
            <a:avLst/>
          </a:prstGeom>
          <a:solidFill>
            <a:schemeClr val="accent2"/>
          </a:solidFill>
          <a:ln w="9525">
            <a:noFill/>
          </a:ln>
        </p:spPr>
        <p:txBody>
          <a:bodyPr lIns="68584" tIns="34291" rIns="68584" bIns="34291" anchor="ctr" anchorCtr="false"/>
          <a:p>
            <a:pPr algn="ctr"/>
            <a:endParaRPr lang="zh-CN" altLang="zh-CN">
              <a:solidFill>
                <a:srgbClr val="FFFFFF"/>
              </a:solidFill>
              <a:latin typeface="微软雅黑" panose="020B0503020204020204" charset="-122"/>
              <a:ea typeface="微软雅黑" panose="020B0503020204020204" charset="-122"/>
              <a:sym typeface="微软雅黑" panose="020B0503020204020204" charset="-122"/>
            </a:endParaRPr>
          </a:p>
        </p:txBody>
      </p:sp>
      <p:sp>
        <p:nvSpPr>
          <p:cNvPr id="20488" name="矩形 28"/>
          <p:cNvSpPr/>
          <p:nvPr/>
        </p:nvSpPr>
        <p:spPr>
          <a:xfrm>
            <a:off x="3652838" y="915988"/>
            <a:ext cx="3516312" cy="327025"/>
          </a:xfrm>
          <a:prstGeom prst="rect">
            <a:avLst/>
          </a:prstGeom>
          <a:solidFill>
            <a:schemeClr val="accent1"/>
          </a:solidFill>
          <a:ln w="9525">
            <a:noFill/>
          </a:ln>
        </p:spPr>
        <p:txBody>
          <a:bodyPr lIns="68584" tIns="34291" rIns="68584" bIns="34291" anchor="ctr" anchorCtr="false"/>
          <a:p>
            <a:pPr algn="ctr"/>
            <a:r>
              <a:rPr lang="zh-CN" altLang="en-US" sz="1400" dirty="0">
                <a:solidFill>
                  <a:srgbClr val="FFFFFF"/>
                </a:solidFill>
                <a:latin typeface="微软雅黑" panose="020B0503020204020204" charset="-122"/>
                <a:ea typeface="微软雅黑" panose="020B0503020204020204" charset="-122"/>
                <a:sym typeface="微软雅黑" panose="020B0503020204020204" charset="-122"/>
              </a:rPr>
              <a:t>政府采购</a:t>
            </a:r>
            <a:endParaRPr lang="zh-CN" altLang="en-US" dirty="0">
              <a:latin typeface="Arial" panose="02080604020202020204" pitchFamily="34" charset="0"/>
              <a:ea typeface="宋体" panose="02010600030101010101" pitchFamily="2" charset="-122"/>
            </a:endParaRPr>
          </a:p>
        </p:txBody>
      </p:sp>
      <p:sp>
        <p:nvSpPr>
          <p:cNvPr id="20489" name="六边形 29"/>
          <p:cNvSpPr/>
          <p:nvPr/>
        </p:nvSpPr>
        <p:spPr>
          <a:xfrm>
            <a:off x="903288" y="2425700"/>
            <a:ext cx="1190625" cy="1025525"/>
          </a:xfrm>
          <a:prstGeom prst="hexagon">
            <a:avLst>
              <a:gd name="adj" fmla="val 25010"/>
              <a:gd name="vf" fmla="val 115470"/>
            </a:avLst>
          </a:prstGeom>
          <a:solidFill>
            <a:schemeClr val="accent1"/>
          </a:solidFill>
          <a:ln w="9525">
            <a:noFill/>
          </a:ln>
        </p:spPr>
        <p:txBody>
          <a:bodyPr lIns="68584" tIns="34291" rIns="68584" bIns="34291" anchor="ctr" anchorCtr="false"/>
          <a:p>
            <a:pPr algn="ctr"/>
            <a:r>
              <a:rPr lang="zh-CN" altLang="en-US" sz="2000" b="1" dirty="0">
                <a:solidFill>
                  <a:srgbClr val="FFFFFF"/>
                </a:solidFill>
                <a:latin typeface="微软雅黑" panose="020B0503020204020204" charset="-122"/>
                <a:ea typeface="微软雅黑" panose="020B0503020204020204" charset="-122"/>
                <a:sym typeface="微软雅黑" panose="020B0503020204020204" charset="-122"/>
              </a:rPr>
              <a:t>核心概念</a:t>
            </a:r>
            <a:endParaRPr lang="zh-CN" altLang="en-US" dirty="0">
              <a:latin typeface="Arial" panose="02080604020202020204" pitchFamily="34" charset="0"/>
              <a:ea typeface="宋体" panose="02010600030101010101" pitchFamily="2" charset="-122"/>
            </a:endParaRPr>
          </a:p>
        </p:txBody>
      </p:sp>
      <p:cxnSp>
        <p:nvCxnSpPr>
          <p:cNvPr id="20490" name="直接箭头连接符 30"/>
          <p:cNvCxnSpPr>
            <a:stCxn id="20489" idx="5"/>
            <a:endCxn id="20487" idx="1"/>
          </p:cNvCxnSpPr>
          <p:nvPr/>
        </p:nvCxnSpPr>
        <p:spPr>
          <a:xfrm flipV="true">
            <a:off x="1838325" y="1860550"/>
            <a:ext cx="1008063" cy="565150"/>
          </a:xfrm>
          <a:prstGeom prst="straightConnector1">
            <a:avLst/>
          </a:prstGeom>
          <a:ln w="9525" cap="flat" cmpd="sng">
            <a:solidFill>
              <a:srgbClr val="7F7F7F"/>
            </a:solidFill>
            <a:prstDash val="solid"/>
            <a:round/>
            <a:headEnd type="none" w="med" len="med"/>
            <a:tailEnd type="arrow" w="med" len="med"/>
          </a:ln>
        </p:spPr>
      </p:cxnSp>
      <p:cxnSp>
        <p:nvCxnSpPr>
          <p:cNvPr id="20491" name="直接箭头连接符 32"/>
          <p:cNvCxnSpPr>
            <a:stCxn id="20489" idx="5"/>
            <a:endCxn id="20487" idx="1"/>
          </p:cNvCxnSpPr>
          <p:nvPr/>
        </p:nvCxnSpPr>
        <p:spPr>
          <a:xfrm>
            <a:off x="1838325" y="3175000"/>
            <a:ext cx="1008063" cy="981075"/>
          </a:xfrm>
          <a:prstGeom prst="straightConnector1">
            <a:avLst/>
          </a:prstGeom>
          <a:ln w="9525" cap="flat" cmpd="sng">
            <a:solidFill>
              <a:srgbClr val="7F7F7F"/>
            </a:solidFill>
            <a:prstDash val="solid"/>
            <a:round/>
            <a:headEnd type="none" w="med" len="med"/>
            <a:tailEnd type="arrow" w="med" len="med"/>
          </a:ln>
        </p:spPr>
      </p:cxnSp>
      <p:sp>
        <p:nvSpPr>
          <p:cNvPr id="20492" name="TextBox 33"/>
          <p:cNvSpPr/>
          <p:nvPr/>
        </p:nvSpPr>
        <p:spPr>
          <a:xfrm>
            <a:off x="3143250" y="1350963"/>
            <a:ext cx="4537075" cy="881062"/>
          </a:xfrm>
          <a:prstGeom prst="rect">
            <a:avLst/>
          </a:prstGeom>
          <a:noFill/>
          <a:ln w="9525">
            <a:noFill/>
          </a:ln>
        </p:spPr>
        <p:txBody>
          <a:bodyPr wrap="square" lIns="68584" tIns="34291" rIns="68584" bIns="34291" anchor="t" anchorCtr="false">
            <a:spAutoFit/>
          </a:bodyPr>
          <a:p>
            <a:pPr>
              <a:lnSpc>
                <a:spcPct val="130000"/>
              </a:lnSpc>
            </a:pPr>
            <a:r>
              <a:rPr lang="zh-CN" altLang="en-US" sz="1400" dirty="0">
                <a:solidFill>
                  <a:srgbClr val="3F3F3F"/>
                </a:solidFill>
                <a:latin typeface="微软雅黑" panose="020B0503020204020204" charset="-122"/>
                <a:ea typeface="微软雅黑" panose="020B0503020204020204" charset="-122"/>
                <a:sym typeface="微软雅黑" panose="020B0503020204020204" charset="-122"/>
              </a:rPr>
              <a:t>各级</a:t>
            </a:r>
            <a:r>
              <a:rPr lang="zh-CN" altLang="en-US" sz="1400" dirty="0">
                <a:solidFill>
                  <a:srgbClr val="FF0000"/>
                </a:solidFill>
                <a:latin typeface="微软雅黑" panose="020B0503020204020204" charset="-122"/>
                <a:ea typeface="微软雅黑" panose="020B0503020204020204" charset="-122"/>
                <a:sym typeface="微软雅黑" panose="020B0503020204020204" charset="-122"/>
              </a:rPr>
              <a:t>国家机关</a:t>
            </a:r>
            <a:r>
              <a:rPr lang="zh-CN" altLang="en-US" sz="1400" dirty="0">
                <a:solidFill>
                  <a:srgbClr val="3F3F3F"/>
                </a:solidFill>
                <a:latin typeface="微软雅黑" panose="020B0503020204020204" charset="-122"/>
                <a:ea typeface="微软雅黑" panose="020B0503020204020204" charset="-122"/>
                <a:sym typeface="微软雅黑" panose="020B0503020204020204" charset="-122"/>
              </a:rPr>
              <a:t>、</a:t>
            </a:r>
            <a:r>
              <a:rPr lang="zh-CN" altLang="en-US" sz="1400" dirty="0">
                <a:solidFill>
                  <a:srgbClr val="FF0000"/>
                </a:solidFill>
                <a:latin typeface="微软雅黑" panose="020B0503020204020204" charset="-122"/>
                <a:ea typeface="微软雅黑" panose="020B0503020204020204" charset="-122"/>
                <a:sym typeface="微软雅黑" panose="020B0503020204020204" charset="-122"/>
              </a:rPr>
              <a:t>事业单位</a:t>
            </a:r>
            <a:r>
              <a:rPr lang="zh-CN" altLang="en-US" sz="1400" dirty="0">
                <a:solidFill>
                  <a:srgbClr val="3F3F3F"/>
                </a:solidFill>
                <a:latin typeface="微软雅黑" panose="020B0503020204020204" charset="-122"/>
                <a:ea typeface="微软雅黑" panose="020B0503020204020204" charset="-122"/>
                <a:sym typeface="微软雅黑" panose="020B0503020204020204" charset="-122"/>
              </a:rPr>
              <a:t>和</a:t>
            </a:r>
            <a:r>
              <a:rPr lang="zh-CN" altLang="en-US" sz="1400" dirty="0">
                <a:solidFill>
                  <a:srgbClr val="FF0000"/>
                </a:solidFill>
                <a:latin typeface="微软雅黑" panose="020B0503020204020204" charset="-122"/>
                <a:ea typeface="微软雅黑" panose="020B0503020204020204" charset="-122"/>
                <a:sym typeface="微软雅黑" panose="020B0503020204020204" charset="-122"/>
              </a:rPr>
              <a:t>团体组织</a:t>
            </a:r>
            <a:r>
              <a:rPr lang="zh-CN" altLang="en-US" sz="1400" dirty="0">
                <a:solidFill>
                  <a:srgbClr val="3F3F3F"/>
                </a:solidFill>
                <a:latin typeface="微软雅黑" panose="020B0503020204020204" charset="-122"/>
                <a:ea typeface="微软雅黑" panose="020B0503020204020204" charset="-122"/>
                <a:sym typeface="微软雅黑" panose="020B0503020204020204" charset="-122"/>
              </a:rPr>
              <a:t>，使用</a:t>
            </a:r>
            <a:r>
              <a:rPr lang="zh-CN" altLang="en-US" sz="1400" dirty="0">
                <a:solidFill>
                  <a:srgbClr val="FF0000"/>
                </a:solidFill>
                <a:latin typeface="微软雅黑" panose="020B0503020204020204" charset="-122"/>
                <a:ea typeface="微软雅黑" panose="020B0503020204020204" charset="-122"/>
                <a:sym typeface="微软雅黑" panose="020B0503020204020204" charset="-122"/>
              </a:rPr>
              <a:t>财政性资金</a:t>
            </a:r>
            <a:r>
              <a:rPr lang="zh-CN" altLang="en-US" sz="1400" dirty="0">
                <a:solidFill>
                  <a:srgbClr val="3F3F3F"/>
                </a:solidFill>
                <a:latin typeface="微软雅黑" panose="020B0503020204020204" charset="-122"/>
                <a:ea typeface="微软雅黑" panose="020B0503020204020204" charset="-122"/>
                <a:sym typeface="微软雅黑" panose="020B0503020204020204" charset="-122"/>
              </a:rPr>
              <a:t>采购依法制定的</a:t>
            </a:r>
            <a:r>
              <a:rPr lang="zh-CN" altLang="en-US" sz="1400" dirty="0">
                <a:solidFill>
                  <a:srgbClr val="FF0000"/>
                </a:solidFill>
                <a:latin typeface="微软雅黑" panose="020B0503020204020204" charset="-122"/>
                <a:ea typeface="微软雅黑" panose="020B0503020204020204" charset="-122"/>
                <a:sym typeface="微软雅黑" panose="020B0503020204020204" charset="-122"/>
              </a:rPr>
              <a:t>集中采购目录以内</a:t>
            </a:r>
            <a:r>
              <a:rPr lang="zh-CN" altLang="en-US" sz="1400" dirty="0">
                <a:solidFill>
                  <a:srgbClr val="3F3F3F"/>
                </a:solidFill>
                <a:latin typeface="微软雅黑" panose="020B0503020204020204" charset="-122"/>
                <a:ea typeface="微软雅黑" panose="020B0503020204020204" charset="-122"/>
                <a:sym typeface="微软雅黑" panose="020B0503020204020204" charset="-122"/>
              </a:rPr>
              <a:t>或</a:t>
            </a:r>
            <a:r>
              <a:rPr lang="zh-CN" altLang="en-US" sz="1400" dirty="0">
                <a:solidFill>
                  <a:srgbClr val="FF0000"/>
                </a:solidFill>
                <a:latin typeface="微软雅黑" panose="020B0503020204020204" charset="-122"/>
                <a:ea typeface="微软雅黑" panose="020B0503020204020204" charset="-122"/>
                <a:sym typeface="微软雅黑" panose="020B0503020204020204" charset="-122"/>
              </a:rPr>
              <a:t>采购限额标准以上</a:t>
            </a:r>
            <a:r>
              <a:rPr lang="zh-CN" altLang="en-US" sz="1400" dirty="0">
                <a:solidFill>
                  <a:srgbClr val="3F3F3F"/>
                </a:solidFill>
                <a:latin typeface="微软雅黑" panose="020B0503020204020204" charset="-122"/>
                <a:ea typeface="微软雅黑" panose="020B0503020204020204" charset="-122"/>
                <a:sym typeface="微软雅黑" panose="020B0503020204020204" charset="-122"/>
              </a:rPr>
              <a:t>的</a:t>
            </a:r>
            <a:r>
              <a:rPr lang="zh-CN" altLang="en-US" sz="1400" dirty="0">
                <a:solidFill>
                  <a:srgbClr val="FF0000"/>
                </a:solidFill>
                <a:latin typeface="微软雅黑" panose="020B0503020204020204" charset="-122"/>
                <a:ea typeface="微软雅黑" panose="020B0503020204020204" charset="-122"/>
                <a:sym typeface="微软雅黑" panose="020B0503020204020204" charset="-122"/>
              </a:rPr>
              <a:t>货物</a:t>
            </a:r>
            <a:r>
              <a:rPr lang="zh-CN" altLang="en-US" sz="1400" dirty="0">
                <a:solidFill>
                  <a:srgbClr val="3F3F3F"/>
                </a:solidFill>
                <a:latin typeface="微软雅黑" panose="020B0503020204020204" charset="-122"/>
                <a:ea typeface="微软雅黑" panose="020B0503020204020204" charset="-122"/>
                <a:sym typeface="微软雅黑" panose="020B0503020204020204" charset="-122"/>
              </a:rPr>
              <a:t>、</a:t>
            </a:r>
            <a:r>
              <a:rPr lang="zh-CN" altLang="en-US" sz="1400" dirty="0">
                <a:solidFill>
                  <a:srgbClr val="FF0000"/>
                </a:solidFill>
                <a:latin typeface="微软雅黑" panose="020B0503020204020204" charset="-122"/>
                <a:ea typeface="微软雅黑" panose="020B0503020204020204" charset="-122"/>
                <a:sym typeface="微软雅黑" panose="020B0503020204020204" charset="-122"/>
              </a:rPr>
              <a:t>工程</a:t>
            </a:r>
            <a:r>
              <a:rPr lang="zh-CN" altLang="en-US" sz="1400" dirty="0">
                <a:solidFill>
                  <a:srgbClr val="3F3F3F"/>
                </a:solidFill>
                <a:latin typeface="微软雅黑" panose="020B0503020204020204" charset="-122"/>
                <a:ea typeface="微软雅黑" panose="020B0503020204020204" charset="-122"/>
                <a:sym typeface="微软雅黑" panose="020B0503020204020204" charset="-122"/>
              </a:rPr>
              <a:t>和</a:t>
            </a:r>
            <a:r>
              <a:rPr lang="zh-CN" altLang="en-US" sz="1400" dirty="0">
                <a:solidFill>
                  <a:srgbClr val="FF0000"/>
                </a:solidFill>
                <a:latin typeface="微软雅黑" panose="020B0503020204020204" charset="-122"/>
                <a:ea typeface="微软雅黑" panose="020B0503020204020204" charset="-122"/>
                <a:sym typeface="微软雅黑" panose="020B0503020204020204" charset="-122"/>
              </a:rPr>
              <a:t>服务</a:t>
            </a:r>
            <a:r>
              <a:rPr lang="zh-CN" altLang="en-US" sz="1400" dirty="0">
                <a:solidFill>
                  <a:srgbClr val="3F3F3F"/>
                </a:solidFill>
                <a:latin typeface="微软雅黑" panose="020B0503020204020204" charset="-122"/>
                <a:ea typeface="微软雅黑" panose="020B0503020204020204" charset="-122"/>
                <a:sym typeface="微软雅黑" panose="020B0503020204020204" charset="-122"/>
              </a:rPr>
              <a:t>的行为。</a:t>
            </a:r>
            <a:endParaRPr lang="en-US" altLang="zh-CN" dirty="0">
              <a:latin typeface="Arial" panose="02080604020202020204" pitchFamily="34" charset="0"/>
              <a:ea typeface="宋体" panose="02010600030101010101" pitchFamily="2" charset="-122"/>
            </a:endParaRPr>
          </a:p>
        </p:txBody>
      </p:sp>
      <p:sp>
        <p:nvSpPr>
          <p:cNvPr id="20493" name="矩形 37"/>
          <p:cNvSpPr/>
          <p:nvPr/>
        </p:nvSpPr>
        <p:spPr>
          <a:xfrm>
            <a:off x="2846388" y="3363913"/>
            <a:ext cx="5103812" cy="1584325"/>
          </a:xfrm>
          <a:prstGeom prst="rect">
            <a:avLst/>
          </a:prstGeom>
          <a:solidFill>
            <a:schemeClr val="accent2"/>
          </a:solidFill>
          <a:ln w="9525">
            <a:noFill/>
          </a:ln>
        </p:spPr>
        <p:txBody>
          <a:bodyPr lIns="68584" tIns="34291" rIns="68584" bIns="34291" anchor="ctr" anchorCtr="false"/>
          <a:p>
            <a:pPr algn="ctr"/>
            <a:endParaRPr lang="zh-CN" altLang="zh-CN">
              <a:solidFill>
                <a:srgbClr val="FFFFFF"/>
              </a:solidFill>
              <a:latin typeface="微软雅黑" panose="020B0503020204020204" charset="-122"/>
              <a:ea typeface="微软雅黑" panose="020B0503020204020204" charset="-122"/>
              <a:sym typeface="微软雅黑" panose="020B0503020204020204" charset="-122"/>
            </a:endParaRPr>
          </a:p>
        </p:txBody>
      </p:sp>
      <p:sp>
        <p:nvSpPr>
          <p:cNvPr id="20494" name="TextBox 39"/>
          <p:cNvSpPr/>
          <p:nvPr/>
        </p:nvSpPr>
        <p:spPr>
          <a:xfrm>
            <a:off x="3143250" y="3508375"/>
            <a:ext cx="4537075" cy="1441450"/>
          </a:xfrm>
          <a:prstGeom prst="rect">
            <a:avLst/>
          </a:prstGeom>
          <a:noFill/>
          <a:ln w="9525">
            <a:noFill/>
          </a:ln>
        </p:spPr>
        <p:txBody>
          <a:bodyPr wrap="square" lIns="68584" tIns="34291" rIns="68584" bIns="34291" anchor="t" anchorCtr="false">
            <a:spAutoFit/>
          </a:bodyPr>
          <a:p>
            <a:pPr>
              <a:lnSpc>
                <a:spcPct val="130000"/>
              </a:lnSpc>
            </a:pPr>
            <a:r>
              <a:rPr lang="zh-CN" altLang="en-US" sz="1400" dirty="0">
                <a:solidFill>
                  <a:srgbClr val="FF0000"/>
                </a:solidFill>
                <a:latin typeface="微软雅黑" panose="020B0503020204020204" charset="-122"/>
                <a:ea typeface="微软雅黑" panose="020B0503020204020204" charset="-122"/>
                <a:sym typeface="微软雅黑" panose="020B0503020204020204" charset="-122"/>
              </a:rPr>
              <a:t>集中采购</a:t>
            </a:r>
            <a:r>
              <a:rPr lang="zh-CN" altLang="en-US" sz="1400" dirty="0">
                <a:solidFill>
                  <a:srgbClr val="3F3F3F"/>
                </a:solidFill>
                <a:latin typeface="微软雅黑" panose="020B0503020204020204" charset="-122"/>
                <a:ea typeface="微软雅黑" panose="020B0503020204020204" charset="-122"/>
                <a:sym typeface="微软雅黑" panose="020B0503020204020204" charset="-122"/>
              </a:rPr>
              <a:t>，是指采购人将列入集中采购目录的项目委托集中采购机构代理采购或进行部门集中采购的行为；</a:t>
            </a:r>
            <a:endParaRPr lang="zh-CN" altLang="en-US" sz="1400" dirty="0">
              <a:solidFill>
                <a:srgbClr val="3F3F3F"/>
              </a:solidFill>
              <a:latin typeface="微软雅黑" panose="020B0503020204020204" charset="-122"/>
              <a:ea typeface="微软雅黑" panose="020B0503020204020204" charset="-122"/>
              <a:sym typeface="微软雅黑" panose="020B0503020204020204" charset="-122"/>
            </a:endParaRPr>
          </a:p>
          <a:p>
            <a:pPr>
              <a:lnSpc>
                <a:spcPct val="130000"/>
              </a:lnSpc>
            </a:pPr>
            <a:r>
              <a:rPr lang="zh-CN" altLang="en-US" sz="1400" dirty="0">
                <a:solidFill>
                  <a:srgbClr val="FF0000"/>
                </a:solidFill>
                <a:latin typeface="微软雅黑" panose="020B0503020204020204" charset="-122"/>
                <a:ea typeface="微软雅黑" panose="020B0503020204020204" charset="-122"/>
                <a:sym typeface="微软雅黑" panose="020B0503020204020204" charset="-122"/>
              </a:rPr>
              <a:t>分散采购</a:t>
            </a:r>
            <a:r>
              <a:rPr lang="zh-CN" altLang="en-US" sz="1400" dirty="0">
                <a:solidFill>
                  <a:srgbClr val="3F3F3F"/>
                </a:solidFill>
                <a:latin typeface="微软雅黑" panose="020B0503020204020204" charset="-122"/>
                <a:ea typeface="微软雅黑" panose="020B0503020204020204" charset="-122"/>
                <a:sym typeface="微软雅黑" panose="020B0503020204020204" charset="-122"/>
              </a:rPr>
              <a:t>，是指采购人将采购限额标准以上的未列入集中采购目录的项目自行采购或者委托采购代理机构代理采购的行为。</a:t>
            </a:r>
            <a:endParaRPr lang="zh-CN" altLang="en-US" dirty="0">
              <a:latin typeface="Arial" panose="02080604020202020204" pitchFamily="34" charset="0"/>
              <a:ea typeface="宋体" panose="02010600030101010101" pitchFamily="2" charset="-122"/>
            </a:endParaRPr>
          </a:p>
        </p:txBody>
      </p:sp>
      <p:sp>
        <p:nvSpPr>
          <p:cNvPr id="20495" name="矩形 15"/>
          <p:cNvSpPr/>
          <p:nvPr/>
        </p:nvSpPr>
        <p:spPr>
          <a:xfrm>
            <a:off x="3640138" y="3148013"/>
            <a:ext cx="3516312" cy="327025"/>
          </a:xfrm>
          <a:prstGeom prst="rect">
            <a:avLst/>
          </a:prstGeom>
          <a:solidFill>
            <a:schemeClr val="accent1"/>
          </a:solidFill>
          <a:ln w="9525">
            <a:noFill/>
          </a:ln>
        </p:spPr>
        <p:txBody>
          <a:bodyPr lIns="68584" tIns="34291" rIns="68584" bIns="34291" anchor="ctr" anchorCtr="false"/>
          <a:p>
            <a:pPr algn="ctr"/>
            <a:r>
              <a:rPr lang="zh-CN" altLang="en-US" sz="1400" dirty="0">
                <a:solidFill>
                  <a:srgbClr val="FFFFFF"/>
                </a:solidFill>
                <a:latin typeface="微软雅黑" panose="020B0503020204020204" charset="-122"/>
                <a:ea typeface="微软雅黑" panose="020B0503020204020204" charset="-122"/>
                <a:sym typeface="微软雅黑" panose="020B0503020204020204" charset="-122"/>
              </a:rPr>
              <a:t>集中采购和分散采购</a:t>
            </a:r>
            <a:endParaRPr lang="zh-CN" altLang="en-US" dirty="0">
              <a:latin typeface="Arial" panose="02080604020202020204" pitchFamily="34" charset="0"/>
              <a:ea typeface="宋体" panose="02010600030101010101" pitchFamily="2" charset="-122"/>
            </a:endParaRP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7345" name="灯片编号占位符 1"/>
          <p:cNvSpPr/>
          <p:nvPr/>
        </p:nvSpPr>
        <p:spPr>
          <a:xfrm>
            <a:off x="6553200" y="4767263"/>
            <a:ext cx="2133600" cy="274637"/>
          </a:xfrm>
          <a:prstGeom prst="rect">
            <a:avLst/>
          </a:prstGeom>
          <a:noFill/>
          <a:ln w="9525">
            <a:noFill/>
          </a:ln>
        </p:spPr>
        <p:txBody>
          <a:bodyPr anchor="ctr" anchorCtr="false"/>
          <a:p>
            <a:pPr algn="r"/>
            <a:fld id="{9A0DB2DC-4C9A-4742-B13C-FB6460FD3503}" type="slidenum">
              <a:rPr lang="zh-CN" altLang="en-US" sz="1200" dirty="0">
                <a:solidFill>
                  <a:srgbClr val="898989"/>
                </a:solidFill>
                <a:latin typeface="Calibri" panose="020F0502020204030204" charset="0"/>
                <a:ea typeface="宋体" panose="02010600030101010101" pitchFamily="2" charset="-122"/>
              </a:rPr>
            </a:fld>
            <a:endParaRPr lang="zh-CN" altLang="en-US" sz="1200" dirty="0">
              <a:solidFill>
                <a:srgbClr val="898989"/>
              </a:solidFill>
              <a:latin typeface="Calibri" panose="020F0502020204030204" charset="0"/>
              <a:ea typeface="宋体" panose="02010600030101010101" pitchFamily="2" charset="-122"/>
            </a:endParaRPr>
          </a:p>
        </p:txBody>
      </p:sp>
      <p:sp>
        <p:nvSpPr>
          <p:cNvPr id="57346" name="直接连接符 6"/>
          <p:cNvSpPr/>
          <p:nvPr/>
        </p:nvSpPr>
        <p:spPr>
          <a:xfrm>
            <a:off x="755650" y="625475"/>
            <a:ext cx="7848600" cy="0"/>
          </a:xfrm>
          <a:prstGeom prst="line">
            <a:avLst/>
          </a:prstGeom>
          <a:ln w="9525" cap="flat" cmpd="sng">
            <a:solidFill>
              <a:srgbClr val="7F7F7F"/>
            </a:solidFill>
            <a:prstDash val="solid"/>
            <a:bevel/>
            <a:headEnd type="none" w="med" len="med"/>
            <a:tailEnd type="none" w="med" len="med"/>
          </a:ln>
        </p:spPr>
      </p:sp>
      <p:grpSp>
        <p:nvGrpSpPr>
          <p:cNvPr id="57347" name="组合 26626"/>
          <p:cNvGrpSpPr/>
          <p:nvPr/>
        </p:nvGrpSpPr>
        <p:grpSpPr>
          <a:xfrm>
            <a:off x="323850" y="292100"/>
            <a:ext cx="390525" cy="206375"/>
            <a:chOff x="0" y="0"/>
            <a:chExt cx="1041399" cy="549275"/>
          </a:xfrm>
        </p:grpSpPr>
        <p:sp>
          <p:nvSpPr>
            <p:cNvPr id="57348" name="Freeform 16"/>
            <p:cNvSpPr/>
            <p:nvPr/>
          </p:nvSpPr>
          <p:spPr>
            <a:xfrm>
              <a:off x="0" y="0"/>
              <a:ext cx="361950" cy="549275"/>
            </a:xfrm>
            <a:custGeom>
              <a:avLst/>
              <a:gdLst/>
              <a:ahLst/>
              <a:cxnLst>
                <a:cxn ang="0">
                  <a:pos x="4" y="92"/>
                </a:cxn>
                <a:cxn ang="0">
                  <a:pos x="96" y="0"/>
                </a:cxn>
                <a:cxn ang="0">
                  <a:pos x="400" y="304"/>
                </a:cxn>
                <a:cxn ang="0">
                  <a:pos x="96" y="608"/>
                </a:cxn>
                <a:cxn ang="0">
                  <a:pos x="0" y="512"/>
                </a:cxn>
                <a:cxn ang="0">
                  <a:pos x="212" y="300"/>
                </a:cxn>
                <a:cxn ang="0">
                  <a:pos x="4" y="92"/>
                </a:cxn>
              </a:cxnLst>
              <a:pathLst>
                <a:path w="400" h="608">
                  <a:moveTo>
                    <a:pt x="4" y="92"/>
                  </a:moveTo>
                  <a:lnTo>
                    <a:pt x="96" y="0"/>
                  </a:lnTo>
                  <a:lnTo>
                    <a:pt x="400" y="304"/>
                  </a:lnTo>
                  <a:lnTo>
                    <a:pt x="96" y="608"/>
                  </a:lnTo>
                  <a:lnTo>
                    <a:pt x="0" y="512"/>
                  </a:lnTo>
                  <a:lnTo>
                    <a:pt x="212" y="300"/>
                  </a:lnTo>
                  <a:lnTo>
                    <a:pt x="4" y="92"/>
                  </a:lnTo>
                  <a:close/>
                </a:path>
              </a:pathLst>
            </a:custGeom>
            <a:solidFill>
              <a:srgbClr val="005DA2"/>
            </a:solidFill>
            <a:ln w="9525">
              <a:noFill/>
            </a:ln>
          </p:spPr>
          <p:txBody>
            <a:bodyPr/>
            <a:p>
              <a:endParaRPr lang="zh-CN" altLang="en-US"/>
            </a:p>
          </p:txBody>
        </p:sp>
        <p:sp>
          <p:nvSpPr>
            <p:cNvPr id="57349" name="Freeform 17"/>
            <p:cNvSpPr/>
            <p:nvPr/>
          </p:nvSpPr>
          <p:spPr>
            <a:xfrm>
              <a:off x="338137" y="0"/>
              <a:ext cx="360362" cy="549275"/>
            </a:xfrm>
            <a:custGeom>
              <a:avLst/>
              <a:gdLst/>
              <a:ahLst/>
              <a:cxnLst>
                <a:cxn ang="0">
                  <a:pos x="4" y="92"/>
                </a:cxn>
                <a:cxn ang="0">
                  <a:pos x="96" y="0"/>
                </a:cxn>
                <a:cxn ang="0">
                  <a:pos x="399" y="304"/>
                </a:cxn>
                <a:cxn ang="0">
                  <a:pos x="96" y="608"/>
                </a:cxn>
                <a:cxn ang="0">
                  <a:pos x="0" y="512"/>
                </a:cxn>
                <a:cxn ang="0">
                  <a:pos x="212" y="300"/>
                </a:cxn>
                <a:cxn ang="0">
                  <a:pos x="4" y="92"/>
                </a:cxn>
              </a:cxnLst>
              <a:pathLst>
                <a:path w="399" h="608">
                  <a:moveTo>
                    <a:pt x="4" y="92"/>
                  </a:moveTo>
                  <a:lnTo>
                    <a:pt x="96" y="0"/>
                  </a:lnTo>
                  <a:lnTo>
                    <a:pt x="399" y="304"/>
                  </a:lnTo>
                  <a:lnTo>
                    <a:pt x="96" y="608"/>
                  </a:lnTo>
                  <a:lnTo>
                    <a:pt x="0" y="512"/>
                  </a:lnTo>
                  <a:lnTo>
                    <a:pt x="212" y="300"/>
                  </a:lnTo>
                  <a:lnTo>
                    <a:pt x="4" y="92"/>
                  </a:lnTo>
                  <a:close/>
                </a:path>
              </a:pathLst>
            </a:custGeom>
            <a:solidFill>
              <a:srgbClr val="3992DB"/>
            </a:solidFill>
            <a:ln w="9525">
              <a:noFill/>
            </a:ln>
          </p:spPr>
          <p:txBody>
            <a:bodyPr/>
            <a:p>
              <a:endParaRPr lang="zh-CN" altLang="en-US"/>
            </a:p>
          </p:txBody>
        </p:sp>
        <p:sp>
          <p:nvSpPr>
            <p:cNvPr id="57350" name="Freeform 18"/>
            <p:cNvSpPr/>
            <p:nvPr/>
          </p:nvSpPr>
          <p:spPr>
            <a:xfrm>
              <a:off x="681037" y="0"/>
              <a:ext cx="360362" cy="549275"/>
            </a:xfrm>
            <a:custGeom>
              <a:avLst/>
              <a:gdLst/>
              <a:ahLst/>
              <a:cxnLst>
                <a:cxn ang="0">
                  <a:pos x="4" y="92"/>
                </a:cxn>
                <a:cxn ang="0">
                  <a:pos x="95" y="0"/>
                </a:cxn>
                <a:cxn ang="0">
                  <a:pos x="399" y="304"/>
                </a:cxn>
                <a:cxn ang="0">
                  <a:pos x="95" y="608"/>
                </a:cxn>
                <a:cxn ang="0">
                  <a:pos x="0" y="512"/>
                </a:cxn>
                <a:cxn ang="0">
                  <a:pos x="212" y="300"/>
                </a:cxn>
                <a:cxn ang="0">
                  <a:pos x="4" y="92"/>
                </a:cxn>
              </a:cxnLst>
              <a:pathLst>
                <a:path w="399" h="608">
                  <a:moveTo>
                    <a:pt x="4" y="92"/>
                  </a:moveTo>
                  <a:lnTo>
                    <a:pt x="95" y="0"/>
                  </a:lnTo>
                  <a:lnTo>
                    <a:pt x="399" y="304"/>
                  </a:lnTo>
                  <a:lnTo>
                    <a:pt x="95" y="608"/>
                  </a:lnTo>
                  <a:lnTo>
                    <a:pt x="0" y="512"/>
                  </a:lnTo>
                  <a:lnTo>
                    <a:pt x="212" y="300"/>
                  </a:lnTo>
                  <a:lnTo>
                    <a:pt x="4" y="92"/>
                  </a:lnTo>
                  <a:close/>
                </a:path>
              </a:pathLst>
            </a:custGeom>
            <a:solidFill>
              <a:srgbClr val="F79600"/>
            </a:solidFill>
            <a:ln w="9525">
              <a:noFill/>
            </a:ln>
          </p:spPr>
          <p:txBody>
            <a:bodyPr/>
            <a:p>
              <a:endParaRPr lang="zh-CN" altLang="en-US"/>
            </a:p>
          </p:txBody>
        </p:sp>
      </p:grpSp>
      <p:sp>
        <p:nvSpPr>
          <p:cNvPr id="57351" name="矩形 1"/>
          <p:cNvSpPr/>
          <p:nvPr/>
        </p:nvSpPr>
        <p:spPr>
          <a:xfrm>
            <a:off x="971550" y="184150"/>
            <a:ext cx="4918075" cy="423545"/>
          </a:xfrm>
          <a:prstGeom prst="rect">
            <a:avLst/>
          </a:prstGeom>
          <a:noFill/>
          <a:ln w="9525">
            <a:noFill/>
          </a:ln>
        </p:spPr>
        <p:txBody>
          <a:bodyPr wrap="square" anchor="t" anchorCtr="false">
            <a:spAutoFit/>
          </a:bodyPr>
          <a:p>
            <a:pPr algn="just">
              <a:lnSpc>
                <a:spcPct val="120000"/>
              </a:lnSpc>
            </a:pPr>
            <a:r>
              <a:rPr lang="en-US" altLang="zh-CN" b="1" dirty="0">
                <a:solidFill>
                  <a:srgbClr val="3F3F3F"/>
                </a:solidFill>
                <a:latin typeface="微软雅黑" panose="020B0503020204020204" charset="-122"/>
                <a:ea typeface="微软雅黑" panose="020B0503020204020204" charset="-122"/>
                <a:sym typeface="微软雅黑" panose="020B0503020204020204" charset="-122"/>
              </a:rPr>
              <a:t>3.4 </a:t>
            </a:r>
            <a:r>
              <a:rPr lang="zh-CN" altLang="en-US" b="1" dirty="0">
                <a:solidFill>
                  <a:srgbClr val="3F3F3F"/>
                </a:solidFill>
                <a:latin typeface="微软雅黑" panose="020B0503020204020204" charset="-122"/>
                <a:ea typeface="微软雅黑" panose="020B0503020204020204" charset="-122"/>
                <a:sym typeface="微软雅黑" panose="020B0503020204020204" charset="-122"/>
              </a:rPr>
              <a:t>政府采购需求管理办法 </a:t>
            </a:r>
            <a:endParaRPr lang="zh-CN" altLang="en-US" b="1" dirty="0">
              <a:solidFill>
                <a:srgbClr val="3F3F3F"/>
              </a:solidFill>
              <a:latin typeface="微软雅黑" panose="020B0503020204020204" charset="-122"/>
              <a:ea typeface="微软雅黑" panose="020B0503020204020204" charset="-122"/>
              <a:sym typeface="微软雅黑" panose="020B0503020204020204" charset="-122"/>
            </a:endParaRPr>
          </a:p>
        </p:txBody>
      </p:sp>
      <p:sp>
        <p:nvSpPr>
          <p:cNvPr id="57352" name="文本框 2"/>
          <p:cNvSpPr txBox="true"/>
          <p:nvPr/>
        </p:nvSpPr>
        <p:spPr>
          <a:xfrm>
            <a:off x="828675" y="776288"/>
            <a:ext cx="2239963" cy="450850"/>
          </a:xfrm>
          <a:prstGeom prst="rect">
            <a:avLst/>
          </a:prstGeom>
          <a:noFill/>
          <a:ln w="9525">
            <a:noFill/>
          </a:ln>
        </p:spPr>
        <p:txBody>
          <a:bodyPr wrap="none" anchor="t" anchorCtr="false">
            <a:spAutoFit/>
          </a:bodyPr>
          <a:p>
            <a:pPr>
              <a:lnSpc>
                <a:spcPct val="130000"/>
              </a:lnSpc>
              <a:spcBef>
                <a:spcPts val="600"/>
              </a:spcBef>
            </a:pPr>
            <a:r>
              <a:rPr lang="zh-CN" altLang="en-US" b="1" dirty="0">
                <a:solidFill>
                  <a:srgbClr val="000000"/>
                </a:solidFill>
                <a:latin typeface="微软雅黑" panose="020B0503020204020204" charset="-122"/>
                <a:ea typeface="微软雅黑" panose="020B0503020204020204" charset="-122"/>
                <a:sym typeface="微软雅黑" panose="020B0503020204020204" charset="-122"/>
              </a:rPr>
              <a:t>（一）确定采购需求</a:t>
            </a:r>
            <a:endParaRPr lang="zh-CN" altLang="en-US" dirty="0">
              <a:latin typeface="Arial" panose="02080604020202020204" pitchFamily="34" charset="0"/>
              <a:ea typeface="宋体" panose="02010600030101010101" pitchFamily="2" charset="-122"/>
            </a:endParaRPr>
          </a:p>
        </p:txBody>
      </p:sp>
      <p:sp>
        <p:nvSpPr>
          <p:cNvPr id="3" name="矩形 47"/>
          <p:cNvSpPr/>
          <p:nvPr/>
        </p:nvSpPr>
        <p:spPr>
          <a:xfrm>
            <a:off x="755650" y="1227138"/>
            <a:ext cx="7848600" cy="4214813"/>
          </a:xfrm>
          <a:prstGeom prst="rect">
            <a:avLst/>
          </a:prstGeom>
          <a:noFill/>
          <a:ln w="9525">
            <a:noFill/>
          </a:ln>
        </p:spPr>
        <p:txBody>
          <a:bodyPr wrap="square" anchor="t">
            <a:spAutoFit/>
          </a:bodyPr>
          <a:p>
            <a:pPr fontAlgn="base">
              <a:lnSpc>
                <a:spcPct val="130000"/>
              </a:lnSpc>
              <a:spcBef>
                <a:spcPts val="600"/>
              </a:spcBef>
              <a:buFont typeface="Wingdings" panose="05000000000000000000" pitchFamily="2" charset="2"/>
            </a:pPr>
            <a:r>
              <a:rPr lang="en-US" altLang="zh-CN" sz="1600" strike="noStrike" noProof="1" dirty="0">
                <a:solidFill>
                  <a:srgbClr val="C00000"/>
                </a:solidFill>
                <a:latin typeface="微软雅黑" panose="020B0503020204020204" charset="-122"/>
                <a:ea typeface="微软雅黑" panose="020B0503020204020204" charset="-122"/>
                <a:cs typeface="+mn-cs"/>
                <a:sym typeface="微软雅黑" panose="020B0503020204020204" charset="-122"/>
              </a:rPr>
              <a:t>3</a:t>
            </a:r>
            <a:r>
              <a:rPr lang="zh-CN" altLang="en-US" sz="1600" strike="noStrike" noProof="1" dirty="0">
                <a:solidFill>
                  <a:srgbClr val="C00000"/>
                </a:solidFill>
                <a:latin typeface="微软雅黑" panose="020B0503020204020204" charset="-122"/>
                <a:ea typeface="微软雅黑" panose="020B0503020204020204" charset="-122"/>
                <a:cs typeface="+mn-cs"/>
                <a:sym typeface="微软雅黑" panose="020B0503020204020204" charset="-122"/>
              </a:rPr>
              <a:t>、需求调查</a:t>
            </a:r>
            <a:endParaRPr lang="en-US" altLang="zh-CN" sz="1600" strike="noStrike" noProof="1" dirty="0">
              <a:solidFill>
                <a:srgbClr val="C00000"/>
              </a:solidFill>
              <a:latin typeface="微软雅黑" panose="020B0503020204020204" charset="-122"/>
              <a:ea typeface="微软雅黑" panose="020B0503020204020204" charset="-122"/>
              <a:sym typeface="微软雅黑" panose="020B0503020204020204" charset="-122"/>
            </a:endParaRPr>
          </a:p>
          <a:p>
            <a:pPr marL="285750" indent="-285750" fontAlgn="base">
              <a:lnSpc>
                <a:spcPct val="130000"/>
              </a:lnSpc>
              <a:spcBef>
                <a:spcPts val="600"/>
              </a:spcBef>
              <a:buFont typeface="Wingdings" panose="05000000000000000000" pitchFamily="2" charset="2"/>
              <a:buChar char="Ø"/>
            </a:pPr>
            <a:r>
              <a:rPr lang="zh-CN" altLang="en-US" sz="1400" strike="noStrike" noProof="1" dirty="0">
                <a:solidFill>
                  <a:schemeClr val="tx1"/>
                </a:solidFill>
                <a:latin typeface="微软雅黑" panose="020B0503020204020204" charset="-122"/>
                <a:ea typeface="微软雅黑" panose="020B0503020204020204" charset="-122"/>
                <a:cs typeface="+mn-cs"/>
                <a:sym typeface="微软雅黑" panose="020B0503020204020204" charset="-122"/>
              </a:rPr>
              <a:t>实施主体：采购人（也可以委托采购代理机构或第三方机构）</a:t>
            </a:r>
            <a:endParaRPr lang="zh-CN" altLang="en-US" sz="1400" strike="noStrike" noProof="1" dirty="0">
              <a:solidFill>
                <a:schemeClr val="tx1"/>
              </a:solidFill>
              <a:latin typeface="微软雅黑" panose="020B0503020204020204" charset="-122"/>
              <a:ea typeface="微软雅黑" panose="020B0503020204020204" charset="-122"/>
              <a:sym typeface="微软雅黑" panose="020B0503020204020204" charset="-122"/>
            </a:endParaRPr>
          </a:p>
          <a:p>
            <a:pPr marL="285750" indent="-285750" fontAlgn="base">
              <a:lnSpc>
                <a:spcPct val="130000"/>
              </a:lnSpc>
              <a:spcBef>
                <a:spcPts val="600"/>
              </a:spcBef>
              <a:buFont typeface="Wingdings" panose="05000000000000000000" pitchFamily="2" charset="2"/>
              <a:buChar char="Ø"/>
            </a:pPr>
            <a:r>
              <a:rPr lang="zh-CN" altLang="en-US" sz="1400" strike="noStrike" noProof="1" dirty="0">
                <a:solidFill>
                  <a:schemeClr val="tx1"/>
                </a:solidFill>
                <a:latin typeface="微软雅黑" panose="020B0503020204020204" charset="-122"/>
                <a:ea typeface="微软雅黑" panose="020B0503020204020204" charset="-122"/>
                <a:cs typeface="+mn-cs"/>
                <a:sym typeface="微软雅黑" panose="020B0503020204020204" charset="-122"/>
              </a:rPr>
              <a:t>需求调查方法：</a:t>
            </a:r>
            <a:r>
              <a:rPr lang="zh-CN" altLang="en-US" sz="1400" strike="noStrike" noProof="1" dirty="0">
                <a:solidFill>
                  <a:srgbClr val="FF0000"/>
                </a:solidFill>
                <a:latin typeface="微软雅黑" panose="020B0503020204020204" charset="-122"/>
                <a:ea typeface="微软雅黑" panose="020B0503020204020204" charset="-122"/>
                <a:cs typeface="+mn-cs"/>
                <a:sym typeface="微软雅黑" panose="020B0503020204020204" charset="-122"/>
              </a:rPr>
              <a:t>咨询、论证、问卷调查</a:t>
            </a:r>
            <a:endParaRPr lang="zh-CN" altLang="en-US" sz="1400" strike="noStrike" noProof="1" dirty="0">
              <a:solidFill>
                <a:schemeClr val="tx1"/>
              </a:solidFill>
              <a:latin typeface="微软雅黑" panose="020B0503020204020204" charset="-122"/>
              <a:ea typeface="微软雅黑" panose="020B0503020204020204" charset="-122"/>
              <a:sym typeface="微软雅黑" panose="020B0503020204020204" charset="-122"/>
            </a:endParaRPr>
          </a:p>
          <a:p>
            <a:pPr marL="285750" indent="-285750" fontAlgn="base">
              <a:lnSpc>
                <a:spcPct val="130000"/>
              </a:lnSpc>
              <a:spcBef>
                <a:spcPts val="600"/>
              </a:spcBef>
              <a:buFont typeface="Wingdings" panose="05000000000000000000" pitchFamily="2" charset="2"/>
              <a:buChar char="Ø"/>
            </a:pPr>
            <a:r>
              <a:rPr lang="zh-CN" altLang="en-US" sz="1400" strike="noStrike" noProof="1" dirty="0">
                <a:solidFill>
                  <a:schemeClr val="tx1"/>
                </a:solidFill>
                <a:latin typeface="微软雅黑" panose="020B0503020204020204" charset="-122"/>
                <a:ea typeface="微软雅黑" panose="020B0503020204020204" charset="-122"/>
                <a:cs typeface="+mn-cs"/>
                <a:sym typeface="微软雅黑" panose="020B0503020204020204" charset="-122"/>
              </a:rPr>
              <a:t>需求调查对象：供应商、相关领域专家、专业协会组织、采购代理机构、有类似采购项目的单位</a:t>
            </a:r>
            <a:endParaRPr lang="zh-CN" altLang="en-US" sz="1400" strike="noStrike" noProof="1" dirty="0">
              <a:solidFill>
                <a:schemeClr val="tx1"/>
              </a:solidFill>
              <a:latin typeface="微软雅黑" panose="020B0503020204020204" charset="-122"/>
              <a:ea typeface="微软雅黑" panose="020B0503020204020204" charset="-122"/>
              <a:sym typeface="微软雅黑" panose="020B0503020204020204" charset="-122"/>
            </a:endParaRPr>
          </a:p>
          <a:p>
            <a:pPr marL="285750" indent="-285750" fontAlgn="base">
              <a:lnSpc>
                <a:spcPct val="130000"/>
              </a:lnSpc>
              <a:spcBef>
                <a:spcPts val="600"/>
              </a:spcBef>
              <a:buFont typeface="Wingdings" panose="05000000000000000000" pitchFamily="2" charset="2"/>
              <a:buChar char="Ø"/>
            </a:pPr>
            <a:r>
              <a:rPr lang="zh-CN" altLang="en-US" sz="1400" strike="noStrike" noProof="1" dirty="0">
                <a:solidFill>
                  <a:schemeClr val="tx1"/>
                </a:solidFill>
                <a:latin typeface="微软雅黑" panose="020B0503020204020204" charset="-122"/>
                <a:ea typeface="微软雅黑" panose="020B0503020204020204" charset="-122"/>
                <a:cs typeface="+mn-cs"/>
                <a:sym typeface="微软雅黑" panose="020B0503020204020204" charset="-122"/>
              </a:rPr>
              <a:t>需求调查内容：</a:t>
            </a:r>
            <a:endParaRPr lang="zh-CN" altLang="en-US" sz="1400" strike="noStrike" noProof="1" dirty="0">
              <a:solidFill>
                <a:schemeClr val="tx1"/>
              </a:solidFill>
              <a:latin typeface="微软雅黑" panose="020B0503020204020204" charset="-122"/>
              <a:ea typeface="微软雅黑" panose="020B0503020204020204" charset="-122"/>
              <a:sym typeface="微软雅黑" panose="020B0503020204020204" charset="-122"/>
            </a:endParaRPr>
          </a:p>
          <a:p>
            <a:pPr marL="171450" indent="-171450" fontAlgn="base">
              <a:lnSpc>
                <a:spcPct val="130000"/>
              </a:lnSpc>
              <a:spcBef>
                <a:spcPts val="600"/>
              </a:spcBef>
              <a:buFont typeface="Arial" panose="02080604020202020204" pitchFamily="34" charset="0"/>
              <a:buChar char="•"/>
            </a:pPr>
            <a:r>
              <a:rPr lang="zh-CN" altLang="en-US" sz="1200" b="1" strike="noStrike" noProof="1">
                <a:solidFill>
                  <a:schemeClr val="accent4"/>
                </a:solidFill>
                <a:latin typeface="+mn-lt"/>
                <a:ea typeface="+mn-ea"/>
                <a:cs typeface="+mn-cs"/>
                <a:sym typeface="+mn-ea"/>
              </a:rPr>
              <a:t>产业发展状况</a:t>
            </a:r>
            <a:r>
              <a:rPr lang="zh-CN" altLang="en-US" sz="1200" strike="noStrike" noProof="1">
                <a:solidFill>
                  <a:schemeClr val="accent4"/>
                </a:solidFill>
                <a:latin typeface="+mn-lt"/>
                <a:ea typeface="+mn-ea"/>
                <a:cs typeface="+mn-cs"/>
                <a:sym typeface="+mn-ea"/>
              </a:rPr>
              <a:t>：技术、工艺的路线和水平，兼容性、安全要求、国家相关标准或者规范，未来发展趋势等</a:t>
            </a:r>
            <a:endParaRPr lang="zh-CN" altLang="en-US" sz="1200" strike="noStrike" noProof="1">
              <a:solidFill>
                <a:schemeClr val="accent4"/>
              </a:solidFill>
            </a:endParaRPr>
          </a:p>
          <a:p>
            <a:pPr marL="171450" indent="-171450" fontAlgn="auto">
              <a:buFont typeface="Arial" panose="02080604020202020204" pitchFamily="34" charset="0"/>
              <a:buChar char="•"/>
            </a:pPr>
            <a:r>
              <a:rPr lang="zh-CN" altLang="en-US" sz="1200" b="1" strike="noStrike" noProof="1">
                <a:solidFill>
                  <a:schemeClr val="accent4"/>
                </a:solidFill>
                <a:latin typeface="+mn-lt"/>
                <a:ea typeface="+mn-ea"/>
                <a:cs typeface="+mn-cs"/>
                <a:sym typeface="+mn-ea"/>
              </a:rPr>
              <a:t>市场供需情况</a:t>
            </a:r>
            <a:r>
              <a:rPr lang="zh-CN" altLang="en-US" sz="1200" strike="noStrike" noProof="1">
                <a:solidFill>
                  <a:schemeClr val="accent4"/>
                </a:solidFill>
                <a:latin typeface="+mn-lt"/>
                <a:ea typeface="+mn-ea"/>
                <a:cs typeface="+mn-cs"/>
                <a:sym typeface="+mn-ea"/>
              </a:rPr>
              <a:t>：市场价格构成、地域分布、竞争程度，潜在供应商的数量、交付能力和服务能力，同类采购项目的历史成交信息等</a:t>
            </a:r>
            <a:endParaRPr lang="zh-CN" altLang="en-US" sz="1200" strike="noStrike" noProof="1">
              <a:solidFill>
                <a:schemeClr val="accent4"/>
              </a:solidFill>
            </a:endParaRPr>
          </a:p>
          <a:p>
            <a:pPr marL="171450" indent="-171450" fontAlgn="auto">
              <a:buFont typeface="Arial" panose="02080604020202020204" pitchFamily="34" charset="0"/>
              <a:buChar char="•"/>
            </a:pPr>
            <a:r>
              <a:rPr lang="zh-CN" altLang="en-US" sz="1200" b="1" strike="noStrike" noProof="1">
                <a:solidFill>
                  <a:schemeClr val="accent4"/>
                </a:solidFill>
                <a:latin typeface="+mn-lt"/>
                <a:ea typeface="+mn-ea"/>
                <a:cs typeface="+mn-cs"/>
                <a:sym typeface="+mn-ea"/>
              </a:rPr>
              <a:t>采购后续情况</a:t>
            </a:r>
            <a:r>
              <a:rPr lang="zh-CN" altLang="en-US" sz="1200" strike="noStrike" noProof="1">
                <a:solidFill>
                  <a:schemeClr val="accent4"/>
                </a:solidFill>
                <a:latin typeface="+mn-lt"/>
                <a:ea typeface="+mn-ea"/>
                <a:cs typeface="+mn-cs"/>
                <a:sym typeface="+mn-ea"/>
              </a:rPr>
              <a:t>：采购项目可能涉及的知识产权，国家关于知识产权的归属、处置等方面的规定</a:t>
            </a:r>
            <a:endParaRPr lang="zh-CN" altLang="en-US" sz="1200" strike="noStrike" noProof="1">
              <a:solidFill>
                <a:schemeClr val="accent4"/>
              </a:solidFill>
            </a:endParaRPr>
          </a:p>
          <a:p>
            <a:pPr marL="171450" indent="-171450" fontAlgn="auto">
              <a:buFont typeface="Arial" panose="02080604020202020204" pitchFamily="34" charset="0"/>
              <a:buChar char="•"/>
            </a:pPr>
            <a:r>
              <a:rPr lang="zh-CN" altLang="en-US" sz="1200" b="1" strike="noStrike" noProof="1">
                <a:solidFill>
                  <a:schemeClr val="accent4"/>
                </a:solidFill>
                <a:latin typeface="+mn-lt"/>
                <a:ea typeface="+mn-ea"/>
                <a:cs typeface="+mn-cs"/>
                <a:sym typeface="+mn-ea"/>
              </a:rPr>
              <a:t>法律政策规定</a:t>
            </a:r>
            <a:r>
              <a:rPr lang="zh-CN" altLang="en-US" sz="1200" strike="noStrike" noProof="1">
                <a:solidFill>
                  <a:schemeClr val="accent4"/>
                </a:solidFill>
                <a:latin typeface="+mn-lt"/>
                <a:ea typeface="+mn-ea"/>
                <a:cs typeface="+mn-cs"/>
                <a:sym typeface="+mn-ea"/>
              </a:rPr>
              <a:t>：法律和政策关于国家安全和秘密、行业资质管理、劳动保护等方面的规定</a:t>
            </a:r>
            <a:endParaRPr lang="zh-CN" altLang="en-US" sz="1200" strike="noStrike" noProof="1">
              <a:solidFill>
                <a:schemeClr val="accent4"/>
              </a:solidFill>
            </a:endParaRPr>
          </a:p>
          <a:p>
            <a:pPr marL="171450" indent="-171450" fontAlgn="auto">
              <a:buFont typeface="Arial" panose="02080604020202020204" pitchFamily="34" charset="0"/>
              <a:buChar char="•"/>
            </a:pPr>
            <a:r>
              <a:rPr lang="zh-CN" altLang="en-US" sz="1200" b="1" strike="noStrike" noProof="1">
                <a:solidFill>
                  <a:schemeClr val="accent4"/>
                </a:solidFill>
                <a:latin typeface="+mn-lt"/>
                <a:ea typeface="+mn-ea"/>
                <a:cs typeface="+mn-cs"/>
                <a:sym typeface="+mn-ea"/>
              </a:rPr>
              <a:t>利益相关方</a:t>
            </a:r>
            <a:r>
              <a:rPr lang="zh-CN" altLang="en-US" sz="1200" strike="noStrike" noProof="1">
                <a:solidFill>
                  <a:schemeClr val="accent4"/>
                </a:solidFill>
                <a:latin typeface="+mn-lt"/>
                <a:ea typeface="+mn-ea"/>
                <a:cs typeface="+mn-cs"/>
                <a:sym typeface="+mn-ea"/>
              </a:rPr>
              <a:t>：可能与采购项目存在直接或者间接厉害关系的相关方及其利益诉求，可能影响供应商利益的机构或者人员的利益冲突等</a:t>
            </a:r>
            <a:endParaRPr lang="zh-CN" altLang="en-US" sz="1200" strike="noStrike" noProof="1" dirty="0">
              <a:solidFill>
                <a:schemeClr val="tx1"/>
              </a:solidFill>
              <a:latin typeface="微软雅黑" panose="020B0503020204020204" charset="-122"/>
              <a:ea typeface="微软雅黑" panose="020B0503020204020204" charset="-122"/>
              <a:sym typeface="微软雅黑" panose="020B0503020204020204" charset="-122"/>
            </a:endParaRPr>
          </a:p>
          <a:p>
            <a:pPr marL="285750" indent="-285750" fontAlgn="base">
              <a:lnSpc>
                <a:spcPct val="130000"/>
              </a:lnSpc>
              <a:spcBef>
                <a:spcPts val="600"/>
              </a:spcBef>
              <a:buFont typeface="Wingdings" panose="05000000000000000000" pitchFamily="2" charset="2"/>
              <a:buChar char="Ø"/>
            </a:pPr>
            <a:r>
              <a:rPr lang="zh-CN" altLang="en-US" sz="1400" strike="noStrike" noProof="1" dirty="0">
                <a:solidFill>
                  <a:schemeClr val="tx1"/>
                </a:solidFill>
                <a:latin typeface="微软雅黑" panose="020B0503020204020204" charset="-122"/>
                <a:ea typeface="微软雅黑" panose="020B0503020204020204" charset="-122"/>
                <a:cs typeface="+mn-cs"/>
                <a:sym typeface="微软雅黑" panose="020B0503020204020204" charset="-122"/>
              </a:rPr>
              <a:t>特殊情况可不开展需求调查：已经开展过或不可预见的紧急情况</a:t>
            </a:r>
            <a:endParaRPr lang="zh-CN" altLang="en-US" sz="1400" strike="noStrike" noProof="1" dirty="0">
              <a:solidFill>
                <a:schemeClr val="tx1"/>
              </a:solidFill>
              <a:latin typeface="微软雅黑" panose="020B0503020204020204" charset="-122"/>
              <a:ea typeface="微软雅黑" panose="020B0503020204020204" charset="-122"/>
              <a:sym typeface="微软雅黑" panose="020B0503020204020204" charset="-122"/>
            </a:endParaRPr>
          </a:p>
          <a:p>
            <a:pPr marL="171450" indent="-171450" fontAlgn="base">
              <a:lnSpc>
                <a:spcPct val="130000"/>
              </a:lnSpc>
              <a:spcBef>
                <a:spcPts val="600"/>
              </a:spcBef>
              <a:buFont typeface="Arial" panose="02080604020202020204" pitchFamily="34" charset="0"/>
              <a:buChar char="•"/>
            </a:pPr>
            <a:endParaRPr lang="zh-CN" altLang="en-US" sz="1200" strike="noStrike" noProof="1" dirty="0">
              <a:solidFill>
                <a:schemeClr val="accent4"/>
              </a:solidFill>
              <a:latin typeface="+mn-lt"/>
              <a:ea typeface="+mn-ea"/>
              <a:sym typeface="+mn-ea"/>
            </a:endParaRPr>
          </a:p>
        </p:txBody>
      </p:sp>
    </p:spTree>
  </p:cSld>
  <p:clrMapOvr>
    <a:masterClrMapping/>
  </p:clrMapOvr>
  <p:transition spd="slow">
    <p:cut/>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8369" name="灯片编号占位符 1"/>
          <p:cNvSpPr/>
          <p:nvPr/>
        </p:nvSpPr>
        <p:spPr>
          <a:xfrm>
            <a:off x="6553200" y="4767263"/>
            <a:ext cx="2133600" cy="274637"/>
          </a:xfrm>
          <a:prstGeom prst="rect">
            <a:avLst/>
          </a:prstGeom>
          <a:noFill/>
          <a:ln w="9525">
            <a:noFill/>
          </a:ln>
        </p:spPr>
        <p:txBody>
          <a:bodyPr anchor="ctr" anchorCtr="false"/>
          <a:p>
            <a:pPr algn="r"/>
            <a:fld id="{9A0DB2DC-4C9A-4742-B13C-FB6460FD3503}" type="slidenum">
              <a:rPr lang="zh-CN" altLang="en-US" sz="1200" dirty="0">
                <a:solidFill>
                  <a:srgbClr val="898989"/>
                </a:solidFill>
                <a:latin typeface="Calibri" panose="020F0502020204030204" charset="0"/>
                <a:ea typeface="宋体" panose="02010600030101010101" pitchFamily="2" charset="-122"/>
              </a:rPr>
            </a:fld>
            <a:endParaRPr lang="zh-CN" altLang="en-US" sz="1200" dirty="0">
              <a:solidFill>
                <a:srgbClr val="898989"/>
              </a:solidFill>
              <a:latin typeface="Calibri" panose="020F0502020204030204" charset="0"/>
              <a:ea typeface="宋体" panose="02010600030101010101" pitchFamily="2" charset="-122"/>
            </a:endParaRPr>
          </a:p>
        </p:txBody>
      </p:sp>
      <p:sp>
        <p:nvSpPr>
          <p:cNvPr id="58370" name="直接连接符 6"/>
          <p:cNvSpPr/>
          <p:nvPr/>
        </p:nvSpPr>
        <p:spPr>
          <a:xfrm>
            <a:off x="755650" y="625475"/>
            <a:ext cx="7848600" cy="0"/>
          </a:xfrm>
          <a:prstGeom prst="line">
            <a:avLst/>
          </a:prstGeom>
          <a:ln w="9525" cap="flat" cmpd="sng">
            <a:solidFill>
              <a:srgbClr val="7F7F7F"/>
            </a:solidFill>
            <a:prstDash val="solid"/>
            <a:bevel/>
            <a:headEnd type="none" w="med" len="med"/>
            <a:tailEnd type="none" w="med" len="med"/>
          </a:ln>
        </p:spPr>
      </p:sp>
      <p:grpSp>
        <p:nvGrpSpPr>
          <p:cNvPr id="58371" name="组合 26626"/>
          <p:cNvGrpSpPr/>
          <p:nvPr/>
        </p:nvGrpSpPr>
        <p:grpSpPr>
          <a:xfrm>
            <a:off x="323850" y="292100"/>
            <a:ext cx="390525" cy="206375"/>
            <a:chOff x="0" y="0"/>
            <a:chExt cx="1041399" cy="549275"/>
          </a:xfrm>
        </p:grpSpPr>
        <p:sp>
          <p:nvSpPr>
            <p:cNvPr id="58372" name="Freeform 16"/>
            <p:cNvSpPr/>
            <p:nvPr/>
          </p:nvSpPr>
          <p:spPr>
            <a:xfrm>
              <a:off x="0" y="0"/>
              <a:ext cx="361950" cy="549275"/>
            </a:xfrm>
            <a:custGeom>
              <a:avLst/>
              <a:gdLst/>
              <a:ahLst/>
              <a:cxnLst>
                <a:cxn ang="0">
                  <a:pos x="4" y="92"/>
                </a:cxn>
                <a:cxn ang="0">
                  <a:pos x="96" y="0"/>
                </a:cxn>
                <a:cxn ang="0">
                  <a:pos x="400" y="304"/>
                </a:cxn>
                <a:cxn ang="0">
                  <a:pos x="96" y="608"/>
                </a:cxn>
                <a:cxn ang="0">
                  <a:pos x="0" y="512"/>
                </a:cxn>
                <a:cxn ang="0">
                  <a:pos x="212" y="300"/>
                </a:cxn>
                <a:cxn ang="0">
                  <a:pos x="4" y="92"/>
                </a:cxn>
              </a:cxnLst>
              <a:pathLst>
                <a:path w="400" h="608">
                  <a:moveTo>
                    <a:pt x="4" y="92"/>
                  </a:moveTo>
                  <a:lnTo>
                    <a:pt x="96" y="0"/>
                  </a:lnTo>
                  <a:lnTo>
                    <a:pt x="400" y="304"/>
                  </a:lnTo>
                  <a:lnTo>
                    <a:pt x="96" y="608"/>
                  </a:lnTo>
                  <a:lnTo>
                    <a:pt x="0" y="512"/>
                  </a:lnTo>
                  <a:lnTo>
                    <a:pt x="212" y="300"/>
                  </a:lnTo>
                  <a:lnTo>
                    <a:pt x="4" y="92"/>
                  </a:lnTo>
                  <a:close/>
                </a:path>
              </a:pathLst>
            </a:custGeom>
            <a:solidFill>
              <a:srgbClr val="005DA2"/>
            </a:solidFill>
            <a:ln w="9525">
              <a:noFill/>
            </a:ln>
          </p:spPr>
          <p:txBody>
            <a:bodyPr/>
            <a:p>
              <a:endParaRPr lang="zh-CN" altLang="en-US"/>
            </a:p>
          </p:txBody>
        </p:sp>
        <p:sp>
          <p:nvSpPr>
            <p:cNvPr id="58373" name="Freeform 17"/>
            <p:cNvSpPr/>
            <p:nvPr/>
          </p:nvSpPr>
          <p:spPr>
            <a:xfrm>
              <a:off x="338137" y="0"/>
              <a:ext cx="360362" cy="549275"/>
            </a:xfrm>
            <a:custGeom>
              <a:avLst/>
              <a:gdLst/>
              <a:ahLst/>
              <a:cxnLst>
                <a:cxn ang="0">
                  <a:pos x="4" y="92"/>
                </a:cxn>
                <a:cxn ang="0">
                  <a:pos x="96" y="0"/>
                </a:cxn>
                <a:cxn ang="0">
                  <a:pos x="399" y="304"/>
                </a:cxn>
                <a:cxn ang="0">
                  <a:pos x="96" y="608"/>
                </a:cxn>
                <a:cxn ang="0">
                  <a:pos x="0" y="512"/>
                </a:cxn>
                <a:cxn ang="0">
                  <a:pos x="212" y="300"/>
                </a:cxn>
                <a:cxn ang="0">
                  <a:pos x="4" y="92"/>
                </a:cxn>
              </a:cxnLst>
              <a:pathLst>
                <a:path w="399" h="608">
                  <a:moveTo>
                    <a:pt x="4" y="92"/>
                  </a:moveTo>
                  <a:lnTo>
                    <a:pt x="96" y="0"/>
                  </a:lnTo>
                  <a:lnTo>
                    <a:pt x="399" y="304"/>
                  </a:lnTo>
                  <a:lnTo>
                    <a:pt x="96" y="608"/>
                  </a:lnTo>
                  <a:lnTo>
                    <a:pt x="0" y="512"/>
                  </a:lnTo>
                  <a:lnTo>
                    <a:pt x="212" y="300"/>
                  </a:lnTo>
                  <a:lnTo>
                    <a:pt x="4" y="92"/>
                  </a:lnTo>
                  <a:close/>
                </a:path>
              </a:pathLst>
            </a:custGeom>
            <a:solidFill>
              <a:srgbClr val="3992DB"/>
            </a:solidFill>
            <a:ln w="9525">
              <a:noFill/>
            </a:ln>
          </p:spPr>
          <p:txBody>
            <a:bodyPr/>
            <a:p>
              <a:endParaRPr lang="zh-CN" altLang="en-US"/>
            </a:p>
          </p:txBody>
        </p:sp>
        <p:sp>
          <p:nvSpPr>
            <p:cNvPr id="58374" name="Freeform 18"/>
            <p:cNvSpPr/>
            <p:nvPr/>
          </p:nvSpPr>
          <p:spPr>
            <a:xfrm>
              <a:off x="681037" y="0"/>
              <a:ext cx="360362" cy="549275"/>
            </a:xfrm>
            <a:custGeom>
              <a:avLst/>
              <a:gdLst/>
              <a:ahLst/>
              <a:cxnLst>
                <a:cxn ang="0">
                  <a:pos x="4" y="92"/>
                </a:cxn>
                <a:cxn ang="0">
                  <a:pos x="95" y="0"/>
                </a:cxn>
                <a:cxn ang="0">
                  <a:pos x="399" y="304"/>
                </a:cxn>
                <a:cxn ang="0">
                  <a:pos x="95" y="608"/>
                </a:cxn>
                <a:cxn ang="0">
                  <a:pos x="0" y="512"/>
                </a:cxn>
                <a:cxn ang="0">
                  <a:pos x="212" y="300"/>
                </a:cxn>
                <a:cxn ang="0">
                  <a:pos x="4" y="92"/>
                </a:cxn>
              </a:cxnLst>
              <a:pathLst>
                <a:path w="399" h="608">
                  <a:moveTo>
                    <a:pt x="4" y="92"/>
                  </a:moveTo>
                  <a:lnTo>
                    <a:pt x="95" y="0"/>
                  </a:lnTo>
                  <a:lnTo>
                    <a:pt x="399" y="304"/>
                  </a:lnTo>
                  <a:lnTo>
                    <a:pt x="95" y="608"/>
                  </a:lnTo>
                  <a:lnTo>
                    <a:pt x="0" y="512"/>
                  </a:lnTo>
                  <a:lnTo>
                    <a:pt x="212" y="300"/>
                  </a:lnTo>
                  <a:lnTo>
                    <a:pt x="4" y="92"/>
                  </a:lnTo>
                  <a:close/>
                </a:path>
              </a:pathLst>
            </a:custGeom>
            <a:solidFill>
              <a:srgbClr val="F79600"/>
            </a:solidFill>
            <a:ln w="9525">
              <a:noFill/>
            </a:ln>
          </p:spPr>
          <p:txBody>
            <a:bodyPr/>
            <a:p>
              <a:endParaRPr lang="zh-CN" altLang="en-US"/>
            </a:p>
          </p:txBody>
        </p:sp>
      </p:grpSp>
      <p:sp>
        <p:nvSpPr>
          <p:cNvPr id="58375" name="矩形 1"/>
          <p:cNvSpPr/>
          <p:nvPr/>
        </p:nvSpPr>
        <p:spPr>
          <a:xfrm>
            <a:off x="971550" y="184150"/>
            <a:ext cx="4918075" cy="423545"/>
          </a:xfrm>
          <a:prstGeom prst="rect">
            <a:avLst/>
          </a:prstGeom>
          <a:noFill/>
          <a:ln w="9525">
            <a:noFill/>
          </a:ln>
        </p:spPr>
        <p:txBody>
          <a:bodyPr wrap="square" anchor="t" anchorCtr="false">
            <a:spAutoFit/>
          </a:bodyPr>
          <a:p>
            <a:pPr algn="just">
              <a:lnSpc>
                <a:spcPct val="120000"/>
              </a:lnSpc>
            </a:pPr>
            <a:r>
              <a:rPr lang="en-US" altLang="zh-CN" b="1" dirty="0">
                <a:solidFill>
                  <a:srgbClr val="3F3F3F"/>
                </a:solidFill>
                <a:latin typeface="微软雅黑" panose="020B0503020204020204" charset="-122"/>
                <a:ea typeface="微软雅黑" panose="020B0503020204020204" charset="-122"/>
                <a:sym typeface="微软雅黑" panose="020B0503020204020204" charset="-122"/>
              </a:rPr>
              <a:t>3.4 </a:t>
            </a:r>
            <a:r>
              <a:rPr lang="zh-CN" altLang="en-US" b="1" dirty="0">
                <a:solidFill>
                  <a:srgbClr val="3F3F3F"/>
                </a:solidFill>
                <a:latin typeface="微软雅黑" panose="020B0503020204020204" charset="-122"/>
                <a:ea typeface="微软雅黑" panose="020B0503020204020204" charset="-122"/>
                <a:sym typeface="微软雅黑" panose="020B0503020204020204" charset="-122"/>
              </a:rPr>
              <a:t>政府采购需求管理办法 </a:t>
            </a:r>
            <a:endParaRPr lang="zh-CN" altLang="en-US" b="1" dirty="0">
              <a:solidFill>
                <a:srgbClr val="3F3F3F"/>
              </a:solidFill>
              <a:latin typeface="微软雅黑" panose="020B0503020204020204" charset="-122"/>
              <a:ea typeface="微软雅黑" panose="020B0503020204020204" charset="-122"/>
              <a:sym typeface="微软雅黑" panose="020B0503020204020204" charset="-122"/>
            </a:endParaRPr>
          </a:p>
        </p:txBody>
      </p:sp>
      <p:sp>
        <p:nvSpPr>
          <p:cNvPr id="104456" name="矩形 47"/>
          <p:cNvSpPr/>
          <p:nvPr/>
        </p:nvSpPr>
        <p:spPr>
          <a:xfrm>
            <a:off x="755650" y="1227138"/>
            <a:ext cx="7848600" cy="3511550"/>
          </a:xfrm>
          <a:prstGeom prst="rect">
            <a:avLst/>
          </a:prstGeom>
          <a:noFill/>
          <a:ln w="9525">
            <a:noFill/>
          </a:ln>
        </p:spPr>
        <p:txBody>
          <a:bodyPr wrap="square" anchor="t">
            <a:spAutoFit/>
          </a:bodyPr>
          <a:p>
            <a:pPr fontAlgn="base">
              <a:lnSpc>
                <a:spcPct val="130000"/>
              </a:lnSpc>
              <a:spcBef>
                <a:spcPts val="600"/>
              </a:spcBef>
              <a:buFont typeface="Wingdings" panose="05000000000000000000" pitchFamily="2" charset="2"/>
            </a:pPr>
            <a:r>
              <a:rPr lang="en-US" altLang="zh-CN" sz="1600" strike="noStrike" noProof="1" dirty="0">
                <a:solidFill>
                  <a:srgbClr val="C00000"/>
                </a:solidFill>
                <a:latin typeface="微软雅黑" panose="020B0503020204020204" charset="-122"/>
                <a:ea typeface="微软雅黑" panose="020B0503020204020204" charset="-122"/>
                <a:cs typeface="+mn-cs"/>
                <a:sym typeface="微软雅黑" panose="020B0503020204020204" charset="-122"/>
              </a:rPr>
              <a:t>1</a:t>
            </a:r>
            <a:r>
              <a:rPr lang="zh-CN" altLang="en-US" sz="1600" strike="noStrike" noProof="1" dirty="0">
                <a:solidFill>
                  <a:srgbClr val="C00000"/>
                </a:solidFill>
                <a:latin typeface="微软雅黑" panose="020B0503020204020204" charset="-122"/>
                <a:ea typeface="微软雅黑" panose="020B0503020204020204" charset="-122"/>
                <a:cs typeface="+mn-cs"/>
                <a:sym typeface="微软雅黑" panose="020B0503020204020204" charset="-122"/>
              </a:rPr>
              <a:t>、什么是采购实施计划</a:t>
            </a:r>
            <a:endParaRPr lang="en-US" altLang="zh-CN" sz="1600" strike="noStrike" noProof="1" dirty="0">
              <a:solidFill>
                <a:srgbClr val="C00000"/>
              </a:solidFill>
              <a:latin typeface="微软雅黑" panose="020B0503020204020204" charset="-122"/>
              <a:ea typeface="微软雅黑" panose="020B0503020204020204" charset="-122"/>
              <a:sym typeface="微软雅黑" panose="020B0503020204020204" charset="-122"/>
            </a:endParaRPr>
          </a:p>
          <a:p>
            <a:pPr marL="285750" indent="-285750" fontAlgn="base">
              <a:lnSpc>
                <a:spcPct val="130000"/>
              </a:lnSpc>
              <a:spcBef>
                <a:spcPts val="600"/>
              </a:spcBef>
              <a:buFont typeface="Wingdings" panose="05000000000000000000" pitchFamily="2" charset="2"/>
              <a:buChar char="Ø"/>
            </a:pPr>
            <a:r>
              <a:rPr lang="zh-CN" altLang="en-US" sz="1400" strike="noStrike" noProof="1" dirty="0">
                <a:solidFill>
                  <a:schemeClr val="tx1"/>
                </a:solidFill>
                <a:latin typeface="微软雅黑" panose="020B0503020204020204" charset="-122"/>
                <a:ea typeface="微软雅黑" panose="020B0503020204020204" charset="-122"/>
                <a:cs typeface="+mn-cs"/>
                <a:sym typeface="微软雅黑" panose="020B0503020204020204" charset="-122"/>
              </a:rPr>
              <a:t>合同订立安排</a:t>
            </a:r>
            <a:endParaRPr lang="zh-CN" altLang="en-US" sz="1400" strike="noStrike" noProof="1" dirty="0">
              <a:solidFill>
                <a:schemeClr val="tx1"/>
              </a:solidFill>
              <a:latin typeface="微软雅黑" panose="020B0503020204020204" charset="-122"/>
              <a:ea typeface="微软雅黑" panose="020B0503020204020204" charset="-122"/>
              <a:sym typeface="微软雅黑" panose="020B0503020204020204" charset="-122"/>
            </a:endParaRPr>
          </a:p>
          <a:p>
            <a:pPr marL="171450" indent="-171450" fontAlgn="auto">
              <a:lnSpc>
                <a:spcPct val="100000"/>
              </a:lnSpc>
              <a:spcBef>
                <a:spcPct val="0"/>
              </a:spcBef>
              <a:buFont typeface="Arial" panose="02080604020202020204" pitchFamily="34" charset="0"/>
              <a:buChar char="•"/>
            </a:pPr>
            <a:r>
              <a:rPr lang="zh-CN" altLang="en-US" sz="1200" strike="noStrike" noProof="1">
                <a:solidFill>
                  <a:schemeClr val="accent4"/>
                </a:solidFill>
                <a:latin typeface="+mn-lt"/>
                <a:ea typeface="+mn-ea"/>
                <a:cs typeface="+mn-cs"/>
                <a:sym typeface="+mn-ea"/>
              </a:rPr>
              <a:t>采购项目预（概）算、最高限价</a:t>
            </a:r>
            <a:endParaRPr lang="zh-CN" altLang="en-US" sz="1200" strike="noStrike" noProof="1">
              <a:solidFill>
                <a:schemeClr val="accent4"/>
              </a:solidFill>
              <a:latin typeface="+mn-lt"/>
              <a:ea typeface="+mn-ea"/>
            </a:endParaRPr>
          </a:p>
          <a:p>
            <a:pPr marL="171450" indent="-171450" fontAlgn="auto">
              <a:lnSpc>
                <a:spcPct val="100000"/>
              </a:lnSpc>
              <a:spcBef>
                <a:spcPct val="0"/>
              </a:spcBef>
              <a:buFont typeface="Arial" panose="02080604020202020204" pitchFamily="34" charset="0"/>
              <a:buChar char="•"/>
            </a:pPr>
            <a:r>
              <a:rPr lang="zh-CN" altLang="en-US" sz="1200" strike="noStrike" noProof="1">
                <a:solidFill>
                  <a:schemeClr val="accent4"/>
                </a:solidFill>
                <a:latin typeface="+mn-lt"/>
                <a:ea typeface="+mn-ea"/>
                <a:cs typeface="+mn-cs"/>
                <a:sym typeface="+mn-ea"/>
              </a:rPr>
              <a:t>开展采购活动的时间安排</a:t>
            </a:r>
            <a:endParaRPr lang="zh-CN" altLang="en-US" sz="1200" strike="noStrike" noProof="1">
              <a:solidFill>
                <a:schemeClr val="accent4"/>
              </a:solidFill>
              <a:latin typeface="+mn-lt"/>
              <a:ea typeface="+mn-ea"/>
            </a:endParaRPr>
          </a:p>
          <a:p>
            <a:pPr marL="171450" indent="-171450" fontAlgn="auto">
              <a:lnSpc>
                <a:spcPct val="100000"/>
              </a:lnSpc>
              <a:spcBef>
                <a:spcPct val="0"/>
              </a:spcBef>
              <a:buFont typeface="Arial" panose="02080604020202020204" pitchFamily="34" charset="0"/>
              <a:buChar char="•"/>
            </a:pPr>
            <a:r>
              <a:rPr lang="zh-CN" altLang="en-US" sz="1200" strike="noStrike" noProof="1">
                <a:solidFill>
                  <a:schemeClr val="accent4"/>
                </a:solidFill>
                <a:latin typeface="+mn-lt"/>
                <a:ea typeface="+mn-ea"/>
                <a:cs typeface="+mn-cs"/>
                <a:sym typeface="+mn-ea"/>
              </a:rPr>
              <a:t>采购组织形式和委托代理安排</a:t>
            </a:r>
            <a:endParaRPr lang="zh-CN" altLang="en-US" sz="1200" strike="noStrike" noProof="1">
              <a:solidFill>
                <a:schemeClr val="accent4"/>
              </a:solidFill>
              <a:latin typeface="+mn-lt"/>
              <a:ea typeface="+mn-ea"/>
            </a:endParaRPr>
          </a:p>
          <a:p>
            <a:pPr marL="171450" indent="-171450" fontAlgn="auto">
              <a:lnSpc>
                <a:spcPct val="100000"/>
              </a:lnSpc>
              <a:spcBef>
                <a:spcPct val="0"/>
              </a:spcBef>
              <a:buFont typeface="Arial" panose="02080604020202020204" pitchFamily="34" charset="0"/>
              <a:buChar char="•"/>
            </a:pPr>
            <a:r>
              <a:rPr lang="zh-CN" altLang="en-US" sz="1200" strike="noStrike" noProof="1">
                <a:solidFill>
                  <a:srgbClr val="FF0000"/>
                </a:solidFill>
                <a:latin typeface="+mn-lt"/>
                <a:ea typeface="+mn-ea"/>
                <a:cs typeface="+mn-cs"/>
                <a:sym typeface="+mn-ea"/>
              </a:rPr>
              <a:t>采购包</a:t>
            </a:r>
            <a:r>
              <a:rPr lang="zh-CN" altLang="en-US" sz="1200" strike="noStrike" noProof="1">
                <a:solidFill>
                  <a:schemeClr val="accent4"/>
                </a:solidFill>
                <a:latin typeface="+mn-lt"/>
                <a:ea typeface="+mn-ea"/>
                <a:cs typeface="+mn-cs"/>
                <a:sym typeface="+mn-ea"/>
              </a:rPr>
              <a:t>划分和合同分包</a:t>
            </a:r>
            <a:endParaRPr lang="zh-CN" altLang="en-US" sz="1200" strike="noStrike" noProof="1">
              <a:solidFill>
                <a:schemeClr val="accent4"/>
              </a:solidFill>
              <a:latin typeface="+mn-lt"/>
              <a:ea typeface="+mn-ea"/>
            </a:endParaRPr>
          </a:p>
          <a:p>
            <a:pPr marL="171450" indent="-171450" fontAlgn="auto">
              <a:lnSpc>
                <a:spcPct val="100000"/>
              </a:lnSpc>
              <a:spcBef>
                <a:spcPct val="0"/>
              </a:spcBef>
              <a:buFont typeface="Arial" panose="02080604020202020204" pitchFamily="34" charset="0"/>
              <a:buChar char="•"/>
            </a:pPr>
            <a:r>
              <a:rPr lang="zh-CN" altLang="en-US" sz="1200" strike="noStrike" noProof="1">
                <a:solidFill>
                  <a:srgbClr val="FF0000"/>
                </a:solidFill>
                <a:latin typeface="+mn-lt"/>
                <a:ea typeface="+mn-ea"/>
                <a:cs typeface="+mn-cs"/>
                <a:sym typeface="+mn-ea"/>
              </a:rPr>
              <a:t>供应商资格条件</a:t>
            </a:r>
            <a:endParaRPr lang="zh-CN" altLang="en-US" sz="1200" strike="noStrike" noProof="1">
              <a:solidFill>
                <a:schemeClr val="accent4"/>
              </a:solidFill>
              <a:latin typeface="+mn-lt"/>
              <a:ea typeface="+mn-ea"/>
            </a:endParaRPr>
          </a:p>
          <a:p>
            <a:pPr marL="171450" indent="-171450" fontAlgn="auto">
              <a:lnSpc>
                <a:spcPct val="100000"/>
              </a:lnSpc>
              <a:spcBef>
                <a:spcPct val="0"/>
              </a:spcBef>
              <a:buFont typeface="Arial" panose="02080604020202020204" pitchFamily="34" charset="0"/>
              <a:buChar char="•"/>
            </a:pPr>
            <a:r>
              <a:rPr lang="zh-CN" altLang="en-US" sz="1200" strike="noStrike" noProof="1">
                <a:solidFill>
                  <a:srgbClr val="FF0000"/>
                </a:solidFill>
                <a:latin typeface="+mn-lt"/>
                <a:ea typeface="+mn-ea"/>
                <a:cs typeface="+mn-cs"/>
                <a:sym typeface="+mn-ea"/>
              </a:rPr>
              <a:t>采购方式</a:t>
            </a:r>
            <a:r>
              <a:rPr lang="zh-CN" altLang="en-US" sz="1200" strike="noStrike" noProof="1">
                <a:solidFill>
                  <a:schemeClr val="accent4"/>
                </a:solidFill>
                <a:latin typeface="+mn-lt"/>
                <a:ea typeface="+mn-ea"/>
                <a:cs typeface="+mn-cs"/>
                <a:sym typeface="+mn-ea"/>
              </a:rPr>
              <a:t>、竞争范围和</a:t>
            </a:r>
            <a:r>
              <a:rPr lang="zh-CN" altLang="en-US" sz="1200" strike="noStrike" noProof="1">
                <a:solidFill>
                  <a:srgbClr val="FF0000"/>
                </a:solidFill>
                <a:latin typeface="+mn-lt"/>
                <a:ea typeface="+mn-ea"/>
                <a:cs typeface="+mn-cs"/>
                <a:sym typeface="+mn-ea"/>
              </a:rPr>
              <a:t>评审规则</a:t>
            </a:r>
            <a:r>
              <a:rPr lang="zh-CN" altLang="en-US" sz="1200" strike="noStrike" noProof="1">
                <a:solidFill>
                  <a:schemeClr val="accent4"/>
                </a:solidFill>
                <a:latin typeface="+mn-lt"/>
                <a:ea typeface="+mn-ea"/>
                <a:cs typeface="+mn-cs"/>
                <a:sym typeface="+mn-ea"/>
              </a:rPr>
              <a:t>等</a:t>
            </a:r>
            <a:endParaRPr lang="zh-CN" altLang="en-US" sz="1200" strike="noStrike" noProof="1">
              <a:solidFill>
                <a:schemeClr val="accent4"/>
              </a:solidFill>
              <a:latin typeface="+mn-lt"/>
              <a:ea typeface="+mn-ea"/>
              <a:sym typeface="微软雅黑" panose="020B0503020204020204" charset="-122"/>
            </a:endParaRPr>
          </a:p>
          <a:p>
            <a:pPr marL="285750" indent="-285750" fontAlgn="base">
              <a:lnSpc>
                <a:spcPct val="130000"/>
              </a:lnSpc>
              <a:spcBef>
                <a:spcPts val="600"/>
              </a:spcBef>
              <a:buFont typeface="Wingdings" panose="05000000000000000000" pitchFamily="2" charset="2"/>
              <a:buChar char="Ø"/>
            </a:pPr>
            <a:r>
              <a:rPr lang="zh-CN" altLang="en-US" sz="1400" strike="noStrike" noProof="1" dirty="0">
                <a:solidFill>
                  <a:schemeClr val="tx1"/>
                </a:solidFill>
                <a:latin typeface="微软雅黑" panose="020B0503020204020204" charset="-122"/>
                <a:ea typeface="微软雅黑" panose="020B0503020204020204" charset="-122"/>
                <a:cs typeface="+mn-cs"/>
                <a:sym typeface="微软雅黑" panose="020B0503020204020204" charset="-122"/>
              </a:rPr>
              <a:t>合同管理安排</a:t>
            </a:r>
            <a:endParaRPr lang="zh-CN" altLang="en-US" sz="1400" strike="noStrike" noProof="1" dirty="0">
              <a:solidFill>
                <a:schemeClr val="tx1"/>
              </a:solidFill>
              <a:latin typeface="微软雅黑" panose="020B0503020204020204" charset="-122"/>
              <a:ea typeface="微软雅黑" panose="020B0503020204020204" charset="-122"/>
              <a:sym typeface="微软雅黑" panose="020B0503020204020204" charset="-122"/>
            </a:endParaRPr>
          </a:p>
          <a:p>
            <a:pPr marL="171450" indent="-171450" algn="l" fontAlgn="auto">
              <a:lnSpc>
                <a:spcPct val="100000"/>
              </a:lnSpc>
              <a:buClrTx/>
              <a:buSzTx/>
              <a:buFont typeface="Arial" panose="02080604020202020204" pitchFamily="34" charset="0"/>
              <a:buChar char="•"/>
            </a:pPr>
            <a:r>
              <a:rPr lang="zh-CN" altLang="en-US" sz="1200" strike="noStrike" noProof="1">
                <a:solidFill>
                  <a:schemeClr val="accent4"/>
                </a:solidFill>
                <a:latin typeface="+mn-lt"/>
                <a:ea typeface="+mn-ea"/>
                <a:cs typeface="+mn-cs"/>
                <a:sym typeface="+mn-ea"/>
              </a:rPr>
              <a:t>合同类型</a:t>
            </a:r>
            <a:endParaRPr lang="zh-CN" altLang="en-US" sz="1200" strike="noStrike" noProof="1">
              <a:solidFill>
                <a:schemeClr val="accent4"/>
              </a:solidFill>
              <a:latin typeface="+mn-lt"/>
              <a:ea typeface="+mn-ea"/>
            </a:endParaRPr>
          </a:p>
          <a:p>
            <a:pPr marL="171450" indent="-171450" algn="l" fontAlgn="auto">
              <a:lnSpc>
                <a:spcPct val="100000"/>
              </a:lnSpc>
              <a:buClrTx/>
              <a:buSzTx/>
              <a:buFont typeface="Arial" panose="02080604020202020204" pitchFamily="34" charset="0"/>
              <a:buChar char="•"/>
            </a:pPr>
            <a:r>
              <a:rPr lang="zh-CN" altLang="en-US" sz="1200" strike="noStrike" noProof="1">
                <a:solidFill>
                  <a:schemeClr val="accent4"/>
                </a:solidFill>
                <a:latin typeface="+mn-lt"/>
                <a:ea typeface="+mn-ea"/>
                <a:cs typeface="+mn-cs"/>
                <a:sym typeface="+mn-ea"/>
              </a:rPr>
              <a:t>定价方式</a:t>
            </a:r>
            <a:endParaRPr lang="zh-CN" altLang="en-US" sz="1200" strike="noStrike" noProof="1">
              <a:solidFill>
                <a:schemeClr val="accent4"/>
              </a:solidFill>
              <a:latin typeface="+mn-lt"/>
              <a:ea typeface="+mn-ea"/>
            </a:endParaRPr>
          </a:p>
          <a:p>
            <a:pPr marL="171450" indent="-171450" algn="l" fontAlgn="auto">
              <a:lnSpc>
                <a:spcPct val="100000"/>
              </a:lnSpc>
              <a:buClrTx/>
              <a:buSzTx/>
              <a:buFont typeface="Arial" panose="02080604020202020204" pitchFamily="34" charset="0"/>
              <a:buChar char="•"/>
            </a:pPr>
            <a:r>
              <a:rPr lang="zh-CN" altLang="en-US" sz="1200" strike="noStrike" noProof="1">
                <a:solidFill>
                  <a:schemeClr val="accent4"/>
                </a:solidFill>
                <a:latin typeface="+mn-lt"/>
                <a:ea typeface="+mn-ea"/>
                <a:cs typeface="+mn-cs"/>
                <a:sym typeface="+mn-ea"/>
              </a:rPr>
              <a:t>合同文本的主要条款</a:t>
            </a:r>
            <a:endParaRPr lang="zh-CN" altLang="en-US" sz="1200" strike="noStrike" noProof="1">
              <a:solidFill>
                <a:schemeClr val="accent4"/>
              </a:solidFill>
              <a:latin typeface="+mn-lt"/>
              <a:ea typeface="+mn-ea"/>
            </a:endParaRPr>
          </a:p>
          <a:p>
            <a:pPr marL="171450" indent="-171450" algn="l" fontAlgn="auto">
              <a:lnSpc>
                <a:spcPct val="100000"/>
              </a:lnSpc>
              <a:buClrTx/>
              <a:buSzTx/>
              <a:buFont typeface="Arial" panose="02080604020202020204" pitchFamily="34" charset="0"/>
              <a:buChar char="•"/>
            </a:pPr>
            <a:r>
              <a:rPr lang="zh-CN" altLang="en-US" sz="1200" strike="noStrike" noProof="1">
                <a:solidFill>
                  <a:schemeClr val="accent4"/>
                </a:solidFill>
                <a:latin typeface="+mn-lt"/>
                <a:ea typeface="+mn-ea"/>
                <a:cs typeface="+mn-cs"/>
                <a:sym typeface="+mn-ea"/>
              </a:rPr>
              <a:t>履约验收方案</a:t>
            </a:r>
            <a:endParaRPr lang="zh-CN" altLang="en-US" sz="1200" strike="noStrike" noProof="1">
              <a:solidFill>
                <a:schemeClr val="accent4"/>
              </a:solidFill>
              <a:latin typeface="+mn-lt"/>
              <a:ea typeface="+mn-ea"/>
            </a:endParaRPr>
          </a:p>
          <a:p>
            <a:pPr marL="171450" indent="-171450" algn="l" fontAlgn="auto">
              <a:lnSpc>
                <a:spcPct val="100000"/>
              </a:lnSpc>
              <a:buClrTx/>
              <a:buSzTx/>
              <a:buFont typeface="Arial" panose="02080604020202020204" pitchFamily="34" charset="0"/>
              <a:buChar char="•"/>
            </a:pPr>
            <a:r>
              <a:rPr lang="zh-CN" altLang="en-US" sz="1200" strike="noStrike" noProof="1">
                <a:solidFill>
                  <a:schemeClr val="accent4"/>
                </a:solidFill>
                <a:latin typeface="+mn-lt"/>
                <a:ea typeface="+mn-ea"/>
                <a:cs typeface="+mn-cs"/>
                <a:sym typeface="+mn-ea"/>
              </a:rPr>
              <a:t>风险管控措施</a:t>
            </a:r>
            <a:endParaRPr lang="zh-CN" altLang="en-US" sz="1200" strike="noStrike" noProof="1">
              <a:solidFill>
                <a:schemeClr val="accent4"/>
              </a:solidFill>
              <a:latin typeface="+mn-lt"/>
              <a:ea typeface="+mn-ea"/>
            </a:endParaRPr>
          </a:p>
          <a:p>
            <a:pPr fontAlgn="base">
              <a:lnSpc>
                <a:spcPct val="130000"/>
              </a:lnSpc>
              <a:spcBef>
                <a:spcPts val="600"/>
              </a:spcBef>
              <a:buFont typeface="Wingdings" panose="05000000000000000000" pitchFamily="2" charset="2"/>
            </a:pPr>
            <a:endParaRPr lang="zh-CN" altLang="en-US" sz="1400" strike="noStrike" noProof="1" dirty="0">
              <a:solidFill>
                <a:srgbClr val="000000"/>
              </a:solidFill>
              <a:latin typeface="微软雅黑" panose="020B0503020204020204" charset="-122"/>
              <a:ea typeface="微软雅黑" panose="020B0503020204020204" charset="-122"/>
              <a:sym typeface="微软雅黑" panose="020B0503020204020204" charset="-122"/>
            </a:endParaRPr>
          </a:p>
        </p:txBody>
      </p:sp>
      <p:sp>
        <p:nvSpPr>
          <p:cNvPr id="58377" name="文本框 2"/>
          <p:cNvSpPr txBox="true"/>
          <p:nvPr/>
        </p:nvSpPr>
        <p:spPr>
          <a:xfrm>
            <a:off x="828675" y="776288"/>
            <a:ext cx="2697163" cy="450850"/>
          </a:xfrm>
          <a:prstGeom prst="rect">
            <a:avLst/>
          </a:prstGeom>
          <a:noFill/>
          <a:ln w="9525">
            <a:noFill/>
          </a:ln>
        </p:spPr>
        <p:txBody>
          <a:bodyPr wrap="none" anchor="t" anchorCtr="false">
            <a:spAutoFit/>
          </a:bodyPr>
          <a:p>
            <a:pPr>
              <a:lnSpc>
                <a:spcPct val="130000"/>
              </a:lnSpc>
              <a:spcBef>
                <a:spcPts val="600"/>
              </a:spcBef>
            </a:pPr>
            <a:r>
              <a:rPr lang="zh-CN" altLang="en-US" b="1" dirty="0">
                <a:solidFill>
                  <a:srgbClr val="000000"/>
                </a:solidFill>
                <a:latin typeface="微软雅黑" panose="020B0503020204020204" charset="-122"/>
                <a:ea typeface="微软雅黑" panose="020B0503020204020204" charset="-122"/>
                <a:sym typeface="微软雅黑" panose="020B0503020204020204" charset="-122"/>
              </a:rPr>
              <a:t>（二）编制采购实施计划</a:t>
            </a:r>
            <a:endParaRPr lang="zh-CN" altLang="en-US" dirty="0">
              <a:latin typeface="Arial" panose="02080604020202020204" pitchFamily="34" charset="0"/>
              <a:ea typeface="宋体" panose="02010600030101010101" pitchFamily="2" charset="-122"/>
            </a:endParaRPr>
          </a:p>
        </p:txBody>
      </p:sp>
    </p:spTree>
  </p:cSld>
  <p:clrMapOvr>
    <a:masterClrMapping/>
  </p:clrMapOvr>
  <p:transition spd="slow">
    <p:cut/>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393" name="灯片编号占位符 1"/>
          <p:cNvSpPr/>
          <p:nvPr/>
        </p:nvSpPr>
        <p:spPr>
          <a:xfrm>
            <a:off x="6553200" y="4767263"/>
            <a:ext cx="2133600" cy="274637"/>
          </a:xfrm>
          <a:prstGeom prst="rect">
            <a:avLst/>
          </a:prstGeom>
          <a:noFill/>
          <a:ln w="9525">
            <a:noFill/>
          </a:ln>
        </p:spPr>
        <p:txBody>
          <a:bodyPr anchor="ctr" anchorCtr="false"/>
          <a:p>
            <a:pPr algn="r"/>
            <a:fld id="{9A0DB2DC-4C9A-4742-B13C-FB6460FD3503}" type="slidenum">
              <a:rPr lang="zh-CN" altLang="en-US" sz="1200" dirty="0">
                <a:solidFill>
                  <a:srgbClr val="898989"/>
                </a:solidFill>
                <a:latin typeface="Calibri" panose="020F0502020204030204" charset="0"/>
                <a:ea typeface="宋体" panose="02010600030101010101" pitchFamily="2" charset="-122"/>
              </a:rPr>
            </a:fld>
            <a:endParaRPr lang="zh-CN" altLang="en-US" sz="1200" dirty="0">
              <a:solidFill>
                <a:srgbClr val="898989"/>
              </a:solidFill>
              <a:latin typeface="Calibri" panose="020F0502020204030204" charset="0"/>
              <a:ea typeface="宋体" panose="02010600030101010101" pitchFamily="2" charset="-122"/>
            </a:endParaRPr>
          </a:p>
        </p:txBody>
      </p:sp>
      <p:sp>
        <p:nvSpPr>
          <p:cNvPr id="59394" name="直接连接符 6"/>
          <p:cNvSpPr/>
          <p:nvPr/>
        </p:nvSpPr>
        <p:spPr>
          <a:xfrm>
            <a:off x="755650" y="625475"/>
            <a:ext cx="7848600" cy="0"/>
          </a:xfrm>
          <a:prstGeom prst="line">
            <a:avLst/>
          </a:prstGeom>
          <a:ln w="9525" cap="flat" cmpd="sng">
            <a:solidFill>
              <a:srgbClr val="7F7F7F"/>
            </a:solidFill>
            <a:prstDash val="solid"/>
            <a:bevel/>
            <a:headEnd type="none" w="med" len="med"/>
            <a:tailEnd type="none" w="med" len="med"/>
          </a:ln>
        </p:spPr>
      </p:sp>
      <p:grpSp>
        <p:nvGrpSpPr>
          <p:cNvPr id="59395" name="组合 26626"/>
          <p:cNvGrpSpPr/>
          <p:nvPr/>
        </p:nvGrpSpPr>
        <p:grpSpPr>
          <a:xfrm>
            <a:off x="323850" y="292100"/>
            <a:ext cx="390525" cy="206375"/>
            <a:chOff x="0" y="0"/>
            <a:chExt cx="1041399" cy="549275"/>
          </a:xfrm>
        </p:grpSpPr>
        <p:sp>
          <p:nvSpPr>
            <p:cNvPr id="59396" name="Freeform 16"/>
            <p:cNvSpPr/>
            <p:nvPr/>
          </p:nvSpPr>
          <p:spPr>
            <a:xfrm>
              <a:off x="0" y="0"/>
              <a:ext cx="361950" cy="549275"/>
            </a:xfrm>
            <a:custGeom>
              <a:avLst/>
              <a:gdLst/>
              <a:ahLst/>
              <a:cxnLst>
                <a:cxn ang="0">
                  <a:pos x="4" y="92"/>
                </a:cxn>
                <a:cxn ang="0">
                  <a:pos x="96" y="0"/>
                </a:cxn>
                <a:cxn ang="0">
                  <a:pos x="400" y="304"/>
                </a:cxn>
                <a:cxn ang="0">
                  <a:pos x="96" y="608"/>
                </a:cxn>
                <a:cxn ang="0">
                  <a:pos x="0" y="512"/>
                </a:cxn>
                <a:cxn ang="0">
                  <a:pos x="212" y="300"/>
                </a:cxn>
                <a:cxn ang="0">
                  <a:pos x="4" y="92"/>
                </a:cxn>
              </a:cxnLst>
              <a:pathLst>
                <a:path w="400" h="608">
                  <a:moveTo>
                    <a:pt x="4" y="92"/>
                  </a:moveTo>
                  <a:lnTo>
                    <a:pt x="96" y="0"/>
                  </a:lnTo>
                  <a:lnTo>
                    <a:pt x="400" y="304"/>
                  </a:lnTo>
                  <a:lnTo>
                    <a:pt x="96" y="608"/>
                  </a:lnTo>
                  <a:lnTo>
                    <a:pt x="0" y="512"/>
                  </a:lnTo>
                  <a:lnTo>
                    <a:pt x="212" y="300"/>
                  </a:lnTo>
                  <a:lnTo>
                    <a:pt x="4" y="92"/>
                  </a:lnTo>
                  <a:close/>
                </a:path>
              </a:pathLst>
            </a:custGeom>
            <a:solidFill>
              <a:srgbClr val="005DA2"/>
            </a:solidFill>
            <a:ln w="9525">
              <a:noFill/>
            </a:ln>
          </p:spPr>
          <p:txBody>
            <a:bodyPr/>
            <a:p>
              <a:endParaRPr lang="zh-CN" altLang="en-US"/>
            </a:p>
          </p:txBody>
        </p:sp>
        <p:sp>
          <p:nvSpPr>
            <p:cNvPr id="59397" name="Freeform 17"/>
            <p:cNvSpPr/>
            <p:nvPr/>
          </p:nvSpPr>
          <p:spPr>
            <a:xfrm>
              <a:off x="338137" y="0"/>
              <a:ext cx="360362" cy="549275"/>
            </a:xfrm>
            <a:custGeom>
              <a:avLst/>
              <a:gdLst/>
              <a:ahLst/>
              <a:cxnLst>
                <a:cxn ang="0">
                  <a:pos x="4" y="92"/>
                </a:cxn>
                <a:cxn ang="0">
                  <a:pos x="96" y="0"/>
                </a:cxn>
                <a:cxn ang="0">
                  <a:pos x="399" y="304"/>
                </a:cxn>
                <a:cxn ang="0">
                  <a:pos x="96" y="608"/>
                </a:cxn>
                <a:cxn ang="0">
                  <a:pos x="0" y="512"/>
                </a:cxn>
                <a:cxn ang="0">
                  <a:pos x="212" y="300"/>
                </a:cxn>
                <a:cxn ang="0">
                  <a:pos x="4" y="92"/>
                </a:cxn>
              </a:cxnLst>
              <a:pathLst>
                <a:path w="399" h="608">
                  <a:moveTo>
                    <a:pt x="4" y="92"/>
                  </a:moveTo>
                  <a:lnTo>
                    <a:pt x="96" y="0"/>
                  </a:lnTo>
                  <a:lnTo>
                    <a:pt x="399" y="304"/>
                  </a:lnTo>
                  <a:lnTo>
                    <a:pt x="96" y="608"/>
                  </a:lnTo>
                  <a:lnTo>
                    <a:pt x="0" y="512"/>
                  </a:lnTo>
                  <a:lnTo>
                    <a:pt x="212" y="300"/>
                  </a:lnTo>
                  <a:lnTo>
                    <a:pt x="4" y="92"/>
                  </a:lnTo>
                  <a:close/>
                </a:path>
              </a:pathLst>
            </a:custGeom>
            <a:solidFill>
              <a:srgbClr val="3992DB"/>
            </a:solidFill>
            <a:ln w="9525">
              <a:noFill/>
            </a:ln>
          </p:spPr>
          <p:txBody>
            <a:bodyPr/>
            <a:p>
              <a:endParaRPr lang="zh-CN" altLang="en-US"/>
            </a:p>
          </p:txBody>
        </p:sp>
        <p:sp>
          <p:nvSpPr>
            <p:cNvPr id="59398" name="Freeform 18"/>
            <p:cNvSpPr/>
            <p:nvPr/>
          </p:nvSpPr>
          <p:spPr>
            <a:xfrm>
              <a:off x="681037" y="0"/>
              <a:ext cx="360362" cy="549275"/>
            </a:xfrm>
            <a:custGeom>
              <a:avLst/>
              <a:gdLst/>
              <a:ahLst/>
              <a:cxnLst>
                <a:cxn ang="0">
                  <a:pos x="4" y="92"/>
                </a:cxn>
                <a:cxn ang="0">
                  <a:pos x="95" y="0"/>
                </a:cxn>
                <a:cxn ang="0">
                  <a:pos x="399" y="304"/>
                </a:cxn>
                <a:cxn ang="0">
                  <a:pos x="95" y="608"/>
                </a:cxn>
                <a:cxn ang="0">
                  <a:pos x="0" y="512"/>
                </a:cxn>
                <a:cxn ang="0">
                  <a:pos x="212" y="300"/>
                </a:cxn>
                <a:cxn ang="0">
                  <a:pos x="4" y="92"/>
                </a:cxn>
              </a:cxnLst>
              <a:pathLst>
                <a:path w="399" h="608">
                  <a:moveTo>
                    <a:pt x="4" y="92"/>
                  </a:moveTo>
                  <a:lnTo>
                    <a:pt x="95" y="0"/>
                  </a:lnTo>
                  <a:lnTo>
                    <a:pt x="399" y="304"/>
                  </a:lnTo>
                  <a:lnTo>
                    <a:pt x="95" y="608"/>
                  </a:lnTo>
                  <a:lnTo>
                    <a:pt x="0" y="512"/>
                  </a:lnTo>
                  <a:lnTo>
                    <a:pt x="212" y="300"/>
                  </a:lnTo>
                  <a:lnTo>
                    <a:pt x="4" y="92"/>
                  </a:lnTo>
                  <a:close/>
                </a:path>
              </a:pathLst>
            </a:custGeom>
            <a:solidFill>
              <a:srgbClr val="F79600"/>
            </a:solidFill>
            <a:ln w="9525">
              <a:noFill/>
            </a:ln>
          </p:spPr>
          <p:txBody>
            <a:bodyPr/>
            <a:p>
              <a:endParaRPr lang="zh-CN" altLang="en-US"/>
            </a:p>
          </p:txBody>
        </p:sp>
      </p:grpSp>
      <p:sp>
        <p:nvSpPr>
          <p:cNvPr id="59399" name="矩形 1"/>
          <p:cNvSpPr/>
          <p:nvPr/>
        </p:nvSpPr>
        <p:spPr>
          <a:xfrm>
            <a:off x="971550" y="184150"/>
            <a:ext cx="4918075" cy="423545"/>
          </a:xfrm>
          <a:prstGeom prst="rect">
            <a:avLst/>
          </a:prstGeom>
          <a:noFill/>
          <a:ln w="9525">
            <a:noFill/>
          </a:ln>
        </p:spPr>
        <p:txBody>
          <a:bodyPr wrap="square" anchor="t" anchorCtr="false">
            <a:spAutoFit/>
          </a:bodyPr>
          <a:p>
            <a:pPr algn="just">
              <a:lnSpc>
                <a:spcPct val="120000"/>
              </a:lnSpc>
            </a:pPr>
            <a:r>
              <a:rPr lang="en-US" altLang="zh-CN" b="1" dirty="0">
                <a:solidFill>
                  <a:srgbClr val="3F3F3F"/>
                </a:solidFill>
                <a:latin typeface="微软雅黑" panose="020B0503020204020204" charset="-122"/>
                <a:ea typeface="微软雅黑" panose="020B0503020204020204" charset="-122"/>
                <a:sym typeface="微软雅黑" panose="020B0503020204020204" charset="-122"/>
              </a:rPr>
              <a:t>3.4 </a:t>
            </a:r>
            <a:r>
              <a:rPr lang="zh-CN" altLang="en-US" b="1" dirty="0">
                <a:solidFill>
                  <a:srgbClr val="3F3F3F"/>
                </a:solidFill>
                <a:latin typeface="微软雅黑" panose="020B0503020204020204" charset="-122"/>
                <a:ea typeface="微软雅黑" panose="020B0503020204020204" charset="-122"/>
                <a:sym typeface="微软雅黑" panose="020B0503020204020204" charset="-122"/>
              </a:rPr>
              <a:t>政府采购需求管理办法 </a:t>
            </a:r>
            <a:endParaRPr lang="zh-CN" altLang="en-US" b="1" dirty="0">
              <a:solidFill>
                <a:srgbClr val="3F3F3F"/>
              </a:solidFill>
              <a:latin typeface="微软雅黑" panose="020B0503020204020204" charset="-122"/>
              <a:ea typeface="微软雅黑" panose="020B0503020204020204" charset="-122"/>
              <a:sym typeface="微软雅黑" panose="020B0503020204020204" charset="-122"/>
            </a:endParaRPr>
          </a:p>
        </p:txBody>
      </p:sp>
      <p:sp>
        <p:nvSpPr>
          <p:cNvPr id="104456" name="矩形 47"/>
          <p:cNvSpPr/>
          <p:nvPr/>
        </p:nvSpPr>
        <p:spPr>
          <a:xfrm>
            <a:off x="755650" y="1227138"/>
            <a:ext cx="7848600" cy="3124200"/>
          </a:xfrm>
          <a:prstGeom prst="rect">
            <a:avLst/>
          </a:prstGeom>
          <a:noFill/>
          <a:ln w="9525">
            <a:noFill/>
          </a:ln>
        </p:spPr>
        <p:txBody>
          <a:bodyPr wrap="square" anchor="t">
            <a:spAutoFit/>
          </a:bodyPr>
          <a:p>
            <a:pPr fontAlgn="base">
              <a:lnSpc>
                <a:spcPct val="130000"/>
              </a:lnSpc>
              <a:spcBef>
                <a:spcPts val="600"/>
              </a:spcBef>
              <a:buFont typeface="Wingdings" panose="05000000000000000000" pitchFamily="2" charset="2"/>
            </a:pPr>
            <a:r>
              <a:rPr lang="en-US" altLang="zh-CN" sz="1600" strike="noStrike" noProof="1" dirty="0">
                <a:solidFill>
                  <a:srgbClr val="C00000"/>
                </a:solidFill>
                <a:latin typeface="微软雅黑" panose="020B0503020204020204" charset="-122"/>
                <a:ea typeface="微软雅黑" panose="020B0503020204020204" charset="-122"/>
                <a:cs typeface="+mn-cs"/>
                <a:sym typeface="微软雅黑" panose="020B0503020204020204" charset="-122"/>
              </a:rPr>
              <a:t>2</a:t>
            </a:r>
            <a:r>
              <a:rPr lang="zh-CN" altLang="en-US" sz="1600" strike="noStrike" noProof="1" dirty="0">
                <a:solidFill>
                  <a:srgbClr val="C00000"/>
                </a:solidFill>
                <a:latin typeface="微软雅黑" panose="020B0503020204020204" charset="-122"/>
                <a:ea typeface="微软雅黑" panose="020B0503020204020204" charset="-122"/>
                <a:cs typeface="+mn-cs"/>
                <a:sym typeface="微软雅黑" panose="020B0503020204020204" charset="-122"/>
              </a:rPr>
              <a:t>、编制采购实施计划的注意事项</a:t>
            </a:r>
            <a:endParaRPr lang="en-US" altLang="zh-CN" sz="1600" strike="noStrike" noProof="1" dirty="0">
              <a:solidFill>
                <a:srgbClr val="C00000"/>
              </a:solidFill>
              <a:latin typeface="微软雅黑" panose="020B0503020204020204" charset="-122"/>
              <a:ea typeface="微软雅黑" panose="020B0503020204020204" charset="-122"/>
              <a:sym typeface="微软雅黑" panose="020B0503020204020204" charset="-122"/>
            </a:endParaRPr>
          </a:p>
          <a:p>
            <a:pPr marL="285750" indent="-285750" fontAlgn="base">
              <a:lnSpc>
                <a:spcPct val="130000"/>
              </a:lnSpc>
              <a:spcBef>
                <a:spcPts val="600"/>
              </a:spcBef>
              <a:buFont typeface="Wingdings" panose="05000000000000000000" pitchFamily="2" charset="2"/>
              <a:buChar char="Ø"/>
            </a:pPr>
            <a:r>
              <a:rPr lang="zh-CN" altLang="en-US" sz="1400" strike="noStrike" noProof="1" dirty="0">
                <a:solidFill>
                  <a:schemeClr val="tx1"/>
                </a:solidFill>
                <a:latin typeface="微软雅黑" panose="020B0503020204020204" charset="-122"/>
                <a:ea typeface="微软雅黑" panose="020B0503020204020204" charset="-122"/>
                <a:cs typeface="+mn-cs"/>
                <a:sym typeface="微软雅黑" panose="020B0503020204020204" charset="-122"/>
              </a:rPr>
              <a:t>业绩作为资格条件时：</a:t>
            </a:r>
            <a:endParaRPr lang="zh-CN" altLang="en-US" sz="1200" b="1" strike="noStrike" noProof="1">
              <a:solidFill>
                <a:schemeClr val="accent4">
                  <a:lumMod val="75000"/>
                </a:schemeClr>
              </a:solidFill>
            </a:endParaRPr>
          </a:p>
          <a:p>
            <a:pPr marL="342900" indent="-342900" algn="l" fontAlgn="auto">
              <a:lnSpc>
                <a:spcPts val="2600"/>
              </a:lnSpc>
              <a:buClrTx/>
              <a:buSzTx/>
              <a:buFont typeface="Arial" panose="02080604020202020204" pitchFamily="34" charset="0"/>
            </a:pPr>
            <a:r>
              <a:rPr lang="zh-CN" altLang="en-US" sz="1200" strike="noStrike" noProof="1">
                <a:solidFill>
                  <a:schemeClr val="accent4">
                    <a:lumMod val="75000"/>
                  </a:schemeClr>
                </a:solidFill>
                <a:latin typeface="Arial" panose="02080604020202020204" pitchFamily="34" charset="0"/>
                <a:ea typeface="宋体" panose="02010600030101010101" pitchFamily="2" charset="-122"/>
                <a:cs typeface="+mn-cs"/>
                <a:sym typeface="+mn-ea"/>
              </a:rPr>
              <a:t>同类业务合同一般不超过2个，明确同类业务的具体范围（特定行业、特定行政区域、规模×）</a:t>
            </a:r>
            <a:endParaRPr lang="zh-CN" altLang="en-US" sz="1200" strike="noStrike" noProof="1">
              <a:solidFill>
                <a:schemeClr val="accent4">
                  <a:lumMod val="75000"/>
                </a:schemeClr>
              </a:solidFill>
            </a:endParaRPr>
          </a:p>
          <a:p>
            <a:pPr marL="342900" indent="-342900" algn="l" fontAlgn="auto">
              <a:lnSpc>
                <a:spcPts val="2600"/>
              </a:lnSpc>
              <a:buClrTx/>
              <a:buSzTx/>
              <a:buFont typeface="Arial" panose="02080604020202020204" pitchFamily="34" charset="0"/>
            </a:pPr>
            <a:r>
              <a:rPr lang="zh-CN" altLang="en-US" sz="1200" strike="noStrike" noProof="1">
                <a:solidFill>
                  <a:schemeClr val="accent4">
                    <a:lumMod val="75000"/>
                  </a:schemeClr>
                </a:solidFill>
                <a:latin typeface="Arial" panose="02080604020202020204" pitchFamily="34" charset="0"/>
                <a:ea typeface="宋体" panose="02010600030101010101" pitchFamily="2" charset="-122"/>
                <a:cs typeface="+mn-cs"/>
                <a:sym typeface="+mn-ea"/>
              </a:rPr>
              <a:t>涉及支持创新产品采购的，不得提出同类业务合同、生产台数、使用时长等业绩要求</a:t>
            </a:r>
            <a:endParaRPr lang="zh-CN" altLang="en-US" sz="1400" strike="noStrike" noProof="1" dirty="0">
              <a:latin typeface="微软雅黑" panose="020B0503020204020204" charset="-122"/>
              <a:ea typeface="微软雅黑" panose="020B0503020204020204" charset="-122"/>
              <a:sym typeface="+mn-ea"/>
            </a:endParaRPr>
          </a:p>
          <a:p>
            <a:pPr marL="285750" indent="-285750" algn="l" fontAlgn="base">
              <a:lnSpc>
                <a:spcPct val="130000"/>
              </a:lnSpc>
              <a:spcBef>
                <a:spcPts val="600"/>
              </a:spcBef>
              <a:buClrTx/>
              <a:buSzTx/>
              <a:buFont typeface="Wingdings" panose="05000000000000000000" pitchFamily="2" charset="2"/>
              <a:buChar char="Ø"/>
            </a:pPr>
            <a:r>
              <a:rPr lang="zh-CN" altLang="en-US" sz="1400" strike="noStrike" noProof="1" dirty="0">
                <a:latin typeface="微软雅黑" panose="020B0503020204020204" charset="-122"/>
                <a:ea typeface="微软雅黑" panose="020B0503020204020204" charset="-122"/>
                <a:cs typeface="+mn-cs"/>
                <a:sym typeface="+mn-ea"/>
              </a:rPr>
              <a:t>确定采购方式时：</a:t>
            </a:r>
            <a:endParaRPr lang="zh-CN" altLang="en-US" sz="1400" strike="noStrike" noProof="1" dirty="0">
              <a:latin typeface="微软雅黑" panose="020B0503020204020204" charset="-122"/>
              <a:ea typeface="微软雅黑" panose="020B0503020204020204" charset="-122"/>
              <a:sym typeface="+mn-ea"/>
            </a:endParaRPr>
          </a:p>
          <a:p>
            <a:pPr marL="342900" indent="-342900" algn="l" fontAlgn="auto">
              <a:lnSpc>
                <a:spcPts val="2600"/>
              </a:lnSpc>
              <a:buClrTx/>
              <a:buSzTx/>
              <a:buFont typeface="Arial" panose="02080604020202020204" pitchFamily="34" charset="0"/>
            </a:pPr>
            <a:r>
              <a:rPr lang="zh-CN" altLang="en-US" sz="1200" strike="noStrike" noProof="1">
                <a:solidFill>
                  <a:schemeClr val="accent4">
                    <a:lumMod val="75000"/>
                  </a:schemeClr>
                </a:solidFill>
                <a:latin typeface="Arial" panose="02080604020202020204" pitchFamily="34" charset="0"/>
                <a:ea typeface="宋体" panose="02010600030101010101" pitchFamily="2" charset="-122"/>
                <a:cs typeface="+mn-cs"/>
              </a:rPr>
              <a:t>采购需求客观、明确且规格、标准统一的（如通用设备、物业管理等）：</a:t>
            </a:r>
            <a:r>
              <a:rPr lang="zh-CN" altLang="en-US" sz="1200" b="1" strike="noStrike" noProof="1">
                <a:solidFill>
                  <a:schemeClr val="accent4">
                    <a:lumMod val="75000"/>
                  </a:schemeClr>
                </a:solidFill>
                <a:latin typeface="黑体" panose="02010609060101010101" charset="-122"/>
                <a:ea typeface="黑体" panose="02010609060101010101" charset="-122"/>
                <a:cs typeface="+mn-cs"/>
              </a:rPr>
              <a:t>一般</a:t>
            </a:r>
            <a:r>
              <a:rPr lang="zh-CN" altLang="en-US" sz="1200" strike="noStrike" noProof="1">
                <a:solidFill>
                  <a:schemeClr val="accent4">
                    <a:lumMod val="75000"/>
                  </a:schemeClr>
                </a:solidFill>
                <a:latin typeface="Arial" panose="02080604020202020204" pitchFamily="34" charset="0"/>
                <a:ea typeface="宋体" panose="02010600030101010101" pitchFamily="2" charset="-122"/>
                <a:cs typeface="+mn-cs"/>
              </a:rPr>
              <a:t>采用招标或询价</a:t>
            </a:r>
            <a:endParaRPr lang="zh-CN" altLang="en-US" sz="1200" strike="noStrike" noProof="1">
              <a:solidFill>
                <a:schemeClr val="accent4">
                  <a:lumMod val="75000"/>
                </a:schemeClr>
              </a:solidFill>
            </a:endParaRPr>
          </a:p>
          <a:p>
            <a:pPr marL="342900" indent="-342900" algn="l" fontAlgn="auto">
              <a:lnSpc>
                <a:spcPts val="2600"/>
              </a:lnSpc>
              <a:buClrTx/>
              <a:buSzTx/>
              <a:buFont typeface="Arial" panose="02080604020202020204" pitchFamily="34" charset="0"/>
            </a:pPr>
            <a:r>
              <a:rPr lang="zh-CN" altLang="en-US" sz="1200" strike="noStrike" noProof="1">
                <a:solidFill>
                  <a:schemeClr val="accent4">
                    <a:lumMod val="75000"/>
                  </a:schemeClr>
                </a:solidFill>
                <a:latin typeface="Arial" panose="02080604020202020204" pitchFamily="34" charset="0"/>
                <a:ea typeface="宋体" panose="02010600030101010101" pitchFamily="2" charset="-122"/>
                <a:cs typeface="+mn-cs"/>
                <a:sym typeface="+mn-ea"/>
              </a:rPr>
              <a:t>采购需求客观、明确，且技术较复杂或者专业性较强的（如大型装备、咨询服务等）：</a:t>
            </a:r>
            <a:r>
              <a:rPr lang="zh-CN" altLang="en-US" sz="1200" b="1" strike="noStrike" noProof="1">
                <a:solidFill>
                  <a:schemeClr val="accent4">
                    <a:lumMod val="75000"/>
                  </a:schemeClr>
                </a:solidFill>
                <a:latin typeface="黑体" panose="02010609060101010101" charset="-122"/>
                <a:ea typeface="黑体" panose="02010609060101010101" charset="-122"/>
                <a:cs typeface="+mn-cs"/>
                <a:sym typeface="+mn-ea"/>
              </a:rPr>
              <a:t>一般</a:t>
            </a:r>
            <a:r>
              <a:rPr lang="zh-CN" altLang="en-US" sz="1200" strike="noStrike" noProof="1">
                <a:solidFill>
                  <a:schemeClr val="accent4">
                    <a:lumMod val="75000"/>
                  </a:schemeClr>
                </a:solidFill>
                <a:latin typeface="Arial" panose="02080604020202020204" pitchFamily="34" charset="0"/>
                <a:ea typeface="宋体" panose="02010600030101010101" pitchFamily="2" charset="-122"/>
                <a:cs typeface="+mn-cs"/>
                <a:sym typeface="+mn-ea"/>
              </a:rPr>
              <a:t>采用招标、谈判（磋商）</a:t>
            </a:r>
            <a:endParaRPr lang="zh-CN" altLang="en-US" sz="1200" strike="noStrike" noProof="1">
              <a:solidFill>
                <a:schemeClr val="accent4">
                  <a:lumMod val="75000"/>
                </a:schemeClr>
              </a:solidFill>
              <a:sym typeface="+mn-ea"/>
            </a:endParaRPr>
          </a:p>
          <a:p>
            <a:pPr marL="342900" indent="-342900" algn="l" fontAlgn="auto">
              <a:lnSpc>
                <a:spcPts val="2600"/>
              </a:lnSpc>
              <a:buClrTx/>
              <a:buSzTx/>
              <a:buFont typeface="Arial" panose="02080604020202020204" pitchFamily="34" charset="0"/>
            </a:pPr>
            <a:r>
              <a:rPr lang="zh-CN" altLang="en-US" sz="1200" strike="noStrike" noProof="1">
                <a:solidFill>
                  <a:schemeClr val="accent4">
                    <a:lumMod val="75000"/>
                  </a:schemeClr>
                </a:solidFill>
                <a:latin typeface="Arial" panose="02080604020202020204" pitchFamily="34" charset="0"/>
                <a:ea typeface="宋体" panose="02010600030101010101" pitchFamily="2" charset="-122"/>
                <a:cs typeface="+mn-cs"/>
                <a:sym typeface="+mn-ea"/>
              </a:rPr>
              <a:t>不能完全确定客观指标，需由供应商提供设计方案、解决方案或者组织方案的：</a:t>
            </a:r>
            <a:r>
              <a:rPr lang="zh-CN" altLang="en-US" sz="1200" b="1" strike="noStrike" noProof="1">
                <a:solidFill>
                  <a:schemeClr val="accent4">
                    <a:lumMod val="75000"/>
                  </a:schemeClr>
                </a:solidFill>
                <a:latin typeface="黑体" panose="02010609060101010101" charset="-122"/>
                <a:ea typeface="黑体" panose="02010609060101010101" charset="-122"/>
                <a:cs typeface="+mn-cs"/>
                <a:sym typeface="+mn-ea"/>
              </a:rPr>
              <a:t>一般</a:t>
            </a:r>
            <a:r>
              <a:rPr lang="zh-CN" altLang="en-US" sz="1200" strike="noStrike" noProof="1">
                <a:solidFill>
                  <a:schemeClr val="accent4">
                    <a:lumMod val="75000"/>
                  </a:schemeClr>
                </a:solidFill>
                <a:latin typeface="Arial" panose="02080604020202020204" pitchFamily="34" charset="0"/>
                <a:ea typeface="宋体" panose="02010600030101010101" pitchFamily="2" charset="-122"/>
                <a:cs typeface="+mn-cs"/>
                <a:sym typeface="+mn-ea"/>
              </a:rPr>
              <a:t>采用谈判（磋商）</a:t>
            </a:r>
            <a:endParaRPr lang="zh-CN" altLang="en-US" sz="1200" strike="noStrike" noProof="1">
              <a:solidFill>
                <a:schemeClr val="accent4">
                  <a:lumMod val="75000"/>
                </a:schemeClr>
              </a:solidFill>
              <a:sym typeface="+mn-ea"/>
            </a:endParaRPr>
          </a:p>
          <a:p>
            <a:pPr marL="342900" indent="-342900" algn="l" fontAlgn="auto">
              <a:lnSpc>
                <a:spcPts val="2600"/>
              </a:lnSpc>
              <a:buClrTx/>
              <a:buSzTx/>
              <a:buFont typeface="Arial" panose="02080604020202020204" pitchFamily="34" charset="0"/>
            </a:pPr>
            <a:r>
              <a:rPr lang="zh-CN" altLang="en-US" sz="1200" strike="noStrike" noProof="1" dirty="0">
                <a:solidFill>
                  <a:srgbClr val="FF0000"/>
                </a:solidFill>
                <a:latin typeface="微软雅黑" panose="020B0503020204020204" charset="-122"/>
                <a:ea typeface="微软雅黑" panose="020B0503020204020204" charset="-122"/>
                <a:cs typeface="+mn-cs"/>
                <a:sym typeface="微软雅黑" panose="020B0503020204020204" charset="-122"/>
              </a:rPr>
              <a:t>鼓励非招标方式，但应当符合法定适用情形和采购需求特点</a:t>
            </a:r>
            <a:endParaRPr lang="zh-CN" altLang="en-US" sz="1200" strike="noStrike" noProof="1" dirty="0">
              <a:solidFill>
                <a:srgbClr val="FF0000"/>
              </a:solidFill>
              <a:latin typeface="微软雅黑" panose="020B0503020204020204" charset="-122"/>
              <a:ea typeface="微软雅黑" panose="020B0503020204020204" charset="-122"/>
              <a:sym typeface="微软雅黑" panose="020B0503020204020204" charset="-122"/>
            </a:endParaRPr>
          </a:p>
        </p:txBody>
      </p:sp>
      <p:sp>
        <p:nvSpPr>
          <p:cNvPr id="59401" name="文本框 2"/>
          <p:cNvSpPr txBox="true"/>
          <p:nvPr/>
        </p:nvSpPr>
        <p:spPr>
          <a:xfrm>
            <a:off x="828675" y="776288"/>
            <a:ext cx="2697163" cy="450850"/>
          </a:xfrm>
          <a:prstGeom prst="rect">
            <a:avLst/>
          </a:prstGeom>
          <a:noFill/>
          <a:ln w="9525">
            <a:noFill/>
          </a:ln>
        </p:spPr>
        <p:txBody>
          <a:bodyPr wrap="none" anchor="t" anchorCtr="false">
            <a:spAutoFit/>
          </a:bodyPr>
          <a:p>
            <a:pPr>
              <a:lnSpc>
                <a:spcPct val="130000"/>
              </a:lnSpc>
              <a:spcBef>
                <a:spcPts val="600"/>
              </a:spcBef>
            </a:pPr>
            <a:r>
              <a:rPr lang="zh-CN" altLang="en-US" b="1" dirty="0">
                <a:solidFill>
                  <a:srgbClr val="000000"/>
                </a:solidFill>
                <a:latin typeface="微软雅黑" panose="020B0503020204020204" charset="-122"/>
                <a:ea typeface="微软雅黑" panose="020B0503020204020204" charset="-122"/>
                <a:sym typeface="微软雅黑" panose="020B0503020204020204" charset="-122"/>
              </a:rPr>
              <a:t>（二）编制采购实施计划</a:t>
            </a:r>
            <a:endParaRPr lang="zh-CN" altLang="en-US" dirty="0">
              <a:latin typeface="Arial" panose="02080604020202020204" pitchFamily="34" charset="0"/>
              <a:ea typeface="宋体" panose="02010600030101010101" pitchFamily="2" charset="-122"/>
            </a:endParaRPr>
          </a:p>
        </p:txBody>
      </p:sp>
    </p:spTree>
  </p:cSld>
  <p:clrMapOvr>
    <a:masterClrMapping/>
  </p:clrMapOvr>
  <p:transition spd="slow">
    <p:cut/>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0417" name="灯片编号占位符 1"/>
          <p:cNvSpPr/>
          <p:nvPr/>
        </p:nvSpPr>
        <p:spPr>
          <a:xfrm>
            <a:off x="6553200" y="4767263"/>
            <a:ext cx="2133600" cy="274637"/>
          </a:xfrm>
          <a:prstGeom prst="rect">
            <a:avLst/>
          </a:prstGeom>
          <a:noFill/>
          <a:ln w="9525">
            <a:noFill/>
          </a:ln>
        </p:spPr>
        <p:txBody>
          <a:bodyPr anchor="ctr" anchorCtr="false"/>
          <a:p>
            <a:pPr algn="r"/>
            <a:fld id="{9A0DB2DC-4C9A-4742-B13C-FB6460FD3503}" type="slidenum">
              <a:rPr lang="zh-CN" altLang="en-US" sz="1200" dirty="0">
                <a:solidFill>
                  <a:srgbClr val="898989"/>
                </a:solidFill>
                <a:latin typeface="Calibri" panose="020F0502020204030204" charset="0"/>
                <a:ea typeface="宋体" panose="02010600030101010101" pitchFamily="2" charset="-122"/>
              </a:rPr>
            </a:fld>
            <a:endParaRPr lang="zh-CN" altLang="en-US" sz="1200" dirty="0">
              <a:solidFill>
                <a:srgbClr val="898989"/>
              </a:solidFill>
              <a:latin typeface="Calibri" panose="020F0502020204030204" charset="0"/>
              <a:ea typeface="宋体" panose="02010600030101010101" pitchFamily="2" charset="-122"/>
            </a:endParaRPr>
          </a:p>
        </p:txBody>
      </p:sp>
      <p:sp>
        <p:nvSpPr>
          <p:cNvPr id="60418" name="直接连接符 6"/>
          <p:cNvSpPr/>
          <p:nvPr/>
        </p:nvSpPr>
        <p:spPr>
          <a:xfrm>
            <a:off x="755650" y="625475"/>
            <a:ext cx="7848600" cy="0"/>
          </a:xfrm>
          <a:prstGeom prst="line">
            <a:avLst/>
          </a:prstGeom>
          <a:ln w="9525" cap="flat" cmpd="sng">
            <a:solidFill>
              <a:srgbClr val="7F7F7F"/>
            </a:solidFill>
            <a:prstDash val="solid"/>
            <a:bevel/>
            <a:headEnd type="none" w="med" len="med"/>
            <a:tailEnd type="none" w="med" len="med"/>
          </a:ln>
        </p:spPr>
      </p:sp>
      <p:grpSp>
        <p:nvGrpSpPr>
          <p:cNvPr id="60419" name="组合 26626"/>
          <p:cNvGrpSpPr/>
          <p:nvPr/>
        </p:nvGrpSpPr>
        <p:grpSpPr>
          <a:xfrm>
            <a:off x="323850" y="292100"/>
            <a:ext cx="390525" cy="206375"/>
            <a:chOff x="0" y="0"/>
            <a:chExt cx="1041399" cy="549275"/>
          </a:xfrm>
        </p:grpSpPr>
        <p:sp>
          <p:nvSpPr>
            <p:cNvPr id="60420" name="Freeform 16"/>
            <p:cNvSpPr/>
            <p:nvPr/>
          </p:nvSpPr>
          <p:spPr>
            <a:xfrm>
              <a:off x="0" y="0"/>
              <a:ext cx="361950" cy="549275"/>
            </a:xfrm>
            <a:custGeom>
              <a:avLst/>
              <a:gdLst/>
              <a:ahLst/>
              <a:cxnLst>
                <a:cxn ang="0">
                  <a:pos x="4" y="92"/>
                </a:cxn>
                <a:cxn ang="0">
                  <a:pos x="96" y="0"/>
                </a:cxn>
                <a:cxn ang="0">
                  <a:pos x="400" y="304"/>
                </a:cxn>
                <a:cxn ang="0">
                  <a:pos x="96" y="608"/>
                </a:cxn>
                <a:cxn ang="0">
                  <a:pos x="0" y="512"/>
                </a:cxn>
                <a:cxn ang="0">
                  <a:pos x="212" y="300"/>
                </a:cxn>
                <a:cxn ang="0">
                  <a:pos x="4" y="92"/>
                </a:cxn>
              </a:cxnLst>
              <a:pathLst>
                <a:path w="400" h="608">
                  <a:moveTo>
                    <a:pt x="4" y="92"/>
                  </a:moveTo>
                  <a:lnTo>
                    <a:pt x="96" y="0"/>
                  </a:lnTo>
                  <a:lnTo>
                    <a:pt x="400" y="304"/>
                  </a:lnTo>
                  <a:lnTo>
                    <a:pt x="96" y="608"/>
                  </a:lnTo>
                  <a:lnTo>
                    <a:pt x="0" y="512"/>
                  </a:lnTo>
                  <a:lnTo>
                    <a:pt x="212" y="300"/>
                  </a:lnTo>
                  <a:lnTo>
                    <a:pt x="4" y="92"/>
                  </a:lnTo>
                  <a:close/>
                </a:path>
              </a:pathLst>
            </a:custGeom>
            <a:solidFill>
              <a:srgbClr val="005DA2"/>
            </a:solidFill>
            <a:ln w="9525">
              <a:noFill/>
            </a:ln>
          </p:spPr>
          <p:txBody>
            <a:bodyPr/>
            <a:p>
              <a:endParaRPr lang="zh-CN" altLang="en-US"/>
            </a:p>
          </p:txBody>
        </p:sp>
        <p:sp>
          <p:nvSpPr>
            <p:cNvPr id="60421" name="Freeform 17"/>
            <p:cNvSpPr/>
            <p:nvPr/>
          </p:nvSpPr>
          <p:spPr>
            <a:xfrm>
              <a:off x="338137" y="0"/>
              <a:ext cx="360362" cy="549275"/>
            </a:xfrm>
            <a:custGeom>
              <a:avLst/>
              <a:gdLst/>
              <a:ahLst/>
              <a:cxnLst>
                <a:cxn ang="0">
                  <a:pos x="4" y="92"/>
                </a:cxn>
                <a:cxn ang="0">
                  <a:pos x="96" y="0"/>
                </a:cxn>
                <a:cxn ang="0">
                  <a:pos x="399" y="304"/>
                </a:cxn>
                <a:cxn ang="0">
                  <a:pos x="96" y="608"/>
                </a:cxn>
                <a:cxn ang="0">
                  <a:pos x="0" y="512"/>
                </a:cxn>
                <a:cxn ang="0">
                  <a:pos x="212" y="300"/>
                </a:cxn>
                <a:cxn ang="0">
                  <a:pos x="4" y="92"/>
                </a:cxn>
              </a:cxnLst>
              <a:pathLst>
                <a:path w="399" h="608">
                  <a:moveTo>
                    <a:pt x="4" y="92"/>
                  </a:moveTo>
                  <a:lnTo>
                    <a:pt x="96" y="0"/>
                  </a:lnTo>
                  <a:lnTo>
                    <a:pt x="399" y="304"/>
                  </a:lnTo>
                  <a:lnTo>
                    <a:pt x="96" y="608"/>
                  </a:lnTo>
                  <a:lnTo>
                    <a:pt x="0" y="512"/>
                  </a:lnTo>
                  <a:lnTo>
                    <a:pt x="212" y="300"/>
                  </a:lnTo>
                  <a:lnTo>
                    <a:pt x="4" y="92"/>
                  </a:lnTo>
                  <a:close/>
                </a:path>
              </a:pathLst>
            </a:custGeom>
            <a:solidFill>
              <a:srgbClr val="3992DB"/>
            </a:solidFill>
            <a:ln w="9525">
              <a:noFill/>
            </a:ln>
          </p:spPr>
          <p:txBody>
            <a:bodyPr/>
            <a:p>
              <a:endParaRPr lang="zh-CN" altLang="en-US"/>
            </a:p>
          </p:txBody>
        </p:sp>
        <p:sp>
          <p:nvSpPr>
            <p:cNvPr id="60422" name="Freeform 18"/>
            <p:cNvSpPr/>
            <p:nvPr/>
          </p:nvSpPr>
          <p:spPr>
            <a:xfrm>
              <a:off x="681037" y="0"/>
              <a:ext cx="360362" cy="549275"/>
            </a:xfrm>
            <a:custGeom>
              <a:avLst/>
              <a:gdLst/>
              <a:ahLst/>
              <a:cxnLst>
                <a:cxn ang="0">
                  <a:pos x="4" y="92"/>
                </a:cxn>
                <a:cxn ang="0">
                  <a:pos x="95" y="0"/>
                </a:cxn>
                <a:cxn ang="0">
                  <a:pos x="399" y="304"/>
                </a:cxn>
                <a:cxn ang="0">
                  <a:pos x="95" y="608"/>
                </a:cxn>
                <a:cxn ang="0">
                  <a:pos x="0" y="512"/>
                </a:cxn>
                <a:cxn ang="0">
                  <a:pos x="212" y="300"/>
                </a:cxn>
                <a:cxn ang="0">
                  <a:pos x="4" y="92"/>
                </a:cxn>
              </a:cxnLst>
              <a:pathLst>
                <a:path w="399" h="608">
                  <a:moveTo>
                    <a:pt x="4" y="92"/>
                  </a:moveTo>
                  <a:lnTo>
                    <a:pt x="95" y="0"/>
                  </a:lnTo>
                  <a:lnTo>
                    <a:pt x="399" y="304"/>
                  </a:lnTo>
                  <a:lnTo>
                    <a:pt x="95" y="608"/>
                  </a:lnTo>
                  <a:lnTo>
                    <a:pt x="0" y="512"/>
                  </a:lnTo>
                  <a:lnTo>
                    <a:pt x="212" y="300"/>
                  </a:lnTo>
                  <a:lnTo>
                    <a:pt x="4" y="92"/>
                  </a:lnTo>
                  <a:close/>
                </a:path>
              </a:pathLst>
            </a:custGeom>
            <a:solidFill>
              <a:srgbClr val="F79600"/>
            </a:solidFill>
            <a:ln w="9525">
              <a:noFill/>
            </a:ln>
          </p:spPr>
          <p:txBody>
            <a:bodyPr/>
            <a:p>
              <a:endParaRPr lang="zh-CN" altLang="en-US"/>
            </a:p>
          </p:txBody>
        </p:sp>
      </p:grpSp>
      <p:sp>
        <p:nvSpPr>
          <p:cNvPr id="60423" name="矩形 1"/>
          <p:cNvSpPr/>
          <p:nvPr/>
        </p:nvSpPr>
        <p:spPr>
          <a:xfrm>
            <a:off x="971550" y="184150"/>
            <a:ext cx="4918075" cy="423545"/>
          </a:xfrm>
          <a:prstGeom prst="rect">
            <a:avLst/>
          </a:prstGeom>
          <a:noFill/>
          <a:ln w="9525">
            <a:noFill/>
          </a:ln>
        </p:spPr>
        <p:txBody>
          <a:bodyPr wrap="square" anchor="t" anchorCtr="false">
            <a:spAutoFit/>
          </a:bodyPr>
          <a:p>
            <a:pPr algn="just">
              <a:lnSpc>
                <a:spcPct val="120000"/>
              </a:lnSpc>
            </a:pPr>
            <a:r>
              <a:rPr lang="en-US" altLang="zh-CN" b="1" dirty="0">
                <a:solidFill>
                  <a:srgbClr val="3F3F3F"/>
                </a:solidFill>
                <a:latin typeface="微软雅黑" panose="020B0503020204020204" charset="-122"/>
                <a:ea typeface="微软雅黑" panose="020B0503020204020204" charset="-122"/>
                <a:sym typeface="微软雅黑" panose="020B0503020204020204" charset="-122"/>
              </a:rPr>
              <a:t>3.4 </a:t>
            </a:r>
            <a:r>
              <a:rPr lang="zh-CN" altLang="en-US" b="1" dirty="0">
                <a:solidFill>
                  <a:srgbClr val="3F3F3F"/>
                </a:solidFill>
                <a:latin typeface="微软雅黑" panose="020B0503020204020204" charset="-122"/>
                <a:ea typeface="微软雅黑" panose="020B0503020204020204" charset="-122"/>
                <a:sym typeface="微软雅黑" panose="020B0503020204020204" charset="-122"/>
              </a:rPr>
              <a:t>政府采购需求管理办法 </a:t>
            </a:r>
            <a:endParaRPr lang="zh-CN" altLang="en-US" b="1" dirty="0">
              <a:solidFill>
                <a:srgbClr val="3F3F3F"/>
              </a:solidFill>
              <a:latin typeface="微软雅黑" panose="020B0503020204020204" charset="-122"/>
              <a:ea typeface="微软雅黑" panose="020B0503020204020204" charset="-122"/>
              <a:sym typeface="微软雅黑" panose="020B0503020204020204" charset="-122"/>
            </a:endParaRPr>
          </a:p>
        </p:txBody>
      </p:sp>
      <p:sp>
        <p:nvSpPr>
          <p:cNvPr id="104456" name="矩形 47"/>
          <p:cNvSpPr/>
          <p:nvPr/>
        </p:nvSpPr>
        <p:spPr>
          <a:xfrm>
            <a:off x="755650" y="1227138"/>
            <a:ext cx="7848600" cy="1790700"/>
          </a:xfrm>
          <a:prstGeom prst="rect">
            <a:avLst/>
          </a:prstGeom>
          <a:noFill/>
          <a:ln w="9525">
            <a:noFill/>
          </a:ln>
        </p:spPr>
        <p:txBody>
          <a:bodyPr wrap="square" anchor="t">
            <a:spAutoFit/>
          </a:bodyPr>
          <a:p>
            <a:pPr fontAlgn="base">
              <a:lnSpc>
                <a:spcPct val="130000"/>
              </a:lnSpc>
              <a:spcBef>
                <a:spcPts val="600"/>
              </a:spcBef>
              <a:buFont typeface="Wingdings" panose="05000000000000000000" pitchFamily="2" charset="2"/>
            </a:pPr>
            <a:r>
              <a:rPr lang="en-US" altLang="zh-CN" sz="1600" strike="noStrike" noProof="1" dirty="0">
                <a:solidFill>
                  <a:srgbClr val="C00000"/>
                </a:solidFill>
                <a:latin typeface="微软雅黑" panose="020B0503020204020204" charset="-122"/>
                <a:ea typeface="微软雅黑" panose="020B0503020204020204" charset="-122"/>
                <a:cs typeface="+mn-cs"/>
                <a:sym typeface="微软雅黑" panose="020B0503020204020204" charset="-122"/>
              </a:rPr>
              <a:t>2</a:t>
            </a:r>
            <a:r>
              <a:rPr lang="zh-CN" altLang="en-US" sz="1600" strike="noStrike" noProof="1" dirty="0">
                <a:solidFill>
                  <a:srgbClr val="C00000"/>
                </a:solidFill>
                <a:latin typeface="微软雅黑" panose="020B0503020204020204" charset="-122"/>
                <a:ea typeface="微软雅黑" panose="020B0503020204020204" charset="-122"/>
                <a:cs typeface="+mn-cs"/>
                <a:sym typeface="微软雅黑" panose="020B0503020204020204" charset="-122"/>
              </a:rPr>
              <a:t>、编制采购实施计划的注意事项</a:t>
            </a:r>
            <a:endParaRPr lang="en-US" altLang="zh-CN" sz="1600" strike="noStrike" noProof="1" dirty="0">
              <a:solidFill>
                <a:srgbClr val="C00000"/>
              </a:solidFill>
              <a:latin typeface="微软雅黑" panose="020B0503020204020204" charset="-122"/>
              <a:ea typeface="微软雅黑" panose="020B0503020204020204" charset="-122"/>
              <a:sym typeface="微软雅黑" panose="020B0503020204020204" charset="-122"/>
            </a:endParaRPr>
          </a:p>
          <a:p>
            <a:pPr marL="285750" indent="-285750" fontAlgn="base">
              <a:lnSpc>
                <a:spcPct val="130000"/>
              </a:lnSpc>
              <a:spcBef>
                <a:spcPts val="600"/>
              </a:spcBef>
              <a:buFont typeface="Wingdings" panose="05000000000000000000" pitchFamily="2" charset="2"/>
              <a:buChar char="Ø"/>
            </a:pPr>
            <a:r>
              <a:rPr lang="zh-CN" altLang="en-US" sz="1400" strike="noStrike" noProof="1" dirty="0">
                <a:solidFill>
                  <a:schemeClr val="tx1"/>
                </a:solidFill>
                <a:latin typeface="微软雅黑" panose="020B0503020204020204" charset="-122"/>
                <a:ea typeface="微软雅黑" panose="020B0503020204020204" charset="-122"/>
                <a:cs typeface="+mn-cs"/>
                <a:sym typeface="微软雅黑" panose="020B0503020204020204" charset="-122"/>
              </a:rPr>
              <a:t>确定竞争范围时：</a:t>
            </a:r>
            <a:endParaRPr lang="zh-CN" altLang="en-US" sz="1200" b="1" strike="noStrike" noProof="1">
              <a:solidFill>
                <a:schemeClr val="accent4">
                  <a:lumMod val="75000"/>
                </a:schemeClr>
              </a:solidFill>
            </a:endParaRPr>
          </a:p>
          <a:p>
            <a:pPr marL="342900" indent="-342900" algn="l" fontAlgn="auto">
              <a:lnSpc>
                <a:spcPts val="2600"/>
              </a:lnSpc>
              <a:buClrTx/>
              <a:buSzTx/>
              <a:buFont typeface="Arial" panose="02080604020202020204" pitchFamily="34" charset="0"/>
            </a:pPr>
            <a:r>
              <a:rPr lang="zh-CN" altLang="en-US" sz="1200" strike="noStrike" noProof="1">
                <a:solidFill>
                  <a:schemeClr val="accent4">
                    <a:lumMod val="75000"/>
                  </a:schemeClr>
                </a:solidFill>
                <a:latin typeface="Arial" panose="02080604020202020204" pitchFamily="34" charset="0"/>
                <a:ea typeface="宋体" panose="02010600030101010101" pitchFamily="2" charset="-122"/>
                <a:cs typeface="+mn-cs"/>
                <a:sym typeface="+mn-ea"/>
              </a:rPr>
              <a:t>公开竞争为一般</a:t>
            </a:r>
            <a:endParaRPr lang="zh-CN" altLang="en-US" sz="1200" strike="noStrike" noProof="1">
              <a:solidFill>
                <a:schemeClr val="accent4">
                  <a:lumMod val="75000"/>
                </a:schemeClr>
              </a:solidFill>
              <a:sym typeface="+mn-ea"/>
            </a:endParaRPr>
          </a:p>
          <a:p>
            <a:pPr marL="342900" indent="-342900" algn="l" fontAlgn="auto">
              <a:lnSpc>
                <a:spcPts val="2600"/>
              </a:lnSpc>
              <a:buClrTx/>
              <a:buSzTx/>
              <a:buFont typeface="Arial" panose="02080604020202020204" pitchFamily="34" charset="0"/>
            </a:pPr>
            <a:r>
              <a:rPr lang="zh-CN" altLang="en-US" sz="1200" strike="noStrike" noProof="1">
                <a:solidFill>
                  <a:schemeClr val="accent4">
                    <a:lumMod val="75000"/>
                  </a:schemeClr>
                </a:solidFill>
                <a:latin typeface="Arial" panose="02080604020202020204" pitchFamily="34" charset="0"/>
                <a:ea typeface="宋体" panose="02010600030101010101" pitchFamily="2" charset="-122"/>
                <a:cs typeface="+mn-cs"/>
                <a:sym typeface="+mn-ea"/>
              </a:rPr>
              <a:t>在有限范围内竞争或者从唯一供应商处采购需符合法律规定</a:t>
            </a:r>
            <a:endParaRPr lang="zh-CN" altLang="en-US" sz="1200" strike="noStrike" noProof="1">
              <a:solidFill>
                <a:schemeClr val="accent4">
                  <a:lumMod val="75000"/>
                </a:schemeClr>
              </a:solidFill>
            </a:endParaRPr>
          </a:p>
          <a:p>
            <a:pPr marL="285750" indent="-285750" algn="l" fontAlgn="base">
              <a:lnSpc>
                <a:spcPct val="130000"/>
              </a:lnSpc>
              <a:spcBef>
                <a:spcPts val="600"/>
              </a:spcBef>
              <a:buClrTx/>
              <a:buSzTx/>
              <a:buFont typeface="Wingdings" panose="05000000000000000000" pitchFamily="2" charset="2"/>
              <a:buChar char="Ø"/>
            </a:pPr>
            <a:endParaRPr lang="zh-CN" altLang="en-US" sz="1400" strike="noStrike" noProof="1" dirty="0">
              <a:solidFill>
                <a:srgbClr val="000000"/>
              </a:solidFill>
              <a:latin typeface="微软雅黑" panose="020B0503020204020204" charset="-122"/>
              <a:ea typeface="微软雅黑" panose="020B0503020204020204" charset="-122"/>
              <a:sym typeface="微软雅黑" panose="020B0503020204020204" charset="-122"/>
            </a:endParaRPr>
          </a:p>
        </p:txBody>
      </p:sp>
      <p:sp>
        <p:nvSpPr>
          <p:cNvPr id="60425" name="文本框 2"/>
          <p:cNvSpPr txBox="true"/>
          <p:nvPr/>
        </p:nvSpPr>
        <p:spPr>
          <a:xfrm>
            <a:off x="828675" y="776288"/>
            <a:ext cx="2697163" cy="450850"/>
          </a:xfrm>
          <a:prstGeom prst="rect">
            <a:avLst/>
          </a:prstGeom>
          <a:noFill/>
          <a:ln w="9525">
            <a:noFill/>
          </a:ln>
        </p:spPr>
        <p:txBody>
          <a:bodyPr wrap="none" anchor="t" anchorCtr="false">
            <a:spAutoFit/>
          </a:bodyPr>
          <a:p>
            <a:pPr>
              <a:lnSpc>
                <a:spcPct val="130000"/>
              </a:lnSpc>
              <a:spcBef>
                <a:spcPts val="600"/>
              </a:spcBef>
            </a:pPr>
            <a:r>
              <a:rPr lang="zh-CN" altLang="en-US" b="1" dirty="0">
                <a:solidFill>
                  <a:srgbClr val="000000"/>
                </a:solidFill>
                <a:latin typeface="微软雅黑" panose="020B0503020204020204" charset="-122"/>
                <a:ea typeface="微软雅黑" panose="020B0503020204020204" charset="-122"/>
                <a:sym typeface="微软雅黑" panose="020B0503020204020204" charset="-122"/>
              </a:rPr>
              <a:t>（二）编制采购实施计划</a:t>
            </a:r>
            <a:endParaRPr lang="zh-CN" altLang="en-US" dirty="0">
              <a:latin typeface="Arial" panose="02080604020202020204" pitchFamily="34" charset="0"/>
              <a:ea typeface="宋体" panose="02010600030101010101" pitchFamily="2" charset="-122"/>
            </a:endParaRPr>
          </a:p>
        </p:txBody>
      </p:sp>
    </p:spTree>
  </p:cSld>
  <p:clrMapOvr>
    <a:masterClrMapping/>
  </p:clrMapOvr>
  <p:transition spd="slow">
    <p:cut/>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41" name="灯片编号占位符 1"/>
          <p:cNvSpPr/>
          <p:nvPr/>
        </p:nvSpPr>
        <p:spPr>
          <a:xfrm>
            <a:off x="6553200" y="4767263"/>
            <a:ext cx="2133600" cy="274637"/>
          </a:xfrm>
          <a:prstGeom prst="rect">
            <a:avLst/>
          </a:prstGeom>
          <a:noFill/>
          <a:ln w="9525">
            <a:noFill/>
          </a:ln>
        </p:spPr>
        <p:txBody>
          <a:bodyPr anchor="ctr" anchorCtr="false"/>
          <a:p>
            <a:pPr algn="r"/>
            <a:fld id="{9A0DB2DC-4C9A-4742-B13C-FB6460FD3503}" type="slidenum">
              <a:rPr lang="zh-CN" altLang="en-US" sz="1200" dirty="0">
                <a:solidFill>
                  <a:srgbClr val="898989"/>
                </a:solidFill>
                <a:latin typeface="Calibri" panose="020F0502020204030204" charset="0"/>
                <a:ea typeface="宋体" panose="02010600030101010101" pitchFamily="2" charset="-122"/>
              </a:rPr>
            </a:fld>
            <a:endParaRPr lang="zh-CN" altLang="en-US" sz="1200" dirty="0">
              <a:solidFill>
                <a:srgbClr val="898989"/>
              </a:solidFill>
              <a:latin typeface="Calibri" panose="020F0502020204030204" charset="0"/>
              <a:ea typeface="宋体" panose="02010600030101010101" pitchFamily="2" charset="-122"/>
            </a:endParaRPr>
          </a:p>
        </p:txBody>
      </p:sp>
      <p:sp>
        <p:nvSpPr>
          <p:cNvPr id="61442" name="直接连接符 6"/>
          <p:cNvSpPr/>
          <p:nvPr/>
        </p:nvSpPr>
        <p:spPr>
          <a:xfrm>
            <a:off x="755650" y="625475"/>
            <a:ext cx="7848600" cy="0"/>
          </a:xfrm>
          <a:prstGeom prst="line">
            <a:avLst/>
          </a:prstGeom>
          <a:ln w="9525" cap="flat" cmpd="sng">
            <a:solidFill>
              <a:srgbClr val="7F7F7F"/>
            </a:solidFill>
            <a:prstDash val="solid"/>
            <a:bevel/>
            <a:headEnd type="none" w="med" len="med"/>
            <a:tailEnd type="none" w="med" len="med"/>
          </a:ln>
        </p:spPr>
      </p:sp>
      <p:grpSp>
        <p:nvGrpSpPr>
          <p:cNvPr id="61443" name="组合 26626"/>
          <p:cNvGrpSpPr/>
          <p:nvPr/>
        </p:nvGrpSpPr>
        <p:grpSpPr>
          <a:xfrm>
            <a:off x="323850" y="292100"/>
            <a:ext cx="390525" cy="206375"/>
            <a:chOff x="0" y="0"/>
            <a:chExt cx="1041399" cy="549275"/>
          </a:xfrm>
        </p:grpSpPr>
        <p:sp>
          <p:nvSpPr>
            <p:cNvPr id="61444" name="Freeform 16"/>
            <p:cNvSpPr/>
            <p:nvPr/>
          </p:nvSpPr>
          <p:spPr>
            <a:xfrm>
              <a:off x="0" y="0"/>
              <a:ext cx="361950" cy="549275"/>
            </a:xfrm>
            <a:custGeom>
              <a:avLst/>
              <a:gdLst/>
              <a:ahLst/>
              <a:cxnLst>
                <a:cxn ang="0">
                  <a:pos x="4" y="92"/>
                </a:cxn>
                <a:cxn ang="0">
                  <a:pos x="96" y="0"/>
                </a:cxn>
                <a:cxn ang="0">
                  <a:pos x="400" y="304"/>
                </a:cxn>
                <a:cxn ang="0">
                  <a:pos x="96" y="608"/>
                </a:cxn>
                <a:cxn ang="0">
                  <a:pos x="0" y="512"/>
                </a:cxn>
                <a:cxn ang="0">
                  <a:pos x="212" y="300"/>
                </a:cxn>
                <a:cxn ang="0">
                  <a:pos x="4" y="92"/>
                </a:cxn>
              </a:cxnLst>
              <a:pathLst>
                <a:path w="400" h="608">
                  <a:moveTo>
                    <a:pt x="4" y="92"/>
                  </a:moveTo>
                  <a:lnTo>
                    <a:pt x="96" y="0"/>
                  </a:lnTo>
                  <a:lnTo>
                    <a:pt x="400" y="304"/>
                  </a:lnTo>
                  <a:lnTo>
                    <a:pt x="96" y="608"/>
                  </a:lnTo>
                  <a:lnTo>
                    <a:pt x="0" y="512"/>
                  </a:lnTo>
                  <a:lnTo>
                    <a:pt x="212" y="300"/>
                  </a:lnTo>
                  <a:lnTo>
                    <a:pt x="4" y="92"/>
                  </a:lnTo>
                  <a:close/>
                </a:path>
              </a:pathLst>
            </a:custGeom>
            <a:solidFill>
              <a:srgbClr val="005DA2"/>
            </a:solidFill>
            <a:ln w="9525">
              <a:noFill/>
            </a:ln>
          </p:spPr>
          <p:txBody>
            <a:bodyPr/>
            <a:p>
              <a:endParaRPr lang="zh-CN" altLang="en-US"/>
            </a:p>
          </p:txBody>
        </p:sp>
        <p:sp>
          <p:nvSpPr>
            <p:cNvPr id="61445" name="Freeform 17"/>
            <p:cNvSpPr/>
            <p:nvPr/>
          </p:nvSpPr>
          <p:spPr>
            <a:xfrm>
              <a:off x="338137" y="0"/>
              <a:ext cx="360362" cy="549275"/>
            </a:xfrm>
            <a:custGeom>
              <a:avLst/>
              <a:gdLst/>
              <a:ahLst/>
              <a:cxnLst>
                <a:cxn ang="0">
                  <a:pos x="4" y="92"/>
                </a:cxn>
                <a:cxn ang="0">
                  <a:pos x="96" y="0"/>
                </a:cxn>
                <a:cxn ang="0">
                  <a:pos x="399" y="304"/>
                </a:cxn>
                <a:cxn ang="0">
                  <a:pos x="96" y="608"/>
                </a:cxn>
                <a:cxn ang="0">
                  <a:pos x="0" y="512"/>
                </a:cxn>
                <a:cxn ang="0">
                  <a:pos x="212" y="300"/>
                </a:cxn>
                <a:cxn ang="0">
                  <a:pos x="4" y="92"/>
                </a:cxn>
              </a:cxnLst>
              <a:pathLst>
                <a:path w="399" h="608">
                  <a:moveTo>
                    <a:pt x="4" y="92"/>
                  </a:moveTo>
                  <a:lnTo>
                    <a:pt x="96" y="0"/>
                  </a:lnTo>
                  <a:lnTo>
                    <a:pt x="399" y="304"/>
                  </a:lnTo>
                  <a:lnTo>
                    <a:pt x="96" y="608"/>
                  </a:lnTo>
                  <a:lnTo>
                    <a:pt x="0" y="512"/>
                  </a:lnTo>
                  <a:lnTo>
                    <a:pt x="212" y="300"/>
                  </a:lnTo>
                  <a:lnTo>
                    <a:pt x="4" y="92"/>
                  </a:lnTo>
                  <a:close/>
                </a:path>
              </a:pathLst>
            </a:custGeom>
            <a:solidFill>
              <a:srgbClr val="3992DB"/>
            </a:solidFill>
            <a:ln w="9525">
              <a:noFill/>
            </a:ln>
          </p:spPr>
          <p:txBody>
            <a:bodyPr/>
            <a:p>
              <a:endParaRPr lang="zh-CN" altLang="en-US"/>
            </a:p>
          </p:txBody>
        </p:sp>
        <p:sp>
          <p:nvSpPr>
            <p:cNvPr id="61446" name="Freeform 18"/>
            <p:cNvSpPr/>
            <p:nvPr/>
          </p:nvSpPr>
          <p:spPr>
            <a:xfrm>
              <a:off x="681037" y="0"/>
              <a:ext cx="360362" cy="549275"/>
            </a:xfrm>
            <a:custGeom>
              <a:avLst/>
              <a:gdLst/>
              <a:ahLst/>
              <a:cxnLst>
                <a:cxn ang="0">
                  <a:pos x="4" y="92"/>
                </a:cxn>
                <a:cxn ang="0">
                  <a:pos x="95" y="0"/>
                </a:cxn>
                <a:cxn ang="0">
                  <a:pos x="399" y="304"/>
                </a:cxn>
                <a:cxn ang="0">
                  <a:pos x="95" y="608"/>
                </a:cxn>
                <a:cxn ang="0">
                  <a:pos x="0" y="512"/>
                </a:cxn>
                <a:cxn ang="0">
                  <a:pos x="212" y="300"/>
                </a:cxn>
                <a:cxn ang="0">
                  <a:pos x="4" y="92"/>
                </a:cxn>
              </a:cxnLst>
              <a:pathLst>
                <a:path w="399" h="608">
                  <a:moveTo>
                    <a:pt x="4" y="92"/>
                  </a:moveTo>
                  <a:lnTo>
                    <a:pt x="95" y="0"/>
                  </a:lnTo>
                  <a:lnTo>
                    <a:pt x="399" y="304"/>
                  </a:lnTo>
                  <a:lnTo>
                    <a:pt x="95" y="608"/>
                  </a:lnTo>
                  <a:lnTo>
                    <a:pt x="0" y="512"/>
                  </a:lnTo>
                  <a:lnTo>
                    <a:pt x="212" y="300"/>
                  </a:lnTo>
                  <a:lnTo>
                    <a:pt x="4" y="92"/>
                  </a:lnTo>
                  <a:close/>
                </a:path>
              </a:pathLst>
            </a:custGeom>
            <a:solidFill>
              <a:srgbClr val="F79600"/>
            </a:solidFill>
            <a:ln w="9525">
              <a:noFill/>
            </a:ln>
          </p:spPr>
          <p:txBody>
            <a:bodyPr/>
            <a:p>
              <a:endParaRPr lang="zh-CN" altLang="en-US"/>
            </a:p>
          </p:txBody>
        </p:sp>
      </p:grpSp>
      <p:sp>
        <p:nvSpPr>
          <p:cNvPr id="61447" name="矩形 1"/>
          <p:cNvSpPr/>
          <p:nvPr/>
        </p:nvSpPr>
        <p:spPr>
          <a:xfrm>
            <a:off x="971550" y="184150"/>
            <a:ext cx="4918075" cy="423545"/>
          </a:xfrm>
          <a:prstGeom prst="rect">
            <a:avLst/>
          </a:prstGeom>
          <a:noFill/>
          <a:ln w="9525">
            <a:noFill/>
          </a:ln>
        </p:spPr>
        <p:txBody>
          <a:bodyPr wrap="square" anchor="t" anchorCtr="false">
            <a:spAutoFit/>
          </a:bodyPr>
          <a:p>
            <a:pPr algn="just">
              <a:lnSpc>
                <a:spcPct val="120000"/>
              </a:lnSpc>
            </a:pPr>
            <a:r>
              <a:rPr lang="en-US" altLang="zh-CN" b="1" dirty="0">
                <a:solidFill>
                  <a:srgbClr val="3F3F3F"/>
                </a:solidFill>
                <a:latin typeface="微软雅黑" panose="020B0503020204020204" charset="-122"/>
                <a:ea typeface="微软雅黑" panose="020B0503020204020204" charset="-122"/>
                <a:sym typeface="微软雅黑" panose="020B0503020204020204" charset="-122"/>
              </a:rPr>
              <a:t>3.4 </a:t>
            </a:r>
            <a:r>
              <a:rPr lang="zh-CN" altLang="en-US" b="1" dirty="0">
                <a:solidFill>
                  <a:srgbClr val="3F3F3F"/>
                </a:solidFill>
                <a:latin typeface="微软雅黑" panose="020B0503020204020204" charset="-122"/>
                <a:ea typeface="微软雅黑" panose="020B0503020204020204" charset="-122"/>
                <a:sym typeface="微软雅黑" panose="020B0503020204020204" charset="-122"/>
              </a:rPr>
              <a:t>政府采购需求管理办法 </a:t>
            </a:r>
            <a:endParaRPr lang="zh-CN" altLang="en-US" b="1" dirty="0">
              <a:solidFill>
                <a:srgbClr val="3F3F3F"/>
              </a:solidFill>
              <a:latin typeface="微软雅黑" panose="020B0503020204020204" charset="-122"/>
              <a:ea typeface="微软雅黑" panose="020B0503020204020204" charset="-122"/>
              <a:sym typeface="微软雅黑" panose="020B0503020204020204" charset="-122"/>
            </a:endParaRPr>
          </a:p>
        </p:txBody>
      </p:sp>
      <p:sp>
        <p:nvSpPr>
          <p:cNvPr id="104456" name="矩形 47"/>
          <p:cNvSpPr/>
          <p:nvPr/>
        </p:nvSpPr>
        <p:spPr>
          <a:xfrm>
            <a:off x="755650" y="1227138"/>
            <a:ext cx="7848600" cy="2474913"/>
          </a:xfrm>
          <a:prstGeom prst="rect">
            <a:avLst/>
          </a:prstGeom>
          <a:noFill/>
          <a:ln w="9525">
            <a:noFill/>
          </a:ln>
        </p:spPr>
        <p:txBody>
          <a:bodyPr wrap="square" anchor="t">
            <a:spAutoFit/>
          </a:bodyPr>
          <a:p>
            <a:pPr fontAlgn="base">
              <a:lnSpc>
                <a:spcPct val="130000"/>
              </a:lnSpc>
              <a:spcBef>
                <a:spcPts val="600"/>
              </a:spcBef>
              <a:buFont typeface="Wingdings" panose="05000000000000000000" pitchFamily="2" charset="2"/>
            </a:pPr>
            <a:r>
              <a:rPr lang="en-US" altLang="zh-CN" sz="1600" strike="noStrike" noProof="1" dirty="0">
                <a:solidFill>
                  <a:srgbClr val="C00000"/>
                </a:solidFill>
                <a:latin typeface="微软雅黑" panose="020B0503020204020204" charset="-122"/>
                <a:ea typeface="微软雅黑" panose="020B0503020204020204" charset="-122"/>
                <a:cs typeface="+mn-cs"/>
                <a:sym typeface="微软雅黑" panose="020B0503020204020204" charset="-122"/>
              </a:rPr>
              <a:t>1</a:t>
            </a:r>
            <a:r>
              <a:rPr lang="zh-CN" altLang="en-US" sz="1600" strike="noStrike" noProof="1" dirty="0">
                <a:solidFill>
                  <a:srgbClr val="C00000"/>
                </a:solidFill>
                <a:latin typeface="微软雅黑" panose="020B0503020204020204" charset="-122"/>
                <a:ea typeface="微软雅黑" panose="020B0503020204020204" charset="-122"/>
                <a:cs typeface="+mn-cs"/>
                <a:sym typeface="微软雅黑" panose="020B0503020204020204" charset="-122"/>
              </a:rPr>
              <a:t>、审查主体</a:t>
            </a:r>
            <a:endParaRPr lang="en-US" altLang="zh-CN" sz="1600" strike="noStrike" noProof="1" dirty="0">
              <a:solidFill>
                <a:srgbClr val="C00000"/>
              </a:solidFill>
              <a:latin typeface="微软雅黑" panose="020B0503020204020204" charset="-122"/>
              <a:ea typeface="微软雅黑" panose="020B0503020204020204" charset="-122"/>
              <a:sym typeface="微软雅黑" panose="020B0503020204020204" charset="-122"/>
            </a:endParaRPr>
          </a:p>
          <a:p>
            <a:pPr marL="342900" indent="-342900" algn="l" fontAlgn="auto">
              <a:lnSpc>
                <a:spcPts val="2600"/>
              </a:lnSpc>
              <a:buClrTx/>
              <a:buSzTx/>
              <a:buFont typeface="Arial" panose="02080604020202020204" pitchFamily="34" charset="0"/>
              <a:buChar char="•"/>
            </a:pPr>
            <a:r>
              <a:rPr lang="zh-CN" altLang="en-US" sz="1200" strike="noStrike" noProof="1">
                <a:solidFill>
                  <a:schemeClr val="accent4">
                    <a:lumMod val="75000"/>
                  </a:schemeClr>
                </a:solidFill>
                <a:latin typeface="Arial" panose="02080604020202020204" pitchFamily="34" charset="0"/>
                <a:ea typeface="宋体" panose="02010600030101010101" pitchFamily="2" charset="-122"/>
                <a:cs typeface="+mn-cs"/>
                <a:sym typeface="+mn-ea"/>
              </a:rPr>
              <a:t>审查机制成员应当包括本部门、本单位的采购、财务、业务、监督等内部机构</a:t>
            </a:r>
            <a:endParaRPr lang="zh-CN" altLang="en-US" sz="1200" strike="noStrike" noProof="1">
              <a:solidFill>
                <a:schemeClr val="accent4">
                  <a:lumMod val="75000"/>
                </a:schemeClr>
              </a:solidFill>
            </a:endParaRPr>
          </a:p>
          <a:p>
            <a:pPr marL="342900" indent="-342900" algn="l" fontAlgn="auto">
              <a:lnSpc>
                <a:spcPts val="2600"/>
              </a:lnSpc>
              <a:buClrTx/>
              <a:buSzTx/>
              <a:buFont typeface="Arial" panose="02080604020202020204" pitchFamily="34" charset="0"/>
              <a:buChar char="•"/>
            </a:pPr>
            <a:r>
              <a:rPr lang="zh-CN" altLang="en-US" sz="1200" strike="noStrike" noProof="1">
                <a:solidFill>
                  <a:schemeClr val="accent4">
                    <a:lumMod val="75000"/>
                  </a:schemeClr>
                </a:solidFill>
                <a:latin typeface="Arial" panose="02080604020202020204" pitchFamily="34" charset="0"/>
                <a:ea typeface="宋体" panose="02010600030101010101" pitchFamily="2" charset="-122"/>
                <a:cs typeface="+mn-cs"/>
                <a:sym typeface="+mn-ea"/>
              </a:rPr>
              <a:t>可以包括相关专家和第三方机构</a:t>
            </a:r>
            <a:endParaRPr lang="zh-CN" altLang="en-US" sz="1200" strike="noStrike" noProof="1">
              <a:solidFill>
                <a:schemeClr val="accent4">
                  <a:lumMod val="75000"/>
                </a:schemeClr>
              </a:solidFill>
            </a:endParaRPr>
          </a:p>
          <a:p>
            <a:pPr marL="342900" indent="-342900" algn="l" fontAlgn="auto">
              <a:lnSpc>
                <a:spcPts val="2600"/>
              </a:lnSpc>
              <a:buClrTx/>
              <a:buSzTx/>
              <a:buFont typeface="Arial" panose="02080604020202020204" pitchFamily="34" charset="0"/>
              <a:buChar char="•"/>
            </a:pPr>
            <a:r>
              <a:rPr lang="zh-CN" altLang="en-US" sz="1200" strike="noStrike" noProof="1">
                <a:solidFill>
                  <a:schemeClr val="accent4">
                    <a:lumMod val="75000"/>
                  </a:schemeClr>
                </a:solidFill>
                <a:latin typeface="Arial" panose="02080604020202020204" pitchFamily="34" charset="0"/>
                <a:ea typeface="宋体" panose="02010600030101010101" pitchFamily="2" charset="-122"/>
                <a:cs typeface="+mn-cs"/>
                <a:sym typeface="+mn-ea"/>
              </a:rPr>
              <a:t>参与确定采购需求和编制采购实施计划的专家和第三方机构不得参与审查</a:t>
            </a:r>
            <a:endParaRPr lang="zh-CN" altLang="en-US" sz="1200" strike="noStrike" noProof="1">
              <a:solidFill>
                <a:schemeClr val="accent4">
                  <a:lumMod val="75000"/>
                </a:schemeClr>
              </a:solidFill>
            </a:endParaRPr>
          </a:p>
          <a:p>
            <a:pPr algn="l" fontAlgn="base">
              <a:lnSpc>
                <a:spcPct val="130000"/>
              </a:lnSpc>
              <a:spcBef>
                <a:spcPts val="600"/>
              </a:spcBef>
              <a:buClrTx/>
              <a:buSzTx/>
              <a:buFont typeface="Wingdings" panose="05000000000000000000" pitchFamily="2" charset="2"/>
            </a:pPr>
            <a:r>
              <a:rPr lang="en-US" altLang="zh-CN" sz="1600" strike="noStrike" noProof="1" dirty="0">
                <a:solidFill>
                  <a:srgbClr val="C00000"/>
                </a:solidFill>
                <a:latin typeface="微软雅黑" panose="020B0503020204020204" charset="-122"/>
                <a:ea typeface="微软雅黑" panose="020B0503020204020204" charset="-122"/>
                <a:cs typeface="+mn-cs"/>
                <a:sym typeface="微软雅黑" panose="020B0503020204020204" charset="-122"/>
              </a:rPr>
              <a:t>2、审查</a:t>
            </a:r>
            <a:r>
              <a:rPr lang="zh-CN" altLang="en-US" sz="1600" strike="noStrike" noProof="1" dirty="0">
                <a:solidFill>
                  <a:srgbClr val="C00000"/>
                </a:solidFill>
                <a:latin typeface="微软雅黑" panose="020B0503020204020204" charset="-122"/>
                <a:ea typeface="微软雅黑" panose="020B0503020204020204" charset="-122"/>
                <a:cs typeface="+mn-cs"/>
                <a:sym typeface="微软雅黑" panose="020B0503020204020204" charset="-122"/>
              </a:rPr>
              <a:t>内容</a:t>
            </a:r>
            <a:endParaRPr lang="en-US" altLang="zh-CN" sz="1600" strike="noStrike" noProof="1" dirty="0">
              <a:solidFill>
                <a:srgbClr val="C00000"/>
              </a:solidFill>
              <a:latin typeface="微软雅黑" panose="020B0503020204020204" charset="-122"/>
              <a:ea typeface="微软雅黑" panose="020B0503020204020204" charset="-122"/>
              <a:sym typeface="微软雅黑" panose="020B0503020204020204" charset="-122"/>
            </a:endParaRPr>
          </a:p>
          <a:p>
            <a:pPr marL="342900" indent="-342900" algn="l" fontAlgn="auto">
              <a:lnSpc>
                <a:spcPts val="2600"/>
              </a:lnSpc>
              <a:buClrTx/>
              <a:buSzTx/>
              <a:buFont typeface="Arial" panose="02080604020202020204" pitchFamily="34" charset="0"/>
            </a:pPr>
            <a:r>
              <a:rPr lang="zh-CN" altLang="en-US" sz="1200" b="1" strike="noStrike" noProof="1" dirty="0">
                <a:solidFill>
                  <a:schemeClr val="accent4">
                    <a:lumMod val="75000"/>
                  </a:schemeClr>
                </a:solidFill>
                <a:latin typeface="+mn-lt"/>
                <a:ea typeface="+mn-ea"/>
                <a:cs typeface="+mn-cs"/>
                <a:sym typeface="+mn-ea"/>
              </a:rPr>
              <a:t>一般性审查</a:t>
            </a:r>
            <a:r>
              <a:rPr lang="zh-CN" altLang="en-US" sz="1200" strike="noStrike" noProof="1" dirty="0">
                <a:solidFill>
                  <a:schemeClr val="accent4">
                    <a:lumMod val="75000"/>
                  </a:schemeClr>
                </a:solidFill>
                <a:latin typeface="+mn-lt"/>
                <a:ea typeface="+mn-ea"/>
                <a:cs typeface="+mn-cs"/>
                <a:sym typeface="+mn-ea"/>
              </a:rPr>
              <a:t>：是否按照本办法规定的程序和内容确定采购需求、编制采购实施计划。</a:t>
            </a:r>
            <a:endParaRPr lang="zh-CN" altLang="en-US" sz="1200" strike="noStrike" noProof="1" dirty="0">
              <a:solidFill>
                <a:schemeClr val="accent4">
                  <a:lumMod val="75000"/>
                </a:schemeClr>
              </a:solidFill>
              <a:latin typeface="+mn-lt"/>
              <a:ea typeface="+mn-ea"/>
              <a:sym typeface="+mn-ea"/>
            </a:endParaRPr>
          </a:p>
          <a:p>
            <a:pPr marL="342900" indent="-342900" algn="l" fontAlgn="auto">
              <a:lnSpc>
                <a:spcPts val="2600"/>
              </a:lnSpc>
              <a:buClrTx/>
              <a:buSzTx/>
              <a:buFont typeface="Arial" panose="02080604020202020204" pitchFamily="34" charset="0"/>
            </a:pPr>
            <a:r>
              <a:rPr lang="zh-CN" altLang="en-US" sz="1200" b="1" strike="noStrike" noProof="1" dirty="0">
                <a:solidFill>
                  <a:schemeClr val="accent4">
                    <a:lumMod val="75000"/>
                  </a:schemeClr>
                </a:solidFill>
                <a:latin typeface="+mn-lt"/>
                <a:ea typeface="+mn-ea"/>
                <a:cs typeface="+mn-cs"/>
                <a:sym typeface="+mn-ea"/>
              </a:rPr>
              <a:t>重点审查：</a:t>
            </a:r>
            <a:r>
              <a:rPr lang="zh-CN" altLang="en-US" sz="1200" strike="noStrike" noProof="1" dirty="0">
                <a:solidFill>
                  <a:schemeClr val="accent4">
                    <a:lumMod val="75000"/>
                  </a:schemeClr>
                </a:solidFill>
                <a:latin typeface="+mn-lt"/>
                <a:ea typeface="+mn-ea"/>
                <a:cs typeface="+mn-cs"/>
                <a:sym typeface="+mn-ea"/>
              </a:rPr>
              <a:t>一般性审查</a:t>
            </a:r>
            <a:r>
              <a:rPr lang="en-US" altLang="zh-CN" sz="1200" strike="noStrike" noProof="1" dirty="0">
                <a:solidFill>
                  <a:schemeClr val="accent4">
                    <a:lumMod val="75000"/>
                  </a:schemeClr>
                </a:solidFill>
                <a:latin typeface="+mn-lt"/>
                <a:ea typeface="+mn-ea"/>
                <a:cs typeface="+mn-cs"/>
                <a:sym typeface="+mn-ea"/>
              </a:rPr>
              <a:t>+</a:t>
            </a:r>
            <a:r>
              <a:rPr lang="zh-CN" altLang="en-US" sz="1200" strike="noStrike" noProof="1" dirty="0">
                <a:solidFill>
                  <a:schemeClr val="accent4">
                    <a:lumMod val="75000"/>
                  </a:schemeClr>
                </a:solidFill>
                <a:latin typeface="+mn-lt"/>
                <a:ea typeface="宋体" panose="02010600030101010101" pitchFamily="2" charset="-122"/>
                <a:cs typeface="+mn-cs"/>
                <a:sym typeface="+mn-ea"/>
              </a:rPr>
              <a:t>非歧视性审查、竞争性审查、采购政策审查、履约风险审查</a:t>
            </a:r>
            <a:endParaRPr lang="zh-CN" altLang="en-US" sz="1400" strike="noStrike" noProof="1" dirty="0">
              <a:solidFill>
                <a:srgbClr val="000000"/>
              </a:solidFill>
              <a:latin typeface="微软雅黑" panose="020B0503020204020204" charset="-122"/>
              <a:ea typeface="微软雅黑" panose="020B0503020204020204" charset="-122"/>
              <a:sym typeface="微软雅黑" panose="020B0503020204020204" charset="-122"/>
            </a:endParaRPr>
          </a:p>
        </p:txBody>
      </p:sp>
      <p:sp>
        <p:nvSpPr>
          <p:cNvPr id="61449" name="文本框 2"/>
          <p:cNvSpPr txBox="true"/>
          <p:nvPr/>
        </p:nvSpPr>
        <p:spPr>
          <a:xfrm>
            <a:off x="828675" y="776288"/>
            <a:ext cx="2239963" cy="450850"/>
          </a:xfrm>
          <a:prstGeom prst="rect">
            <a:avLst/>
          </a:prstGeom>
          <a:noFill/>
          <a:ln w="9525">
            <a:noFill/>
          </a:ln>
        </p:spPr>
        <p:txBody>
          <a:bodyPr wrap="none" anchor="t" anchorCtr="false">
            <a:spAutoFit/>
          </a:bodyPr>
          <a:p>
            <a:pPr>
              <a:lnSpc>
                <a:spcPct val="130000"/>
              </a:lnSpc>
              <a:spcBef>
                <a:spcPts val="600"/>
              </a:spcBef>
            </a:pPr>
            <a:r>
              <a:rPr lang="zh-CN" altLang="en-US" b="1" dirty="0">
                <a:solidFill>
                  <a:srgbClr val="000000"/>
                </a:solidFill>
                <a:latin typeface="微软雅黑" panose="020B0503020204020204" charset="-122"/>
                <a:ea typeface="微软雅黑" panose="020B0503020204020204" charset="-122"/>
                <a:sym typeface="微软雅黑" panose="020B0503020204020204" charset="-122"/>
              </a:rPr>
              <a:t>（三）建立审查机制</a:t>
            </a:r>
            <a:endParaRPr lang="zh-CN" altLang="en-US" dirty="0">
              <a:latin typeface="Arial" panose="02080604020202020204" pitchFamily="34" charset="0"/>
              <a:ea typeface="宋体" panose="02010600030101010101" pitchFamily="2" charset="-122"/>
            </a:endParaRPr>
          </a:p>
        </p:txBody>
      </p:sp>
    </p:spTree>
  </p:cSld>
  <p:clrMapOvr>
    <a:masterClrMapping/>
  </p:clrMapOvr>
  <p:transition spd="slow">
    <p:cut/>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2465" name="灯片编号占位符 1"/>
          <p:cNvSpPr/>
          <p:nvPr/>
        </p:nvSpPr>
        <p:spPr>
          <a:xfrm>
            <a:off x="6553200" y="4767263"/>
            <a:ext cx="2133600" cy="274637"/>
          </a:xfrm>
          <a:prstGeom prst="rect">
            <a:avLst/>
          </a:prstGeom>
          <a:noFill/>
          <a:ln w="9525">
            <a:noFill/>
          </a:ln>
        </p:spPr>
        <p:txBody>
          <a:bodyPr anchor="ctr" anchorCtr="false"/>
          <a:p>
            <a:pPr algn="r"/>
            <a:fld id="{9A0DB2DC-4C9A-4742-B13C-FB6460FD3503}" type="slidenum">
              <a:rPr lang="zh-CN" altLang="en-US" sz="1200" dirty="0">
                <a:solidFill>
                  <a:srgbClr val="898989"/>
                </a:solidFill>
                <a:latin typeface="Calibri" panose="020F0502020204030204" charset="0"/>
                <a:ea typeface="宋体" panose="02010600030101010101" pitchFamily="2" charset="-122"/>
              </a:rPr>
            </a:fld>
            <a:endParaRPr lang="zh-CN" altLang="en-US" sz="1200" dirty="0">
              <a:solidFill>
                <a:srgbClr val="898989"/>
              </a:solidFill>
              <a:latin typeface="Calibri" panose="020F0502020204030204" charset="0"/>
              <a:ea typeface="宋体" panose="02010600030101010101" pitchFamily="2" charset="-122"/>
            </a:endParaRPr>
          </a:p>
        </p:txBody>
      </p:sp>
      <p:sp>
        <p:nvSpPr>
          <p:cNvPr id="62466" name="直接连接符 6"/>
          <p:cNvSpPr/>
          <p:nvPr/>
        </p:nvSpPr>
        <p:spPr>
          <a:xfrm>
            <a:off x="755650" y="625475"/>
            <a:ext cx="7848600" cy="0"/>
          </a:xfrm>
          <a:prstGeom prst="line">
            <a:avLst/>
          </a:prstGeom>
          <a:ln w="9525" cap="flat" cmpd="sng">
            <a:solidFill>
              <a:srgbClr val="7F7F7F"/>
            </a:solidFill>
            <a:prstDash val="solid"/>
            <a:bevel/>
            <a:headEnd type="none" w="med" len="med"/>
            <a:tailEnd type="none" w="med" len="med"/>
          </a:ln>
        </p:spPr>
      </p:sp>
      <p:grpSp>
        <p:nvGrpSpPr>
          <p:cNvPr id="62467" name="组合 26626"/>
          <p:cNvGrpSpPr/>
          <p:nvPr/>
        </p:nvGrpSpPr>
        <p:grpSpPr>
          <a:xfrm>
            <a:off x="323850" y="292100"/>
            <a:ext cx="390525" cy="206375"/>
            <a:chOff x="0" y="0"/>
            <a:chExt cx="1041399" cy="549275"/>
          </a:xfrm>
        </p:grpSpPr>
        <p:sp>
          <p:nvSpPr>
            <p:cNvPr id="62468" name="Freeform 16"/>
            <p:cNvSpPr/>
            <p:nvPr/>
          </p:nvSpPr>
          <p:spPr>
            <a:xfrm>
              <a:off x="0" y="0"/>
              <a:ext cx="361950" cy="549275"/>
            </a:xfrm>
            <a:custGeom>
              <a:avLst/>
              <a:gdLst/>
              <a:ahLst/>
              <a:cxnLst>
                <a:cxn ang="0">
                  <a:pos x="4" y="92"/>
                </a:cxn>
                <a:cxn ang="0">
                  <a:pos x="96" y="0"/>
                </a:cxn>
                <a:cxn ang="0">
                  <a:pos x="400" y="304"/>
                </a:cxn>
                <a:cxn ang="0">
                  <a:pos x="96" y="608"/>
                </a:cxn>
                <a:cxn ang="0">
                  <a:pos x="0" y="512"/>
                </a:cxn>
                <a:cxn ang="0">
                  <a:pos x="212" y="300"/>
                </a:cxn>
                <a:cxn ang="0">
                  <a:pos x="4" y="92"/>
                </a:cxn>
              </a:cxnLst>
              <a:pathLst>
                <a:path w="400" h="608">
                  <a:moveTo>
                    <a:pt x="4" y="92"/>
                  </a:moveTo>
                  <a:lnTo>
                    <a:pt x="96" y="0"/>
                  </a:lnTo>
                  <a:lnTo>
                    <a:pt x="400" y="304"/>
                  </a:lnTo>
                  <a:lnTo>
                    <a:pt x="96" y="608"/>
                  </a:lnTo>
                  <a:lnTo>
                    <a:pt x="0" y="512"/>
                  </a:lnTo>
                  <a:lnTo>
                    <a:pt x="212" y="300"/>
                  </a:lnTo>
                  <a:lnTo>
                    <a:pt x="4" y="92"/>
                  </a:lnTo>
                  <a:close/>
                </a:path>
              </a:pathLst>
            </a:custGeom>
            <a:solidFill>
              <a:srgbClr val="005DA2"/>
            </a:solidFill>
            <a:ln w="9525">
              <a:noFill/>
            </a:ln>
          </p:spPr>
          <p:txBody>
            <a:bodyPr/>
            <a:p>
              <a:endParaRPr lang="zh-CN" altLang="en-US"/>
            </a:p>
          </p:txBody>
        </p:sp>
        <p:sp>
          <p:nvSpPr>
            <p:cNvPr id="62469" name="Freeform 17"/>
            <p:cNvSpPr/>
            <p:nvPr/>
          </p:nvSpPr>
          <p:spPr>
            <a:xfrm>
              <a:off x="338137" y="0"/>
              <a:ext cx="360362" cy="549275"/>
            </a:xfrm>
            <a:custGeom>
              <a:avLst/>
              <a:gdLst/>
              <a:ahLst/>
              <a:cxnLst>
                <a:cxn ang="0">
                  <a:pos x="4" y="92"/>
                </a:cxn>
                <a:cxn ang="0">
                  <a:pos x="96" y="0"/>
                </a:cxn>
                <a:cxn ang="0">
                  <a:pos x="399" y="304"/>
                </a:cxn>
                <a:cxn ang="0">
                  <a:pos x="96" y="608"/>
                </a:cxn>
                <a:cxn ang="0">
                  <a:pos x="0" y="512"/>
                </a:cxn>
                <a:cxn ang="0">
                  <a:pos x="212" y="300"/>
                </a:cxn>
                <a:cxn ang="0">
                  <a:pos x="4" y="92"/>
                </a:cxn>
              </a:cxnLst>
              <a:pathLst>
                <a:path w="399" h="608">
                  <a:moveTo>
                    <a:pt x="4" y="92"/>
                  </a:moveTo>
                  <a:lnTo>
                    <a:pt x="96" y="0"/>
                  </a:lnTo>
                  <a:lnTo>
                    <a:pt x="399" y="304"/>
                  </a:lnTo>
                  <a:lnTo>
                    <a:pt x="96" y="608"/>
                  </a:lnTo>
                  <a:lnTo>
                    <a:pt x="0" y="512"/>
                  </a:lnTo>
                  <a:lnTo>
                    <a:pt x="212" y="300"/>
                  </a:lnTo>
                  <a:lnTo>
                    <a:pt x="4" y="92"/>
                  </a:lnTo>
                  <a:close/>
                </a:path>
              </a:pathLst>
            </a:custGeom>
            <a:solidFill>
              <a:srgbClr val="3992DB"/>
            </a:solidFill>
            <a:ln w="9525">
              <a:noFill/>
            </a:ln>
          </p:spPr>
          <p:txBody>
            <a:bodyPr/>
            <a:p>
              <a:endParaRPr lang="zh-CN" altLang="en-US"/>
            </a:p>
          </p:txBody>
        </p:sp>
        <p:sp>
          <p:nvSpPr>
            <p:cNvPr id="62470" name="Freeform 18"/>
            <p:cNvSpPr/>
            <p:nvPr/>
          </p:nvSpPr>
          <p:spPr>
            <a:xfrm>
              <a:off x="681037" y="0"/>
              <a:ext cx="360362" cy="549275"/>
            </a:xfrm>
            <a:custGeom>
              <a:avLst/>
              <a:gdLst/>
              <a:ahLst/>
              <a:cxnLst>
                <a:cxn ang="0">
                  <a:pos x="4" y="92"/>
                </a:cxn>
                <a:cxn ang="0">
                  <a:pos x="95" y="0"/>
                </a:cxn>
                <a:cxn ang="0">
                  <a:pos x="399" y="304"/>
                </a:cxn>
                <a:cxn ang="0">
                  <a:pos x="95" y="608"/>
                </a:cxn>
                <a:cxn ang="0">
                  <a:pos x="0" y="512"/>
                </a:cxn>
                <a:cxn ang="0">
                  <a:pos x="212" y="300"/>
                </a:cxn>
                <a:cxn ang="0">
                  <a:pos x="4" y="92"/>
                </a:cxn>
              </a:cxnLst>
              <a:pathLst>
                <a:path w="399" h="608">
                  <a:moveTo>
                    <a:pt x="4" y="92"/>
                  </a:moveTo>
                  <a:lnTo>
                    <a:pt x="95" y="0"/>
                  </a:lnTo>
                  <a:lnTo>
                    <a:pt x="399" y="304"/>
                  </a:lnTo>
                  <a:lnTo>
                    <a:pt x="95" y="608"/>
                  </a:lnTo>
                  <a:lnTo>
                    <a:pt x="0" y="512"/>
                  </a:lnTo>
                  <a:lnTo>
                    <a:pt x="212" y="300"/>
                  </a:lnTo>
                  <a:lnTo>
                    <a:pt x="4" y="92"/>
                  </a:lnTo>
                  <a:close/>
                </a:path>
              </a:pathLst>
            </a:custGeom>
            <a:solidFill>
              <a:srgbClr val="F79600"/>
            </a:solidFill>
            <a:ln w="9525">
              <a:noFill/>
            </a:ln>
          </p:spPr>
          <p:txBody>
            <a:bodyPr/>
            <a:p>
              <a:endParaRPr lang="zh-CN" altLang="en-US"/>
            </a:p>
          </p:txBody>
        </p:sp>
      </p:grpSp>
      <p:sp>
        <p:nvSpPr>
          <p:cNvPr id="62471" name="矩形 1"/>
          <p:cNvSpPr/>
          <p:nvPr/>
        </p:nvSpPr>
        <p:spPr>
          <a:xfrm>
            <a:off x="971550" y="184150"/>
            <a:ext cx="4918075" cy="423545"/>
          </a:xfrm>
          <a:prstGeom prst="rect">
            <a:avLst/>
          </a:prstGeom>
          <a:noFill/>
          <a:ln w="9525">
            <a:noFill/>
          </a:ln>
        </p:spPr>
        <p:txBody>
          <a:bodyPr wrap="square" anchor="t" anchorCtr="false">
            <a:spAutoFit/>
          </a:bodyPr>
          <a:p>
            <a:pPr algn="just">
              <a:lnSpc>
                <a:spcPct val="120000"/>
              </a:lnSpc>
            </a:pPr>
            <a:r>
              <a:rPr lang="en-US" altLang="zh-CN" b="1" dirty="0">
                <a:solidFill>
                  <a:srgbClr val="3F3F3F"/>
                </a:solidFill>
                <a:latin typeface="微软雅黑" panose="020B0503020204020204" charset="-122"/>
                <a:ea typeface="微软雅黑" panose="020B0503020204020204" charset="-122"/>
                <a:sym typeface="微软雅黑" panose="020B0503020204020204" charset="-122"/>
              </a:rPr>
              <a:t>3.4 </a:t>
            </a:r>
            <a:r>
              <a:rPr lang="zh-CN" altLang="en-US" b="1" dirty="0">
                <a:solidFill>
                  <a:srgbClr val="3F3F3F"/>
                </a:solidFill>
                <a:latin typeface="微软雅黑" panose="020B0503020204020204" charset="-122"/>
                <a:ea typeface="微软雅黑" panose="020B0503020204020204" charset="-122"/>
                <a:sym typeface="微软雅黑" panose="020B0503020204020204" charset="-122"/>
              </a:rPr>
              <a:t>政府采购需求管理办法 </a:t>
            </a:r>
            <a:endParaRPr lang="zh-CN" altLang="en-US" b="1" dirty="0">
              <a:solidFill>
                <a:srgbClr val="3F3F3F"/>
              </a:solidFill>
              <a:latin typeface="微软雅黑" panose="020B0503020204020204" charset="-122"/>
              <a:ea typeface="微软雅黑" panose="020B0503020204020204" charset="-122"/>
              <a:sym typeface="微软雅黑" panose="020B0503020204020204" charset="-122"/>
            </a:endParaRPr>
          </a:p>
        </p:txBody>
      </p:sp>
      <p:sp>
        <p:nvSpPr>
          <p:cNvPr id="104456" name="矩形 47"/>
          <p:cNvSpPr/>
          <p:nvPr/>
        </p:nvSpPr>
        <p:spPr>
          <a:xfrm>
            <a:off x="755650" y="1227138"/>
            <a:ext cx="7848600" cy="2498725"/>
          </a:xfrm>
          <a:prstGeom prst="rect">
            <a:avLst/>
          </a:prstGeom>
          <a:noFill/>
          <a:ln w="9525">
            <a:noFill/>
          </a:ln>
        </p:spPr>
        <p:txBody>
          <a:bodyPr wrap="square" anchor="t">
            <a:spAutoFit/>
          </a:bodyPr>
          <a:p>
            <a:pPr fontAlgn="base">
              <a:lnSpc>
                <a:spcPct val="130000"/>
              </a:lnSpc>
              <a:spcBef>
                <a:spcPts val="600"/>
              </a:spcBef>
              <a:buFont typeface="Wingdings" panose="05000000000000000000" pitchFamily="2" charset="2"/>
            </a:pPr>
            <a:r>
              <a:rPr lang="en-US" altLang="zh-CN" sz="1600" strike="noStrike" noProof="1" dirty="0">
                <a:solidFill>
                  <a:srgbClr val="C00000"/>
                </a:solidFill>
                <a:latin typeface="微软雅黑" panose="020B0503020204020204" charset="-122"/>
                <a:ea typeface="微软雅黑" panose="020B0503020204020204" charset="-122"/>
                <a:cs typeface="+mn-cs"/>
                <a:sym typeface="微软雅黑" panose="020B0503020204020204" charset="-122"/>
              </a:rPr>
              <a:t>3</a:t>
            </a:r>
            <a:r>
              <a:rPr lang="zh-CN" altLang="en-US" sz="1600" strike="noStrike" noProof="1" dirty="0">
                <a:solidFill>
                  <a:srgbClr val="C00000"/>
                </a:solidFill>
                <a:latin typeface="微软雅黑" panose="020B0503020204020204" charset="-122"/>
                <a:ea typeface="微软雅黑" panose="020B0503020204020204" charset="-122"/>
                <a:cs typeface="+mn-cs"/>
                <a:sym typeface="微软雅黑" panose="020B0503020204020204" charset="-122"/>
              </a:rPr>
              <a:t>、审查对象</a:t>
            </a:r>
            <a:endParaRPr lang="en-US" altLang="zh-CN" sz="1600" strike="noStrike" noProof="1" dirty="0">
              <a:solidFill>
                <a:srgbClr val="C00000"/>
              </a:solidFill>
              <a:latin typeface="微软雅黑" panose="020B0503020204020204" charset="-122"/>
              <a:ea typeface="微软雅黑" panose="020B0503020204020204" charset="-122"/>
              <a:sym typeface="微软雅黑" panose="020B0503020204020204" charset="-122"/>
            </a:endParaRPr>
          </a:p>
          <a:p>
            <a:pPr marL="342900" indent="-342900" algn="l" fontAlgn="auto">
              <a:lnSpc>
                <a:spcPts val="2600"/>
              </a:lnSpc>
              <a:buClrTx/>
              <a:buSzTx/>
              <a:buFont typeface="Arial" panose="02080604020202020204" pitchFamily="34" charset="0"/>
              <a:buChar char="•"/>
            </a:pPr>
            <a:r>
              <a:rPr lang="zh-CN" altLang="en-US" sz="1200" strike="noStrike" noProof="1" dirty="0">
                <a:solidFill>
                  <a:schemeClr val="accent4">
                    <a:lumMod val="75000"/>
                  </a:schemeClr>
                </a:solidFill>
                <a:latin typeface="+mn-lt"/>
                <a:ea typeface="+mn-ea"/>
                <a:cs typeface="+mn-cs"/>
                <a:sym typeface="+mn-ea"/>
              </a:rPr>
              <a:t>采购需求和采购实施计划</a:t>
            </a:r>
            <a:endParaRPr lang="zh-CN" altLang="en-US" sz="1200" strike="noStrike" noProof="1">
              <a:solidFill>
                <a:schemeClr val="accent4">
                  <a:lumMod val="75000"/>
                </a:schemeClr>
              </a:solidFill>
            </a:endParaRPr>
          </a:p>
          <a:p>
            <a:pPr algn="l" fontAlgn="base">
              <a:lnSpc>
                <a:spcPct val="130000"/>
              </a:lnSpc>
              <a:spcBef>
                <a:spcPts val="600"/>
              </a:spcBef>
              <a:buClrTx/>
              <a:buSzTx/>
              <a:buFont typeface="Wingdings" panose="05000000000000000000" pitchFamily="2" charset="2"/>
            </a:pPr>
            <a:r>
              <a:rPr lang="en-US" altLang="zh-CN" sz="1600" strike="noStrike" noProof="1" dirty="0">
                <a:solidFill>
                  <a:srgbClr val="C00000"/>
                </a:solidFill>
                <a:latin typeface="微软雅黑" panose="020B0503020204020204" charset="-122"/>
                <a:ea typeface="微软雅黑" panose="020B0503020204020204" charset="-122"/>
                <a:cs typeface="+mn-cs"/>
                <a:sym typeface="微软雅黑" panose="020B0503020204020204" charset="-122"/>
              </a:rPr>
              <a:t>4、审查</a:t>
            </a:r>
            <a:r>
              <a:rPr lang="zh-CN" altLang="en-US" sz="1600" strike="noStrike" noProof="1" dirty="0">
                <a:solidFill>
                  <a:srgbClr val="C00000"/>
                </a:solidFill>
                <a:latin typeface="微软雅黑" panose="020B0503020204020204" charset="-122"/>
                <a:ea typeface="微软雅黑" panose="020B0503020204020204" charset="-122"/>
                <a:cs typeface="+mn-cs"/>
                <a:sym typeface="微软雅黑" panose="020B0503020204020204" charset="-122"/>
              </a:rPr>
              <a:t>要求</a:t>
            </a:r>
            <a:endParaRPr lang="en-US" altLang="zh-CN" sz="1600" strike="noStrike" noProof="1" dirty="0">
              <a:solidFill>
                <a:srgbClr val="C00000"/>
              </a:solidFill>
              <a:latin typeface="微软雅黑" panose="020B0503020204020204" charset="-122"/>
              <a:ea typeface="微软雅黑" panose="020B0503020204020204" charset="-122"/>
              <a:sym typeface="微软雅黑" panose="020B0503020204020204" charset="-122"/>
            </a:endParaRPr>
          </a:p>
          <a:p>
            <a:pPr marL="342900" indent="-342900" algn="l" fontAlgn="auto">
              <a:lnSpc>
                <a:spcPts val="2600"/>
              </a:lnSpc>
              <a:buClrTx/>
              <a:buSzTx/>
              <a:buFont typeface="Arial" panose="02080604020202020204" pitchFamily="34" charset="0"/>
            </a:pPr>
            <a:r>
              <a:rPr lang="zh-CN" altLang="en-US" sz="1200" strike="noStrike" noProof="1" dirty="0">
                <a:solidFill>
                  <a:schemeClr val="accent4">
                    <a:lumMod val="75000"/>
                  </a:schemeClr>
                </a:solidFill>
                <a:latin typeface="+mn-lt"/>
                <a:ea typeface="+mn-ea"/>
                <a:cs typeface="+mn-cs"/>
                <a:sym typeface="+mn-ea"/>
              </a:rPr>
              <a:t>主管预算单位可以根据本部门实际情况，确定由主管预算单位统一组织重点审查的项目类别或者金额范围</a:t>
            </a:r>
            <a:endParaRPr lang="zh-CN" altLang="en-US" sz="1200" strike="noStrike" noProof="1">
              <a:solidFill>
                <a:schemeClr val="accent4">
                  <a:lumMod val="75000"/>
                </a:schemeClr>
              </a:solidFill>
            </a:endParaRPr>
          </a:p>
          <a:p>
            <a:pPr marL="342900" indent="-342900" algn="l" fontAlgn="auto">
              <a:lnSpc>
                <a:spcPts val="2600"/>
              </a:lnSpc>
              <a:buClrTx/>
              <a:buSzTx/>
              <a:buFont typeface="Arial" panose="02080604020202020204" pitchFamily="34" charset="0"/>
            </a:pPr>
            <a:r>
              <a:rPr lang="zh-CN" altLang="en-US" sz="1200" strike="noStrike" noProof="1" dirty="0">
                <a:solidFill>
                  <a:schemeClr val="accent4">
                    <a:lumMod val="75000"/>
                  </a:schemeClr>
                </a:solidFill>
                <a:latin typeface="+mn-lt"/>
                <a:ea typeface="+mn-ea"/>
                <a:cs typeface="+mn-cs"/>
              </a:rPr>
              <a:t>办法第十一条规定的重点项目：需求调查</a:t>
            </a:r>
            <a:r>
              <a:rPr lang="en-US" altLang="zh-CN" sz="1200" strike="noStrike" noProof="1" dirty="0">
                <a:solidFill>
                  <a:schemeClr val="accent4">
                    <a:lumMod val="75000"/>
                  </a:schemeClr>
                </a:solidFill>
                <a:latin typeface="+mn-lt"/>
                <a:ea typeface="+mn-ea"/>
                <a:cs typeface="+mn-cs"/>
              </a:rPr>
              <a:t>+</a:t>
            </a:r>
            <a:r>
              <a:rPr lang="zh-CN" altLang="en-US" sz="1200" strike="noStrike" noProof="1" dirty="0">
                <a:solidFill>
                  <a:schemeClr val="accent4">
                    <a:lumMod val="75000"/>
                  </a:schemeClr>
                </a:solidFill>
                <a:latin typeface="+mn-lt"/>
                <a:ea typeface="+mn-ea"/>
                <a:cs typeface="+mn-cs"/>
              </a:rPr>
              <a:t>法律顾问审查合同文本</a:t>
            </a:r>
            <a:r>
              <a:rPr lang="en-US" altLang="zh-CN" sz="1200" strike="noStrike" noProof="1" dirty="0">
                <a:solidFill>
                  <a:schemeClr val="accent4">
                    <a:lumMod val="75000"/>
                  </a:schemeClr>
                </a:solidFill>
                <a:latin typeface="+mn-lt"/>
                <a:ea typeface="+mn-ea"/>
                <a:cs typeface="+mn-cs"/>
              </a:rPr>
              <a:t>+</a:t>
            </a:r>
            <a:r>
              <a:rPr lang="zh-CN" altLang="en-US" sz="1200" strike="noStrike" noProof="1" dirty="0">
                <a:solidFill>
                  <a:schemeClr val="accent4">
                    <a:lumMod val="75000"/>
                  </a:schemeClr>
                </a:solidFill>
                <a:latin typeface="+mn-lt"/>
                <a:ea typeface="+mn-ea"/>
                <a:cs typeface="+mn-cs"/>
              </a:rPr>
              <a:t>重点审查</a:t>
            </a:r>
            <a:endParaRPr lang="zh-CN" altLang="en-US" sz="1200" strike="noStrike" noProof="1" dirty="0">
              <a:solidFill>
                <a:schemeClr val="accent4">
                  <a:lumMod val="75000"/>
                </a:schemeClr>
              </a:solidFill>
              <a:latin typeface="+mn-lt"/>
              <a:ea typeface="+mn-ea"/>
            </a:endParaRPr>
          </a:p>
          <a:p>
            <a:pPr marL="342900" indent="-342900" algn="l" fontAlgn="auto">
              <a:lnSpc>
                <a:spcPts val="2600"/>
              </a:lnSpc>
              <a:buClrTx/>
              <a:buSzTx/>
              <a:buFont typeface="Arial" panose="02080604020202020204" pitchFamily="34" charset="0"/>
            </a:pPr>
            <a:r>
              <a:rPr lang="zh-CN" altLang="en-US" sz="1200" strike="noStrike" noProof="1" dirty="0">
                <a:solidFill>
                  <a:schemeClr val="accent4">
                    <a:lumMod val="75000"/>
                  </a:schemeClr>
                </a:solidFill>
                <a:latin typeface="+mn-lt"/>
                <a:ea typeface="+mn-ea"/>
                <a:cs typeface="+mn-cs"/>
              </a:rPr>
              <a:t>审查工作在采购活动开始前完成</a:t>
            </a:r>
            <a:endParaRPr lang="zh-CN" altLang="en-US" sz="1200" strike="noStrike" noProof="1" dirty="0">
              <a:solidFill>
                <a:schemeClr val="accent4">
                  <a:lumMod val="75000"/>
                </a:schemeClr>
              </a:solidFill>
              <a:latin typeface="+mn-lt"/>
              <a:ea typeface="+mn-ea"/>
            </a:endParaRPr>
          </a:p>
          <a:p>
            <a:pPr marL="285750" indent="-285750" algn="l" fontAlgn="base">
              <a:lnSpc>
                <a:spcPct val="130000"/>
              </a:lnSpc>
              <a:spcBef>
                <a:spcPts val="600"/>
              </a:spcBef>
              <a:buClrTx/>
              <a:buSzTx/>
              <a:buFont typeface="Wingdings" panose="05000000000000000000" pitchFamily="2" charset="2"/>
              <a:buChar char="Ø"/>
            </a:pPr>
            <a:endParaRPr lang="zh-CN" altLang="en-US" sz="1400" strike="noStrike" noProof="1" dirty="0">
              <a:solidFill>
                <a:srgbClr val="000000"/>
              </a:solidFill>
              <a:latin typeface="微软雅黑" panose="020B0503020204020204" charset="-122"/>
              <a:ea typeface="微软雅黑" panose="020B0503020204020204" charset="-122"/>
              <a:sym typeface="微软雅黑" panose="020B0503020204020204" charset="-122"/>
            </a:endParaRPr>
          </a:p>
        </p:txBody>
      </p:sp>
      <p:sp>
        <p:nvSpPr>
          <p:cNvPr id="62473" name="文本框 2"/>
          <p:cNvSpPr txBox="true"/>
          <p:nvPr/>
        </p:nvSpPr>
        <p:spPr>
          <a:xfrm>
            <a:off x="828675" y="776288"/>
            <a:ext cx="2239963" cy="450850"/>
          </a:xfrm>
          <a:prstGeom prst="rect">
            <a:avLst/>
          </a:prstGeom>
          <a:noFill/>
          <a:ln w="9525">
            <a:noFill/>
          </a:ln>
        </p:spPr>
        <p:txBody>
          <a:bodyPr wrap="none" anchor="t" anchorCtr="false">
            <a:spAutoFit/>
          </a:bodyPr>
          <a:p>
            <a:pPr>
              <a:lnSpc>
                <a:spcPct val="130000"/>
              </a:lnSpc>
              <a:spcBef>
                <a:spcPts val="600"/>
              </a:spcBef>
            </a:pPr>
            <a:r>
              <a:rPr lang="zh-CN" altLang="en-US" b="1" dirty="0">
                <a:solidFill>
                  <a:srgbClr val="000000"/>
                </a:solidFill>
                <a:latin typeface="微软雅黑" panose="020B0503020204020204" charset="-122"/>
                <a:ea typeface="微软雅黑" panose="020B0503020204020204" charset="-122"/>
                <a:sym typeface="微软雅黑" panose="020B0503020204020204" charset="-122"/>
              </a:rPr>
              <a:t>（三）建立审查机制</a:t>
            </a:r>
            <a:endParaRPr lang="zh-CN" altLang="en-US" dirty="0">
              <a:latin typeface="Arial" panose="02080604020202020204" pitchFamily="34" charset="0"/>
              <a:ea typeface="宋体" panose="02010600030101010101" pitchFamily="2" charset="-122"/>
            </a:endParaRPr>
          </a:p>
        </p:txBody>
      </p:sp>
    </p:spTree>
  </p:cSld>
  <p:clrMapOvr>
    <a:masterClrMapping/>
  </p:clrMapOvr>
  <p:transition spd="slow">
    <p:cut/>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3489" name="灯片编号占位符 1"/>
          <p:cNvSpPr/>
          <p:nvPr/>
        </p:nvSpPr>
        <p:spPr>
          <a:xfrm>
            <a:off x="6553200" y="4767263"/>
            <a:ext cx="2133600" cy="274637"/>
          </a:xfrm>
          <a:prstGeom prst="rect">
            <a:avLst/>
          </a:prstGeom>
          <a:noFill/>
          <a:ln w="9525">
            <a:noFill/>
          </a:ln>
        </p:spPr>
        <p:txBody>
          <a:bodyPr anchor="ctr" anchorCtr="false"/>
          <a:p>
            <a:pPr algn="r"/>
            <a:fld id="{9A0DB2DC-4C9A-4742-B13C-FB6460FD3503}" type="slidenum">
              <a:rPr lang="zh-CN" altLang="en-US" sz="1200" dirty="0">
                <a:solidFill>
                  <a:srgbClr val="898989"/>
                </a:solidFill>
                <a:latin typeface="Calibri" panose="020F0502020204030204" charset="0"/>
                <a:ea typeface="宋体" panose="02010600030101010101" pitchFamily="2" charset="-122"/>
              </a:rPr>
            </a:fld>
            <a:endParaRPr lang="zh-CN" altLang="en-US" sz="1200" dirty="0">
              <a:solidFill>
                <a:srgbClr val="898989"/>
              </a:solidFill>
              <a:latin typeface="Calibri" panose="020F0502020204030204" charset="0"/>
              <a:ea typeface="宋体" panose="02010600030101010101" pitchFamily="2" charset="-122"/>
            </a:endParaRPr>
          </a:p>
        </p:txBody>
      </p:sp>
      <p:sp>
        <p:nvSpPr>
          <p:cNvPr id="63490" name="直接连接符 6"/>
          <p:cNvSpPr/>
          <p:nvPr/>
        </p:nvSpPr>
        <p:spPr>
          <a:xfrm>
            <a:off x="755650" y="625475"/>
            <a:ext cx="7848600" cy="0"/>
          </a:xfrm>
          <a:prstGeom prst="line">
            <a:avLst/>
          </a:prstGeom>
          <a:ln w="9525" cap="flat" cmpd="sng">
            <a:solidFill>
              <a:srgbClr val="7F7F7F"/>
            </a:solidFill>
            <a:prstDash val="solid"/>
            <a:bevel/>
            <a:headEnd type="none" w="med" len="med"/>
            <a:tailEnd type="none" w="med" len="med"/>
          </a:ln>
        </p:spPr>
      </p:sp>
      <p:grpSp>
        <p:nvGrpSpPr>
          <p:cNvPr id="63491" name="组合 26626"/>
          <p:cNvGrpSpPr/>
          <p:nvPr/>
        </p:nvGrpSpPr>
        <p:grpSpPr>
          <a:xfrm>
            <a:off x="323850" y="292100"/>
            <a:ext cx="390525" cy="206375"/>
            <a:chOff x="0" y="0"/>
            <a:chExt cx="1041399" cy="549275"/>
          </a:xfrm>
        </p:grpSpPr>
        <p:sp>
          <p:nvSpPr>
            <p:cNvPr id="63492" name="Freeform 16"/>
            <p:cNvSpPr/>
            <p:nvPr/>
          </p:nvSpPr>
          <p:spPr>
            <a:xfrm>
              <a:off x="0" y="0"/>
              <a:ext cx="361950" cy="549275"/>
            </a:xfrm>
            <a:custGeom>
              <a:avLst/>
              <a:gdLst/>
              <a:ahLst/>
              <a:cxnLst>
                <a:cxn ang="0">
                  <a:pos x="4" y="92"/>
                </a:cxn>
                <a:cxn ang="0">
                  <a:pos x="96" y="0"/>
                </a:cxn>
                <a:cxn ang="0">
                  <a:pos x="400" y="304"/>
                </a:cxn>
                <a:cxn ang="0">
                  <a:pos x="96" y="608"/>
                </a:cxn>
                <a:cxn ang="0">
                  <a:pos x="0" y="512"/>
                </a:cxn>
                <a:cxn ang="0">
                  <a:pos x="212" y="300"/>
                </a:cxn>
                <a:cxn ang="0">
                  <a:pos x="4" y="92"/>
                </a:cxn>
              </a:cxnLst>
              <a:pathLst>
                <a:path w="400" h="608">
                  <a:moveTo>
                    <a:pt x="4" y="92"/>
                  </a:moveTo>
                  <a:lnTo>
                    <a:pt x="96" y="0"/>
                  </a:lnTo>
                  <a:lnTo>
                    <a:pt x="400" y="304"/>
                  </a:lnTo>
                  <a:lnTo>
                    <a:pt x="96" y="608"/>
                  </a:lnTo>
                  <a:lnTo>
                    <a:pt x="0" y="512"/>
                  </a:lnTo>
                  <a:lnTo>
                    <a:pt x="212" y="300"/>
                  </a:lnTo>
                  <a:lnTo>
                    <a:pt x="4" y="92"/>
                  </a:lnTo>
                  <a:close/>
                </a:path>
              </a:pathLst>
            </a:custGeom>
            <a:solidFill>
              <a:srgbClr val="005DA2"/>
            </a:solidFill>
            <a:ln w="9525">
              <a:noFill/>
            </a:ln>
          </p:spPr>
          <p:txBody>
            <a:bodyPr/>
            <a:p>
              <a:endParaRPr lang="zh-CN" altLang="en-US"/>
            </a:p>
          </p:txBody>
        </p:sp>
        <p:sp>
          <p:nvSpPr>
            <p:cNvPr id="63493" name="Freeform 17"/>
            <p:cNvSpPr/>
            <p:nvPr/>
          </p:nvSpPr>
          <p:spPr>
            <a:xfrm>
              <a:off x="338137" y="0"/>
              <a:ext cx="360362" cy="549275"/>
            </a:xfrm>
            <a:custGeom>
              <a:avLst/>
              <a:gdLst/>
              <a:ahLst/>
              <a:cxnLst>
                <a:cxn ang="0">
                  <a:pos x="4" y="92"/>
                </a:cxn>
                <a:cxn ang="0">
                  <a:pos x="96" y="0"/>
                </a:cxn>
                <a:cxn ang="0">
                  <a:pos x="399" y="304"/>
                </a:cxn>
                <a:cxn ang="0">
                  <a:pos x="96" y="608"/>
                </a:cxn>
                <a:cxn ang="0">
                  <a:pos x="0" y="512"/>
                </a:cxn>
                <a:cxn ang="0">
                  <a:pos x="212" y="300"/>
                </a:cxn>
                <a:cxn ang="0">
                  <a:pos x="4" y="92"/>
                </a:cxn>
              </a:cxnLst>
              <a:pathLst>
                <a:path w="399" h="608">
                  <a:moveTo>
                    <a:pt x="4" y="92"/>
                  </a:moveTo>
                  <a:lnTo>
                    <a:pt x="96" y="0"/>
                  </a:lnTo>
                  <a:lnTo>
                    <a:pt x="399" y="304"/>
                  </a:lnTo>
                  <a:lnTo>
                    <a:pt x="96" y="608"/>
                  </a:lnTo>
                  <a:lnTo>
                    <a:pt x="0" y="512"/>
                  </a:lnTo>
                  <a:lnTo>
                    <a:pt x="212" y="300"/>
                  </a:lnTo>
                  <a:lnTo>
                    <a:pt x="4" y="92"/>
                  </a:lnTo>
                  <a:close/>
                </a:path>
              </a:pathLst>
            </a:custGeom>
            <a:solidFill>
              <a:srgbClr val="3992DB"/>
            </a:solidFill>
            <a:ln w="9525">
              <a:noFill/>
            </a:ln>
          </p:spPr>
          <p:txBody>
            <a:bodyPr/>
            <a:p>
              <a:endParaRPr lang="zh-CN" altLang="en-US"/>
            </a:p>
          </p:txBody>
        </p:sp>
        <p:sp>
          <p:nvSpPr>
            <p:cNvPr id="63494" name="Freeform 18"/>
            <p:cNvSpPr/>
            <p:nvPr/>
          </p:nvSpPr>
          <p:spPr>
            <a:xfrm>
              <a:off x="681037" y="0"/>
              <a:ext cx="360362" cy="549275"/>
            </a:xfrm>
            <a:custGeom>
              <a:avLst/>
              <a:gdLst/>
              <a:ahLst/>
              <a:cxnLst>
                <a:cxn ang="0">
                  <a:pos x="4" y="92"/>
                </a:cxn>
                <a:cxn ang="0">
                  <a:pos x="95" y="0"/>
                </a:cxn>
                <a:cxn ang="0">
                  <a:pos x="399" y="304"/>
                </a:cxn>
                <a:cxn ang="0">
                  <a:pos x="95" y="608"/>
                </a:cxn>
                <a:cxn ang="0">
                  <a:pos x="0" y="512"/>
                </a:cxn>
                <a:cxn ang="0">
                  <a:pos x="212" y="300"/>
                </a:cxn>
                <a:cxn ang="0">
                  <a:pos x="4" y="92"/>
                </a:cxn>
              </a:cxnLst>
              <a:pathLst>
                <a:path w="399" h="608">
                  <a:moveTo>
                    <a:pt x="4" y="92"/>
                  </a:moveTo>
                  <a:lnTo>
                    <a:pt x="95" y="0"/>
                  </a:lnTo>
                  <a:lnTo>
                    <a:pt x="399" y="304"/>
                  </a:lnTo>
                  <a:lnTo>
                    <a:pt x="95" y="608"/>
                  </a:lnTo>
                  <a:lnTo>
                    <a:pt x="0" y="512"/>
                  </a:lnTo>
                  <a:lnTo>
                    <a:pt x="212" y="300"/>
                  </a:lnTo>
                  <a:lnTo>
                    <a:pt x="4" y="92"/>
                  </a:lnTo>
                  <a:close/>
                </a:path>
              </a:pathLst>
            </a:custGeom>
            <a:solidFill>
              <a:srgbClr val="F79600"/>
            </a:solidFill>
            <a:ln w="9525">
              <a:noFill/>
            </a:ln>
          </p:spPr>
          <p:txBody>
            <a:bodyPr/>
            <a:p>
              <a:endParaRPr lang="zh-CN" altLang="en-US"/>
            </a:p>
          </p:txBody>
        </p:sp>
      </p:grpSp>
      <p:sp>
        <p:nvSpPr>
          <p:cNvPr id="63495" name="矩形 1"/>
          <p:cNvSpPr/>
          <p:nvPr/>
        </p:nvSpPr>
        <p:spPr>
          <a:xfrm>
            <a:off x="971550" y="184150"/>
            <a:ext cx="4918075" cy="423545"/>
          </a:xfrm>
          <a:prstGeom prst="rect">
            <a:avLst/>
          </a:prstGeom>
          <a:noFill/>
          <a:ln w="9525">
            <a:noFill/>
          </a:ln>
        </p:spPr>
        <p:txBody>
          <a:bodyPr wrap="square" anchor="t" anchorCtr="false">
            <a:spAutoFit/>
          </a:bodyPr>
          <a:p>
            <a:pPr algn="just">
              <a:lnSpc>
                <a:spcPct val="120000"/>
              </a:lnSpc>
            </a:pPr>
            <a:r>
              <a:rPr lang="en-US" altLang="zh-CN" b="1" dirty="0">
                <a:solidFill>
                  <a:srgbClr val="3F3F3F"/>
                </a:solidFill>
                <a:latin typeface="微软雅黑" panose="020B0503020204020204" charset="-122"/>
                <a:ea typeface="微软雅黑" panose="020B0503020204020204" charset="-122"/>
                <a:sym typeface="微软雅黑" panose="020B0503020204020204" charset="-122"/>
              </a:rPr>
              <a:t>3.5 </a:t>
            </a:r>
            <a:r>
              <a:rPr lang="zh-CN" altLang="en-US" b="1" dirty="0">
                <a:solidFill>
                  <a:srgbClr val="3F3F3F"/>
                </a:solidFill>
                <a:latin typeface="微软雅黑" panose="020B0503020204020204" charset="-122"/>
                <a:ea typeface="微软雅黑" panose="020B0503020204020204" charset="-122"/>
                <a:sym typeface="微软雅黑" panose="020B0503020204020204" charset="-122"/>
              </a:rPr>
              <a:t>框架协议采购</a:t>
            </a:r>
            <a:endParaRPr lang="zh-CN" altLang="en-US" b="1" dirty="0">
              <a:solidFill>
                <a:srgbClr val="3F3F3F"/>
              </a:solidFill>
              <a:latin typeface="微软雅黑" panose="020B0503020204020204" charset="-122"/>
              <a:ea typeface="微软雅黑" panose="020B0503020204020204" charset="-122"/>
              <a:sym typeface="微软雅黑" panose="020B0503020204020204" charset="-122"/>
            </a:endParaRPr>
          </a:p>
        </p:txBody>
      </p:sp>
      <p:sp>
        <p:nvSpPr>
          <p:cNvPr id="63496" name="矩形 47"/>
          <p:cNvSpPr/>
          <p:nvPr/>
        </p:nvSpPr>
        <p:spPr>
          <a:xfrm>
            <a:off x="852488" y="989013"/>
            <a:ext cx="7751762" cy="2355850"/>
          </a:xfrm>
          <a:prstGeom prst="rect">
            <a:avLst/>
          </a:prstGeom>
          <a:noFill/>
          <a:ln w="9525">
            <a:noFill/>
          </a:ln>
        </p:spPr>
        <p:txBody>
          <a:bodyPr wrap="square" anchor="t" anchorCtr="false">
            <a:spAutoFit/>
          </a:bodyPr>
          <a:p>
            <a:pPr>
              <a:lnSpc>
                <a:spcPct val="130000"/>
              </a:lnSpc>
              <a:spcBef>
                <a:spcPts val="600"/>
              </a:spcBef>
            </a:pPr>
            <a:r>
              <a:rPr lang="zh-CN" altLang="en-US" sz="1400" b="1" dirty="0">
                <a:solidFill>
                  <a:srgbClr val="000000"/>
                </a:solidFill>
                <a:latin typeface="微软雅黑" panose="020B0503020204020204" charset="-122"/>
                <a:ea typeface="微软雅黑" panose="020B0503020204020204" charset="-122"/>
                <a:sym typeface="微软雅黑" panose="020B0503020204020204" charset="-122"/>
              </a:rPr>
              <a:t>一、适用情形</a:t>
            </a:r>
            <a:endParaRPr lang="zh-CN" altLang="en-US" sz="1400" b="1" dirty="0">
              <a:solidFill>
                <a:srgbClr val="000000"/>
              </a:solidFill>
              <a:latin typeface="微软雅黑" panose="020B0503020204020204" charset="-122"/>
              <a:ea typeface="微软雅黑" panose="020B0503020204020204" charset="-122"/>
              <a:sym typeface="微软雅黑" panose="020B0503020204020204" charset="-122"/>
            </a:endParaRPr>
          </a:p>
          <a:p>
            <a:pPr>
              <a:lnSpc>
                <a:spcPct val="130000"/>
              </a:lnSpc>
              <a:spcBef>
                <a:spcPts val="600"/>
              </a:spcBef>
            </a:pPr>
            <a:r>
              <a:rPr lang="zh-CN" altLang="en-US" sz="1400" b="1" dirty="0">
                <a:solidFill>
                  <a:srgbClr val="000000"/>
                </a:solidFill>
                <a:latin typeface="微软雅黑" panose="020B0503020204020204" charset="-122"/>
                <a:ea typeface="微软雅黑" panose="020B0503020204020204" charset="-122"/>
                <a:sym typeface="微软雅黑" panose="020B0503020204020204" charset="-122"/>
              </a:rPr>
              <a:t>    </a:t>
            </a:r>
            <a:r>
              <a:rPr lang="zh-CN" altLang="en-US" sz="1400" dirty="0">
                <a:latin typeface="微软雅黑" panose="020B0503020204020204" charset="-122"/>
                <a:ea typeface="微软雅黑" panose="020B0503020204020204" charset="-122"/>
                <a:sym typeface="微软雅黑" panose="020B0503020204020204" charset="-122"/>
              </a:rPr>
              <a:t>（一）</a:t>
            </a:r>
            <a:r>
              <a:rPr lang="zh-CN" altLang="en-US" sz="1400" dirty="0">
                <a:solidFill>
                  <a:srgbClr val="FF0000"/>
                </a:solidFill>
                <a:latin typeface="微软雅黑" panose="020B0503020204020204" charset="-122"/>
                <a:ea typeface="微软雅黑" panose="020B0503020204020204" charset="-122"/>
                <a:sym typeface="微软雅黑" panose="020B0503020204020204" charset="-122"/>
              </a:rPr>
              <a:t>集中采购目录以内品目</a:t>
            </a:r>
            <a:r>
              <a:rPr lang="zh-CN" altLang="en-US" sz="1400" dirty="0">
                <a:latin typeface="微软雅黑" panose="020B0503020204020204" charset="-122"/>
                <a:ea typeface="微软雅黑" panose="020B0503020204020204" charset="-122"/>
                <a:sym typeface="微软雅黑" panose="020B0503020204020204" charset="-122"/>
              </a:rPr>
              <a:t>，以及与之配套的必要</a:t>
            </a:r>
            <a:r>
              <a:rPr lang="zh-CN" altLang="en-US" sz="1400" dirty="0">
                <a:solidFill>
                  <a:srgbClr val="FF0000"/>
                </a:solidFill>
                <a:latin typeface="微软雅黑" panose="020B0503020204020204" charset="-122"/>
                <a:ea typeface="微软雅黑" panose="020B0503020204020204" charset="-122"/>
                <a:sym typeface="微软雅黑" panose="020B0503020204020204" charset="-122"/>
              </a:rPr>
              <a:t>耗材、配件</a:t>
            </a:r>
            <a:r>
              <a:rPr lang="zh-CN" altLang="en-US" sz="1400" dirty="0">
                <a:latin typeface="微软雅黑" panose="020B0503020204020204" charset="-122"/>
                <a:ea typeface="微软雅黑" panose="020B0503020204020204" charset="-122"/>
                <a:sym typeface="微软雅黑" panose="020B0503020204020204" charset="-122"/>
              </a:rPr>
              <a:t>等，属于小额零星采购的； </a:t>
            </a:r>
            <a:endParaRPr lang="zh-CN" altLang="en-US" sz="1400" dirty="0">
              <a:latin typeface="微软雅黑" panose="020B0503020204020204" charset="-122"/>
              <a:ea typeface="微软雅黑" panose="020B0503020204020204" charset="-122"/>
              <a:sym typeface="微软雅黑" panose="020B0503020204020204" charset="-122"/>
            </a:endParaRPr>
          </a:p>
          <a:p>
            <a:pPr>
              <a:lnSpc>
                <a:spcPct val="130000"/>
              </a:lnSpc>
              <a:spcBef>
                <a:spcPts val="600"/>
              </a:spcBef>
            </a:pPr>
            <a:r>
              <a:rPr lang="zh-CN" altLang="en-US" sz="1400" dirty="0">
                <a:latin typeface="微软雅黑" panose="020B0503020204020204" charset="-122"/>
                <a:ea typeface="微软雅黑" panose="020B0503020204020204" charset="-122"/>
                <a:sym typeface="微软雅黑" panose="020B0503020204020204" charset="-122"/>
              </a:rPr>
              <a:t>　　（二）集中采购目录以外，采购限额标准以上，本部门、本系统行政管理所需的</a:t>
            </a:r>
            <a:r>
              <a:rPr lang="zh-CN" altLang="en-US" sz="1400" dirty="0">
                <a:solidFill>
                  <a:srgbClr val="FF0000"/>
                </a:solidFill>
                <a:latin typeface="微软雅黑" panose="020B0503020204020204" charset="-122"/>
                <a:ea typeface="微软雅黑" panose="020B0503020204020204" charset="-122"/>
                <a:sym typeface="微软雅黑" panose="020B0503020204020204" charset="-122"/>
              </a:rPr>
              <a:t>法律、评估、会计、审计等鉴证咨询服务</a:t>
            </a:r>
            <a:r>
              <a:rPr lang="zh-CN" altLang="en-US" sz="1400" dirty="0">
                <a:latin typeface="微软雅黑" panose="020B0503020204020204" charset="-122"/>
                <a:ea typeface="微软雅黑" panose="020B0503020204020204" charset="-122"/>
                <a:sym typeface="微软雅黑" panose="020B0503020204020204" charset="-122"/>
              </a:rPr>
              <a:t>，属于小额零星采购的； </a:t>
            </a:r>
            <a:endParaRPr lang="zh-CN" altLang="en-US" sz="1400" dirty="0">
              <a:latin typeface="微软雅黑" panose="020B0503020204020204" charset="-122"/>
              <a:ea typeface="微软雅黑" panose="020B0503020204020204" charset="-122"/>
              <a:sym typeface="微软雅黑" panose="020B0503020204020204" charset="-122"/>
            </a:endParaRPr>
          </a:p>
          <a:p>
            <a:pPr>
              <a:lnSpc>
                <a:spcPct val="130000"/>
              </a:lnSpc>
              <a:spcBef>
                <a:spcPts val="600"/>
              </a:spcBef>
            </a:pPr>
            <a:r>
              <a:rPr lang="zh-CN" altLang="en-US" sz="1400" dirty="0">
                <a:latin typeface="微软雅黑" panose="020B0503020204020204" charset="-122"/>
                <a:ea typeface="微软雅黑" panose="020B0503020204020204" charset="-122"/>
                <a:sym typeface="微软雅黑" panose="020B0503020204020204" charset="-122"/>
              </a:rPr>
              <a:t>　　（三）集中采购目录以外，采购限额标准以上，为本部门、本系统以外的服务对象提供服务的</a:t>
            </a:r>
            <a:r>
              <a:rPr lang="zh-CN" altLang="en-US" sz="1400" dirty="0">
                <a:solidFill>
                  <a:srgbClr val="FF0000"/>
                </a:solidFill>
                <a:latin typeface="微软雅黑" panose="020B0503020204020204" charset="-122"/>
                <a:ea typeface="微软雅黑" panose="020B0503020204020204" charset="-122"/>
                <a:sym typeface="微软雅黑" panose="020B0503020204020204" charset="-122"/>
              </a:rPr>
              <a:t>政府购买服务</a:t>
            </a:r>
            <a:r>
              <a:rPr lang="zh-CN" altLang="en-US" sz="1400" dirty="0">
                <a:latin typeface="微软雅黑" panose="020B0503020204020204" charset="-122"/>
                <a:ea typeface="微软雅黑" panose="020B0503020204020204" charset="-122"/>
                <a:sym typeface="微软雅黑" panose="020B0503020204020204" charset="-122"/>
              </a:rPr>
              <a:t>项目，需要确定2家以上供应商由服务对象自主选择的； </a:t>
            </a:r>
            <a:endParaRPr lang="zh-CN" altLang="en-US" sz="1400" dirty="0">
              <a:latin typeface="微软雅黑" panose="020B0503020204020204" charset="-122"/>
              <a:ea typeface="微软雅黑" panose="020B0503020204020204" charset="-122"/>
              <a:sym typeface="微软雅黑" panose="020B0503020204020204" charset="-122"/>
            </a:endParaRPr>
          </a:p>
          <a:p>
            <a:pPr>
              <a:lnSpc>
                <a:spcPct val="130000"/>
              </a:lnSpc>
              <a:spcBef>
                <a:spcPts val="600"/>
              </a:spcBef>
            </a:pPr>
            <a:r>
              <a:rPr lang="zh-CN" altLang="en-US" sz="1400" dirty="0">
                <a:latin typeface="微软雅黑" panose="020B0503020204020204" charset="-122"/>
                <a:ea typeface="微软雅黑" panose="020B0503020204020204" charset="-122"/>
                <a:sym typeface="微软雅黑" panose="020B0503020204020204" charset="-122"/>
              </a:rPr>
              <a:t>　　（四）国务院财政部门规定的其他情形。 </a:t>
            </a:r>
            <a:endParaRPr lang="zh-CN" altLang="en-US" sz="1400" dirty="0">
              <a:latin typeface="微软雅黑" panose="020B0503020204020204" charset="-122"/>
              <a:ea typeface="微软雅黑" panose="020B0503020204020204" charset="-122"/>
              <a:sym typeface="微软雅黑" panose="020B0503020204020204" charset="-122"/>
            </a:endParaRPr>
          </a:p>
        </p:txBody>
      </p:sp>
    </p:spTree>
  </p:cSld>
  <p:clrMapOvr>
    <a:masterClrMapping/>
  </p:clrMapOvr>
  <p:transition spd="slow">
    <p:cut/>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4513" name="灯片编号占位符 1"/>
          <p:cNvSpPr/>
          <p:nvPr/>
        </p:nvSpPr>
        <p:spPr>
          <a:xfrm>
            <a:off x="6553200" y="4767263"/>
            <a:ext cx="2133600" cy="274637"/>
          </a:xfrm>
          <a:prstGeom prst="rect">
            <a:avLst/>
          </a:prstGeom>
          <a:noFill/>
          <a:ln w="9525">
            <a:noFill/>
          </a:ln>
        </p:spPr>
        <p:txBody>
          <a:bodyPr anchor="ctr" anchorCtr="false"/>
          <a:p>
            <a:pPr algn="r"/>
            <a:fld id="{9A0DB2DC-4C9A-4742-B13C-FB6460FD3503}" type="slidenum">
              <a:rPr lang="zh-CN" altLang="en-US" sz="1200" dirty="0">
                <a:solidFill>
                  <a:srgbClr val="898989"/>
                </a:solidFill>
                <a:latin typeface="Calibri" panose="020F0502020204030204" charset="0"/>
                <a:ea typeface="宋体" panose="02010600030101010101" pitchFamily="2" charset="-122"/>
              </a:rPr>
            </a:fld>
            <a:endParaRPr lang="zh-CN" altLang="en-US" sz="1200" dirty="0">
              <a:solidFill>
                <a:srgbClr val="898989"/>
              </a:solidFill>
              <a:latin typeface="Calibri" panose="020F0502020204030204" charset="0"/>
              <a:ea typeface="宋体" panose="02010600030101010101" pitchFamily="2" charset="-122"/>
            </a:endParaRPr>
          </a:p>
        </p:txBody>
      </p:sp>
      <p:sp>
        <p:nvSpPr>
          <p:cNvPr id="64514" name="直接连接符 6"/>
          <p:cNvSpPr/>
          <p:nvPr/>
        </p:nvSpPr>
        <p:spPr>
          <a:xfrm>
            <a:off x="755650" y="625475"/>
            <a:ext cx="7848600" cy="0"/>
          </a:xfrm>
          <a:prstGeom prst="line">
            <a:avLst/>
          </a:prstGeom>
          <a:ln w="9525" cap="flat" cmpd="sng">
            <a:solidFill>
              <a:srgbClr val="7F7F7F"/>
            </a:solidFill>
            <a:prstDash val="solid"/>
            <a:bevel/>
            <a:headEnd type="none" w="med" len="med"/>
            <a:tailEnd type="none" w="med" len="med"/>
          </a:ln>
        </p:spPr>
      </p:sp>
      <p:grpSp>
        <p:nvGrpSpPr>
          <p:cNvPr id="64515" name="组合 26626"/>
          <p:cNvGrpSpPr/>
          <p:nvPr/>
        </p:nvGrpSpPr>
        <p:grpSpPr>
          <a:xfrm>
            <a:off x="323850" y="292100"/>
            <a:ext cx="390525" cy="206375"/>
            <a:chOff x="0" y="0"/>
            <a:chExt cx="1041399" cy="549275"/>
          </a:xfrm>
        </p:grpSpPr>
        <p:sp>
          <p:nvSpPr>
            <p:cNvPr id="64516" name="Freeform 16"/>
            <p:cNvSpPr/>
            <p:nvPr/>
          </p:nvSpPr>
          <p:spPr>
            <a:xfrm>
              <a:off x="0" y="0"/>
              <a:ext cx="361950" cy="549275"/>
            </a:xfrm>
            <a:custGeom>
              <a:avLst/>
              <a:gdLst/>
              <a:ahLst/>
              <a:cxnLst>
                <a:cxn ang="0">
                  <a:pos x="4" y="92"/>
                </a:cxn>
                <a:cxn ang="0">
                  <a:pos x="96" y="0"/>
                </a:cxn>
                <a:cxn ang="0">
                  <a:pos x="400" y="304"/>
                </a:cxn>
                <a:cxn ang="0">
                  <a:pos x="96" y="608"/>
                </a:cxn>
                <a:cxn ang="0">
                  <a:pos x="0" y="512"/>
                </a:cxn>
                <a:cxn ang="0">
                  <a:pos x="212" y="300"/>
                </a:cxn>
                <a:cxn ang="0">
                  <a:pos x="4" y="92"/>
                </a:cxn>
              </a:cxnLst>
              <a:pathLst>
                <a:path w="400" h="608">
                  <a:moveTo>
                    <a:pt x="4" y="92"/>
                  </a:moveTo>
                  <a:lnTo>
                    <a:pt x="96" y="0"/>
                  </a:lnTo>
                  <a:lnTo>
                    <a:pt x="400" y="304"/>
                  </a:lnTo>
                  <a:lnTo>
                    <a:pt x="96" y="608"/>
                  </a:lnTo>
                  <a:lnTo>
                    <a:pt x="0" y="512"/>
                  </a:lnTo>
                  <a:lnTo>
                    <a:pt x="212" y="300"/>
                  </a:lnTo>
                  <a:lnTo>
                    <a:pt x="4" y="92"/>
                  </a:lnTo>
                  <a:close/>
                </a:path>
              </a:pathLst>
            </a:custGeom>
            <a:solidFill>
              <a:srgbClr val="005DA2"/>
            </a:solidFill>
            <a:ln w="9525">
              <a:noFill/>
            </a:ln>
          </p:spPr>
          <p:txBody>
            <a:bodyPr/>
            <a:p>
              <a:endParaRPr lang="zh-CN" altLang="en-US"/>
            </a:p>
          </p:txBody>
        </p:sp>
        <p:sp>
          <p:nvSpPr>
            <p:cNvPr id="64517" name="Freeform 17"/>
            <p:cNvSpPr/>
            <p:nvPr/>
          </p:nvSpPr>
          <p:spPr>
            <a:xfrm>
              <a:off x="338137" y="0"/>
              <a:ext cx="360362" cy="549275"/>
            </a:xfrm>
            <a:custGeom>
              <a:avLst/>
              <a:gdLst/>
              <a:ahLst/>
              <a:cxnLst>
                <a:cxn ang="0">
                  <a:pos x="4" y="92"/>
                </a:cxn>
                <a:cxn ang="0">
                  <a:pos x="96" y="0"/>
                </a:cxn>
                <a:cxn ang="0">
                  <a:pos x="399" y="304"/>
                </a:cxn>
                <a:cxn ang="0">
                  <a:pos x="96" y="608"/>
                </a:cxn>
                <a:cxn ang="0">
                  <a:pos x="0" y="512"/>
                </a:cxn>
                <a:cxn ang="0">
                  <a:pos x="212" y="300"/>
                </a:cxn>
                <a:cxn ang="0">
                  <a:pos x="4" y="92"/>
                </a:cxn>
              </a:cxnLst>
              <a:pathLst>
                <a:path w="399" h="608">
                  <a:moveTo>
                    <a:pt x="4" y="92"/>
                  </a:moveTo>
                  <a:lnTo>
                    <a:pt x="96" y="0"/>
                  </a:lnTo>
                  <a:lnTo>
                    <a:pt x="399" y="304"/>
                  </a:lnTo>
                  <a:lnTo>
                    <a:pt x="96" y="608"/>
                  </a:lnTo>
                  <a:lnTo>
                    <a:pt x="0" y="512"/>
                  </a:lnTo>
                  <a:lnTo>
                    <a:pt x="212" y="300"/>
                  </a:lnTo>
                  <a:lnTo>
                    <a:pt x="4" y="92"/>
                  </a:lnTo>
                  <a:close/>
                </a:path>
              </a:pathLst>
            </a:custGeom>
            <a:solidFill>
              <a:srgbClr val="3992DB"/>
            </a:solidFill>
            <a:ln w="9525">
              <a:noFill/>
            </a:ln>
          </p:spPr>
          <p:txBody>
            <a:bodyPr/>
            <a:p>
              <a:endParaRPr lang="zh-CN" altLang="en-US"/>
            </a:p>
          </p:txBody>
        </p:sp>
        <p:sp>
          <p:nvSpPr>
            <p:cNvPr id="64518" name="Freeform 18"/>
            <p:cNvSpPr/>
            <p:nvPr/>
          </p:nvSpPr>
          <p:spPr>
            <a:xfrm>
              <a:off x="681037" y="0"/>
              <a:ext cx="360362" cy="549275"/>
            </a:xfrm>
            <a:custGeom>
              <a:avLst/>
              <a:gdLst/>
              <a:ahLst/>
              <a:cxnLst>
                <a:cxn ang="0">
                  <a:pos x="4" y="92"/>
                </a:cxn>
                <a:cxn ang="0">
                  <a:pos x="95" y="0"/>
                </a:cxn>
                <a:cxn ang="0">
                  <a:pos x="399" y="304"/>
                </a:cxn>
                <a:cxn ang="0">
                  <a:pos x="95" y="608"/>
                </a:cxn>
                <a:cxn ang="0">
                  <a:pos x="0" y="512"/>
                </a:cxn>
                <a:cxn ang="0">
                  <a:pos x="212" y="300"/>
                </a:cxn>
                <a:cxn ang="0">
                  <a:pos x="4" y="92"/>
                </a:cxn>
              </a:cxnLst>
              <a:pathLst>
                <a:path w="399" h="608">
                  <a:moveTo>
                    <a:pt x="4" y="92"/>
                  </a:moveTo>
                  <a:lnTo>
                    <a:pt x="95" y="0"/>
                  </a:lnTo>
                  <a:lnTo>
                    <a:pt x="399" y="304"/>
                  </a:lnTo>
                  <a:lnTo>
                    <a:pt x="95" y="608"/>
                  </a:lnTo>
                  <a:lnTo>
                    <a:pt x="0" y="512"/>
                  </a:lnTo>
                  <a:lnTo>
                    <a:pt x="212" y="300"/>
                  </a:lnTo>
                  <a:lnTo>
                    <a:pt x="4" y="92"/>
                  </a:lnTo>
                  <a:close/>
                </a:path>
              </a:pathLst>
            </a:custGeom>
            <a:solidFill>
              <a:srgbClr val="F79600"/>
            </a:solidFill>
            <a:ln w="9525">
              <a:noFill/>
            </a:ln>
          </p:spPr>
          <p:txBody>
            <a:bodyPr/>
            <a:p>
              <a:endParaRPr lang="zh-CN" altLang="en-US"/>
            </a:p>
          </p:txBody>
        </p:sp>
      </p:grpSp>
      <p:sp>
        <p:nvSpPr>
          <p:cNvPr id="64519" name="矩形 1"/>
          <p:cNvSpPr/>
          <p:nvPr/>
        </p:nvSpPr>
        <p:spPr>
          <a:xfrm>
            <a:off x="971550" y="184150"/>
            <a:ext cx="4918075" cy="423545"/>
          </a:xfrm>
          <a:prstGeom prst="rect">
            <a:avLst/>
          </a:prstGeom>
          <a:noFill/>
          <a:ln w="9525">
            <a:noFill/>
          </a:ln>
        </p:spPr>
        <p:txBody>
          <a:bodyPr wrap="square" anchor="t" anchorCtr="false">
            <a:spAutoFit/>
          </a:bodyPr>
          <a:p>
            <a:pPr algn="just">
              <a:lnSpc>
                <a:spcPct val="120000"/>
              </a:lnSpc>
            </a:pPr>
            <a:r>
              <a:rPr lang="en-US" altLang="zh-CN" b="1" dirty="0">
                <a:solidFill>
                  <a:srgbClr val="3F3F3F"/>
                </a:solidFill>
                <a:latin typeface="微软雅黑" panose="020B0503020204020204" charset="-122"/>
                <a:ea typeface="微软雅黑" panose="020B0503020204020204" charset="-122"/>
                <a:sym typeface="微软雅黑" panose="020B0503020204020204" charset="-122"/>
              </a:rPr>
              <a:t>3.5 </a:t>
            </a:r>
            <a:r>
              <a:rPr lang="zh-CN" altLang="en-US" b="1" dirty="0">
                <a:solidFill>
                  <a:srgbClr val="3F3F3F"/>
                </a:solidFill>
                <a:latin typeface="微软雅黑" panose="020B0503020204020204" charset="-122"/>
                <a:ea typeface="微软雅黑" panose="020B0503020204020204" charset="-122"/>
                <a:sym typeface="微软雅黑" panose="020B0503020204020204" charset="-122"/>
              </a:rPr>
              <a:t>框架协议采购</a:t>
            </a:r>
            <a:endParaRPr lang="zh-CN" altLang="en-US" b="1" dirty="0">
              <a:solidFill>
                <a:srgbClr val="3F3F3F"/>
              </a:solidFill>
              <a:latin typeface="微软雅黑" panose="020B0503020204020204" charset="-122"/>
              <a:ea typeface="微软雅黑" panose="020B0503020204020204" charset="-122"/>
              <a:sym typeface="微软雅黑" panose="020B0503020204020204" charset="-122"/>
            </a:endParaRPr>
          </a:p>
        </p:txBody>
      </p:sp>
      <p:sp>
        <p:nvSpPr>
          <p:cNvPr id="64520" name="矩形 47"/>
          <p:cNvSpPr/>
          <p:nvPr/>
        </p:nvSpPr>
        <p:spPr>
          <a:xfrm>
            <a:off x="852488" y="989013"/>
            <a:ext cx="7751762" cy="2509837"/>
          </a:xfrm>
          <a:prstGeom prst="rect">
            <a:avLst/>
          </a:prstGeom>
          <a:noFill/>
          <a:ln w="9525">
            <a:noFill/>
          </a:ln>
        </p:spPr>
        <p:txBody>
          <a:bodyPr wrap="square" anchor="t" anchorCtr="false">
            <a:spAutoFit/>
          </a:bodyPr>
          <a:p>
            <a:pPr>
              <a:lnSpc>
                <a:spcPct val="130000"/>
              </a:lnSpc>
              <a:spcBef>
                <a:spcPts val="600"/>
              </a:spcBef>
            </a:pPr>
            <a:r>
              <a:rPr lang="zh-CN" altLang="en-US" sz="1400" b="1" dirty="0">
                <a:solidFill>
                  <a:srgbClr val="000000"/>
                </a:solidFill>
                <a:latin typeface="微软雅黑" panose="020B0503020204020204" charset="-122"/>
                <a:ea typeface="微软雅黑" panose="020B0503020204020204" charset="-122"/>
                <a:sym typeface="微软雅黑" panose="020B0503020204020204" charset="-122"/>
              </a:rPr>
              <a:t>二、组织形式</a:t>
            </a:r>
            <a:endParaRPr lang="zh-CN" altLang="en-US" sz="1400" b="1" dirty="0">
              <a:solidFill>
                <a:srgbClr val="000000"/>
              </a:solidFill>
              <a:latin typeface="微软雅黑" panose="020B0503020204020204" charset="-122"/>
              <a:ea typeface="微软雅黑" panose="020B0503020204020204" charset="-122"/>
              <a:sym typeface="微软雅黑" panose="020B0503020204020204" charset="-122"/>
            </a:endParaRPr>
          </a:p>
          <a:p>
            <a:pPr>
              <a:lnSpc>
                <a:spcPct val="130000"/>
              </a:lnSpc>
              <a:spcBef>
                <a:spcPts val="600"/>
              </a:spcBef>
            </a:pPr>
            <a:r>
              <a:rPr lang="zh-CN" altLang="en-US" sz="1400" b="1" dirty="0">
                <a:solidFill>
                  <a:srgbClr val="000000"/>
                </a:solidFill>
                <a:latin typeface="微软雅黑" panose="020B0503020204020204" charset="-122"/>
                <a:ea typeface="微软雅黑" panose="020B0503020204020204" charset="-122"/>
                <a:sym typeface="微软雅黑" panose="020B0503020204020204" charset="-122"/>
              </a:rPr>
              <a:t>    </a:t>
            </a:r>
            <a:r>
              <a:rPr lang="zh-CN" altLang="en-US" sz="1400" dirty="0">
                <a:latin typeface="微软雅黑" panose="020B0503020204020204" charset="-122"/>
                <a:ea typeface="微软雅黑" panose="020B0503020204020204" charset="-122"/>
                <a:sym typeface="微软雅黑" panose="020B0503020204020204" charset="-122"/>
              </a:rPr>
              <a:t>（一）封闭式框架协议（主要方式）</a:t>
            </a:r>
            <a:endParaRPr lang="zh-CN" altLang="en-US" sz="1400" dirty="0">
              <a:solidFill>
                <a:srgbClr val="FF0000"/>
              </a:solidFill>
              <a:latin typeface="微软雅黑" panose="020B0503020204020204" charset="-122"/>
              <a:ea typeface="微软雅黑" panose="020B0503020204020204" charset="-122"/>
              <a:sym typeface="微软雅黑" panose="020B0503020204020204" charset="-122"/>
            </a:endParaRPr>
          </a:p>
          <a:p>
            <a:pPr>
              <a:lnSpc>
                <a:spcPct val="130000"/>
              </a:lnSpc>
              <a:spcBef>
                <a:spcPts val="600"/>
              </a:spcBef>
            </a:pPr>
            <a:r>
              <a:rPr lang="en-US" altLang="zh-CN" sz="1400" dirty="0">
                <a:solidFill>
                  <a:srgbClr val="FF0000"/>
                </a:solidFill>
                <a:latin typeface="微软雅黑" panose="020B0503020204020204" charset="-122"/>
                <a:ea typeface="微软雅黑" panose="020B0503020204020204" charset="-122"/>
                <a:sym typeface="微软雅黑" panose="020B0503020204020204" charset="-122"/>
              </a:rPr>
              <a:t>     </a:t>
            </a:r>
            <a:r>
              <a:rPr lang="zh-CN" altLang="en-US" sz="1400" dirty="0">
                <a:latin typeface="微软雅黑" panose="020B0503020204020204" charset="-122"/>
                <a:ea typeface="微软雅黑" panose="020B0503020204020204" charset="-122"/>
                <a:sym typeface="微软雅黑" panose="020B0503020204020204" charset="-122"/>
              </a:rPr>
              <a:t>价格优先法（一般） </a:t>
            </a:r>
            <a:r>
              <a:rPr lang="en-US" altLang="zh-CN" sz="1400" dirty="0">
                <a:latin typeface="微软雅黑" panose="020B0503020204020204" charset="-122"/>
                <a:ea typeface="微软雅黑" panose="020B0503020204020204" charset="-122"/>
                <a:sym typeface="微软雅黑" panose="020B0503020204020204" charset="-122"/>
              </a:rPr>
              <a:t>    </a:t>
            </a:r>
            <a:endParaRPr lang="en-US" altLang="zh-CN" sz="1400" dirty="0">
              <a:latin typeface="微软雅黑" panose="020B0503020204020204" charset="-122"/>
              <a:ea typeface="微软雅黑" panose="020B0503020204020204" charset="-122"/>
              <a:sym typeface="微软雅黑" panose="020B0503020204020204" charset="-122"/>
            </a:endParaRPr>
          </a:p>
          <a:p>
            <a:pPr>
              <a:lnSpc>
                <a:spcPct val="130000"/>
              </a:lnSpc>
              <a:spcBef>
                <a:spcPts val="600"/>
              </a:spcBef>
            </a:pPr>
            <a:r>
              <a:rPr lang="en-US" altLang="zh-CN" sz="1400" dirty="0">
                <a:latin typeface="微软雅黑" panose="020B0503020204020204" charset="-122"/>
                <a:ea typeface="微软雅黑" panose="020B0503020204020204" charset="-122"/>
                <a:sym typeface="微软雅黑" panose="020B0503020204020204" charset="-122"/>
              </a:rPr>
              <a:t>     </a:t>
            </a:r>
            <a:r>
              <a:rPr lang="zh-CN" altLang="en-US" sz="1400" dirty="0">
                <a:latin typeface="微软雅黑" panose="020B0503020204020204" charset="-122"/>
                <a:ea typeface="微软雅黑" panose="020B0503020204020204" charset="-122"/>
                <a:sym typeface="微软雅黑" panose="020B0503020204020204" charset="-122"/>
              </a:rPr>
              <a:t>质量优先法（特殊：有政府定价、政府指导价的或检测、实验等仪器设备）</a:t>
            </a:r>
            <a:endParaRPr lang="zh-CN" altLang="en-US" sz="1400" dirty="0">
              <a:latin typeface="微软雅黑" panose="020B0503020204020204" charset="-122"/>
              <a:ea typeface="微软雅黑" panose="020B0503020204020204" charset="-122"/>
              <a:sym typeface="微软雅黑" panose="020B0503020204020204" charset="-122"/>
            </a:endParaRPr>
          </a:p>
          <a:p>
            <a:pPr>
              <a:lnSpc>
                <a:spcPct val="130000"/>
              </a:lnSpc>
              <a:spcBef>
                <a:spcPts val="600"/>
              </a:spcBef>
            </a:pPr>
            <a:r>
              <a:rPr lang="zh-CN" altLang="en-US" sz="1400" dirty="0">
                <a:latin typeface="微软雅黑" panose="020B0503020204020204" charset="-122"/>
                <a:ea typeface="微软雅黑" panose="020B0503020204020204" charset="-122"/>
                <a:sym typeface="微软雅黑" panose="020B0503020204020204" charset="-122"/>
              </a:rPr>
              <a:t> </a:t>
            </a:r>
            <a:r>
              <a:rPr lang="en-US" altLang="zh-CN" sz="1400" dirty="0">
                <a:latin typeface="微软雅黑" panose="020B0503020204020204" charset="-122"/>
                <a:ea typeface="微软雅黑" panose="020B0503020204020204" charset="-122"/>
                <a:sym typeface="微软雅黑" panose="020B0503020204020204" charset="-122"/>
              </a:rPr>
              <a:t>    </a:t>
            </a:r>
            <a:r>
              <a:rPr lang="zh-CN" altLang="en-US" sz="1400" dirty="0">
                <a:latin typeface="微软雅黑" panose="020B0503020204020204" charset="-122"/>
                <a:ea typeface="微软雅黑" panose="020B0503020204020204" charset="-122"/>
                <a:sym typeface="微软雅黑" panose="020B0503020204020204" charset="-122"/>
              </a:rPr>
              <a:t>淘汰率不低于</a:t>
            </a:r>
            <a:r>
              <a:rPr lang="en-US" altLang="zh-CN" sz="1400" dirty="0">
                <a:latin typeface="微软雅黑" panose="020B0503020204020204" charset="-122"/>
                <a:ea typeface="微软雅黑" panose="020B0503020204020204" charset="-122"/>
                <a:sym typeface="微软雅黑" panose="020B0503020204020204" charset="-122"/>
              </a:rPr>
              <a:t>20%</a:t>
            </a:r>
            <a:r>
              <a:rPr lang="zh-CN" altLang="en-US" sz="1400" dirty="0">
                <a:latin typeface="微软雅黑" panose="020B0503020204020204" charset="-122"/>
                <a:ea typeface="微软雅黑" panose="020B0503020204020204" charset="-122"/>
                <a:sym typeface="微软雅黑" panose="020B0503020204020204" charset="-122"/>
              </a:rPr>
              <a:t>，至少淘汰</a:t>
            </a:r>
            <a:r>
              <a:rPr lang="en-US" altLang="zh-CN" sz="1400" dirty="0">
                <a:latin typeface="微软雅黑" panose="020B0503020204020204" charset="-122"/>
                <a:ea typeface="微软雅黑" panose="020B0503020204020204" charset="-122"/>
                <a:sym typeface="微软雅黑" panose="020B0503020204020204" charset="-122"/>
              </a:rPr>
              <a:t>1</a:t>
            </a:r>
            <a:r>
              <a:rPr lang="zh-CN" altLang="en-US" sz="1400" dirty="0">
                <a:latin typeface="微软雅黑" panose="020B0503020204020204" charset="-122"/>
                <a:ea typeface="微软雅黑" panose="020B0503020204020204" charset="-122"/>
                <a:sym typeface="微软雅黑" panose="020B0503020204020204" charset="-122"/>
              </a:rPr>
              <a:t>家</a:t>
            </a:r>
            <a:endParaRPr lang="zh-CN" altLang="en-US" sz="1400" dirty="0">
              <a:latin typeface="微软雅黑" panose="020B0503020204020204" charset="-122"/>
              <a:ea typeface="微软雅黑" panose="020B0503020204020204" charset="-122"/>
              <a:sym typeface="微软雅黑" panose="020B0503020204020204" charset="-122"/>
            </a:endParaRPr>
          </a:p>
          <a:p>
            <a:pPr>
              <a:lnSpc>
                <a:spcPct val="130000"/>
              </a:lnSpc>
              <a:spcBef>
                <a:spcPts val="600"/>
              </a:spcBef>
            </a:pPr>
            <a:r>
              <a:rPr lang="zh-CN" altLang="en-US" sz="1400" dirty="0">
                <a:latin typeface="微软雅黑" panose="020B0503020204020204" charset="-122"/>
                <a:ea typeface="微软雅黑" panose="020B0503020204020204" charset="-122"/>
                <a:sym typeface="微软雅黑" panose="020B0503020204020204" charset="-122"/>
              </a:rPr>
              <a:t>　　（二）开放式框架协议（特殊情形可用，不宜淘汰或政府购买服务）</a:t>
            </a:r>
            <a:endParaRPr lang="zh-CN" altLang="en-US" sz="1400" dirty="0">
              <a:latin typeface="微软雅黑" panose="020B0503020204020204" charset="-122"/>
              <a:ea typeface="微软雅黑" panose="020B0503020204020204" charset="-122"/>
              <a:sym typeface="微软雅黑" panose="020B0503020204020204" charset="-122"/>
            </a:endParaRPr>
          </a:p>
          <a:p>
            <a:pPr>
              <a:lnSpc>
                <a:spcPct val="130000"/>
              </a:lnSpc>
              <a:spcBef>
                <a:spcPts val="600"/>
              </a:spcBef>
            </a:pPr>
            <a:r>
              <a:rPr lang="en-US" altLang="zh-CN" sz="1400" dirty="0">
                <a:latin typeface="微软雅黑" panose="020B0503020204020204" charset="-122"/>
                <a:ea typeface="微软雅黑" panose="020B0503020204020204" charset="-122"/>
                <a:sym typeface="微软雅黑" panose="020B0503020204020204" charset="-122"/>
              </a:rPr>
              <a:t>     </a:t>
            </a:r>
            <a:r>
              <a:rPr lang="zh-CN" altLang="en-US" sz="1400" dirty="0">
                <a:latin typeface="微软雅黑" panose="020B0503020204020204" charset="-122"/>
                <a:ea typeface="微软雅黑" panose="020B0503020204020204" charset="-122"/>
                <a:sym typeface="微软雅黑" panose="020B0503020204020204" charset="-122"/>
              </a:rPr>
              <a:t>不淘汰</a:t>
            </a:r>
            <a:endParaRPr lang="zh-CN" altLang="en-US" sz="1400" dirty="0">
              <a:latin typeface="微软雅黑" panose="020B0503020204020204" charset="-122"/>
              <a:ea typeface="微软雅黑" panose="020B0503020204020204" charset="-122"/>
              <a:sym typeface="微软雅黑" panose="020B0503020204020204" charset="-122"/>
            </a:endParaRPr>
          </a:p>
        </p:txBody>
      </p:sp>
    </p:spTree>
  </p:cSld>
  <p:clrMapOvr>
    <a:masterClrMapping/>
  </p:clrMapOvr>
  <p:transition spd="slow">
    <p:cut/>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5537" name="灯片编号占位符 1"/>
          <p:cNvSpPr/>
          <p:nvPr/>
        </p:nvSpPr>
        <p:spPr>
          <a:xfrm>
            <a:off x="6553200" y="4767263"/>
            <a:ext cx="2133600" cy="274637"/>
          </a:xfrm>
          <a:prstGeom prst="rect">
            <a:avLst/>
          </a:prstGeom>
          <a:noFill/>
          <a:ln w="9525">
            <a:noFill/>
          </a:ln>
        </p:spPr>
        <p:txBody>
          <a:bodyPr anchor="ctr" anchorCtr="false"/>
          <a:p>
            <a:pPr algn="r"/>
            <a:fld id="{9A0DB2DC-4C9A-4742-B13C-FB6460FD3503}" type="slidenum">
              <a:rPr lang="zh-CN" altLang="en-US" sz="1200" dirty="0">
                <a:solidFill>
                  <a:srgbClr val="898989"/>
                </a:solidFill>
                <a:latin typeface="Calibri" panose="020F0502020204030204" charset="0"/>
                <a:ea typeface="宋体" panose="02010600030101010101" pitchFamily="2" charset="-122"/>
              </a:rPr>
            </a:fld>
            <a:endParaRPr lang="zh-CN" altLang="en-US" sz="1200" dirty="0">
              <a:solidFill>
                <a:srgbClr val="898989"/>
              </a:solidFill>
              <a:latin typeface="Calibri" panose="020F0502020204030204" charset="0"/>
              <a:ea typeface="宋体" panose="02010600030101010101" pitchFamily="2" charset="-122"/>
            </a:endParaRPr>
          </a:p>
        </p:txBody>
      </p:sp>
      <p:sp>
        <p:nvSpPr>
          <p:cNvPr id="65538" name="直接连接符 6"/>
          <p:cNvSpPr/>
          <p:nvPr/>
        </p:nvSpPr>
        <p:spPr>
          <a:xfrm>
            <a:off x="755650" y="625475"/>
            <a:ext cx="7848600" cy="0"/>
          </a:xfrm>
          <a:prstGeom prst="line">
            <a:avLst/>
          </a:prstGeom>
          <a:ln w="9525" cap="flat" cmpd="sng">
            <a:solidFill>
              <a:srgbClr val="7F7F7F"/>
            </a:solidFill>
            <a:prstDash val="solid"/>
            <a:bevel/>
            <a:headEnd type="none" w="med" len="med"/>
            <a:tailEnd type="none" w="med" len="med"/>
          </a:ln>
        </p:spPr>
      </p:sp>
      <p:grpSp>
        <p:nvGrpSpPr>
          <p:cNvPr id="65539" name="组合 26626"/>
          <p:cNvGrpSpPr/>
          <p:nvPr/>
        </p:nvGrpSpPr>
        <p:grpSpPr>
          <a:xfrm>
            <a:off x="323850" y="292100"/>
            <a:ext cx="390525" cy="206375"/>
            <a:chOff x="0" y="0"/>
            <a:chExt cx="1041399" cy="549275"/>
          </a:xfrm>
        </p:grpSpPr>
        <p:sp>
          <p:nvSpPr>
            <p:cNvPr id="65540" name="Freeform 16"/>
            <p:cNvSpPr/>
            <p:nvPr/>
          </p:nvSpPr>
          <p:spPr>
            <a:xfrm>
              <a:off x="0" y="0"/>
              <a:ext cx="361950" cy="549275"/>
            </a:xfrm>
            <a:custGeom>
              <a:avLst/>
              <a:gdLst/>
              <a:ahLst/>
              <a:cxnLst>
                <a:cxn ang="0">
                  <a:pos x="4" y="92"/>
                </a:cxn>
                <a:cxn ang="0">
                  <a:pos x="96" y="0"/>
                </a:cxn>
                <a:cxn ang="0">
                  <a:pos x="400" y="304"/>
                </a:cxn>
                <a:cxn ang="0">
                  <a:pos x="96" y="608"/>
                </a:cxn>
                <a:cxn ang="0">
                  <a:pos x="0" y="512"/>
                </a:cxn>
                <a:cxn ang="0">
                  <a:pos x="212" y="300"/>
                </a:cxn>
                <a:cxn ang="0">
                  <a:pos x="4" y="92"/>
                </a:cxn>
              </a:cxnLst>
              <a:pathLst>
                <a:path w="400" h="608">
                  <a:moveTo>
                    <a:pt x="4" y="92"/>
                  </a:moveTo>
                  <a:lnTo>
                    <a:pt x="96" y="0"/>
                  </a:lnTo>
                  <a:lnTo>
                    <a:pt x="400" y="304"/>
                  </a:lnTo>
                  <a:lnTo>
                    <a:pt x="96" y="608"/>
                  </a:lnTo>
                  <a:lnTo>
                    <a:pt x="0" y="512"/>
                  </a:lnTo>
                  <a:lnTo>
                    <a:pt x="212" y="300"/>
                  </a:lnTo>
                  <a:lnTo>
                    <a:pt x="4" y="92"/>
                  </a:lnTo>
                  <a:close/>
                </a:path>
              </a:pathLst>
            </a:custGeom>
            <a:solidFill>
              <a:srgbClr val="005DA2"/>
            </a:solidFill>
            <a:ln w="9525">
              <a:noFill/>
            </a:ln>
          </p:spPr>
          <p:txBody>
            <a:bodyPr/>
            <a:p>
              <a:endParaRPr lang="zh-CN" altLang="en-US"/>
            </a:p>
          </p:txBody>
        </p:sp>
        <p:sp>
          <p:nvSpPr>
            <p:cNvPr id="65541" name="Freeform 17"/>
            <p:cNvSpPr/>
            <p:nvPr/>
          </p:nvSpPr>
          <p:spPr>
            <a:xfrm>
              <a:off x="338137" y="0"/>
              <a:ext cx="360362" cy="549275"/>
            </a:xfrm>
            <a:custGeom>
              <a:avLst/>
              <a:gdLst/>
              <a:ahLst/>
              <a:cxnLst>
                <a:cxn ang="0">
                  <a:pos x="4" y="92"/>
                </a:cxn>
                <a:cxn ang="0">
                  <a:pos x="96" y="0"/>
                </a:cxn>
                <a:cxn ang="0">
                  <a:pos x="399" y="304"/>
                </a:cxn>
                <a:cxn ang="0">
                  <a:pos x="96" y="608"/>
                </a:cxn>
                <a:cxn ang="0">
                  <a:pos x="0" y="512"/>
                </a:cxn>
                <a:cxn ang="0">
                  <a:pos x="212" y="300"/>
                </a:cxn>
                <a:cxn ang="0">
                  <a:pos x="4" y="92"/>
                </a:cxn>
              </a:cxnLst>
              <a:pathLst>
                <a:path w="399" h="608">
                  <a:moveTo>
                    <a:pt x="4" y="92"/>
                  </a:moveTo>
                  <a:lnTo>
                    <a:pt x="96" y="0"/>
                  </a:lnTo>
                  <a:lnTo>
                    <a:pt x="399" y="304"/>
                  </a:lnTo>
                  <a:lnTo>
                    <a:pt x="96" y="608"/>
                  </a:lnTo>
                  <a:lnTo>
                    <a:pt x="0" y="512"/>
                  </a:lnTo>
                  <a:lnTo>
                    <a:pt x="212" y="300"/>
                  </a:lnTo>
                  <a:lnTo>
                    <a:pt x="4" y="92"/>
                  </a:lnTo>
                  <a:close/>
                </a:path>
              </a:pathLst>
            </a:custGeom>
            <a:solidFill>
              <a:srgbClr val="3992DB"/>
            </a:solidFill>
            <a:ln w="9525">
              <a:noFill/>
            </a:ln>
          </p:spPr>
          <p:txBody>
            <a:bodyPr/>
            <a:p>
              <a:endParaRPr lang="zh-CN" altLang="en-US"/>
            </a:p>
          </p:txBody>
        </p:sp>
        <p:sp>
          <p:nvSpPr>
            <p:cNvPr id="65542" name="Freeform 18"/>
            <p:cNvSpPr/>
            <p:nvPr/>
          </p:nvSpPr>
          <p:spPr>
            <a:xfrm>
              <a:off x="681037" y="0"/>
              <a:ext cx="360362" cy="549275"/>
            </a:xfrm>
            <a:custGeom>
              <a:avLst/>
              <a:gdLst/>
              <a:ahLst/>
              <a:cxnLst>
                <a:cxn ang="0">
                  <a:pos x="4" y="92"/>
                </a:cxn>
                <a:cxn ang="0">
                  <a:pos x="95" y="0"/>
                </a:cxn>
                <a:cxn ang="0">
                  <a:pos x="399" y="304"/>
                </a:cxn>
                <a:cxn ang="0">
                  <a:pos x="95" y="608"/>
                </a:cxn>
                <a:cxn ang="0">
                  <a:pos x="0" y="512"/>
                </a:cxn>
                <a:cxn ang="0">
                  <a:pos x="212" y="300"/>
                </a:cxn>
                <a:cxn ang="0">
                  <a:pos x="4" y="92"/>
                </a:cxn>
              </a:cxnLst>
              <a:pathLst>
                <a:path w="399" h="608">
                  <a:moveTo>
                    <a:pt x="4" y="92"/>
                  </a:moveTo>
                  <a:lnTo>
                    <a:pt x="95" y="0"/>
                  </a:lnTo>
                  <a:lnTo>
                    <a:pt x="399" y="304"/>
                  </a:lnTo>
                  <a:lnTo>
                    <a:pt x="95" y="608"/>
                  </a:lnTo>
                  <a:lnTo>
                    <a:pt x="0" y="512"/>
                  </a:lnTo>
                  <a:lnTo>
                    <a:pt x="212" y="300"/>
                  </a:lnTo>
                  <a:lnTo>
                    <a:pt x="4" y="92"/>
                  </a:lnTo>
                  <a:close/>
                </a:path>
              </a:pathLst>
            </a:custGeom>
            <a:solidFill>
              <a:srgbClr val="F79600"/>
            </a:solidFill>
            <a:ln w="9525">
              <a:noFill/>
            </a:ln>
          </p:spPr>
          <p:txBody>
            <a:bodyPr/>
            <a:p>
              <a:endParaRPr lang="zh-CN" altLang="en-US"/>
            </a:p>
          </p:txBody>
        </p:sp>
      </p:grpSp>
      <p:sp>
        <p:nvSpPr>
          <p:cNvPr id="65543" name="矩形 1"/>
          <p:cNvSpPr/>
          <p:nvPr/>
        </p:nvSpPr>
        <p:spPr>
          <a:xfrm>
            <a:off x="971550" y="184150"/>
            <a:ext cx="4918075" cy="423545"/>
          </a:xfrm>
          <a:prstGeom prst="rect">
            <a:avLst/>
          </a:prstGeom>
          <a:noFill/>
          <a:ln w="9525">
            <a:noFill/>
          </a:ln>
        </p:spPr>
        <p:txBody>
          <a:bodyPr wrap="square" anchor="t" anchorCtr="false">
            <a:spAutoFit/>
          </a:bodyPr>
          <a:p>
            <a:pPr algn="just">
              <a:lnSpc>
                <a:spcPct val="120000"/>
              </a:lnSpc>
            </a:pPr>
            <a:r>
              <a:rPr lang="en-US" altLang="zh-CN" b="1" dirty="0">
                <a:solidFill>
                  <a:srgbClr val="3F3F3F"/>
                </a:solidFill>
                <a:latin typeface="微软雅黑" panose="020B0503020204020204" charset="-122"/>
                <a:ea typeface="微软雅黑" panose="020B0503020204020204" charset="-122"/>
                <a:sym typeface="微软雅黑" panose="020B0503020204020204" charset="-122"/>
              </a:rPr>
              <a:t>3.5 </a:t>
            </a:r>
            <a:r>
              <a:rPr lang="zh-CN" altLang="en-US" b="1" dirty="0">
                <a:solidFill>
                  <a:srgbClr val="3F3F3F"/>
                </a:solidFill>
                <a:latin typeface="微软雅黑" panose="020B0503020204020204" charset="-122"/>
                <a:ea typeface="微软雅黑" panose="020B0503020204020204" charset="-122"/>
                <a:sym typeface="微软雅黑" panose="020B0503020204020204" charset="-122"/>
              </a:rPr>
              <a:t>框架协议采购</a:t>
            </a:r>
            <a:endParaRPr lang="zh-CN" altLang="en-US" b="1" dirty="0">
              <a:solidFill>
                <a:srgbClr val="3F3F3F"/>
              </a:solidFill>
              <a:latin typeface="微软雅黑" panose="020B0503020204020204" charset="-122"/>
              <a:ea typeface="微软雅黑" panose="020B0503020204020204" charset="-122"/>
              <a:sym typeface="微软雅黑" panose="020B0503020204020204" charset="-122"/>
            </a:endParaRPr>
          </a:p>
        </p:txBody>
      </p:sp>
      <p:sp>
        <p:nvSpPr>
          <p:cNvPr id="65544" name="矩形 47"/>
          <p:cNvSpPr/>
          <p:nvPr/>
        </p:nvSpPr>
        <p:spPr>
          <a:xfrm>
            <a:off x="852488" y="989013"/>
            <a:ext cx="7751762" cy="2152650"/>
          </a:xfrm>
          <a:prstGeom prst="rect">
            <a:avLst/>
          </a:prstGeom>
          <a:noFill/>
          <a:ln w="9525">
            <a:noFill/>
          </a:ln>
        </p:spPr>
        <p:txBody>
          <a:bodyPr wrap="square" anchor="t" anchorCtr="false">
            <a:spAutoFit/>
          </a:bodyPr>
          <a:p>
            <a:pPr>
              <a:lnSpc>
                <a:spcPct val="130000"/>
              </a:lnSpc>
              <a:spcBef>
                <a:spcPts val="600"/>
              </a:spcBef>
            </a:pPr>
            <a:r>
              <a:rPr lang="zh-CN" altLang="en-US" sz="1400" b="1" dirty="0">
                <a:solidFill>
                  <a:srgbClr val="000000"/>
                </a:solidFill>
                <a:latin typeface="微软雅黑" panose="020B0503020204020204" charset="-122"/>
                <a:ea typeface="微软雅黑" panose="020B0503020204020204" charset="-122"/>
                <a:sym typeface="微软雅黑" panose="020B0503020204020204" charset="-122"/>
              </a:rPr>
              <a:t>三、合同授予</a:t>
            </a:r>
            <a:endParaRPr lang="zh-CN" altLang="en-US" sz="1400" b="1" dirty="0">
              <a:solidFill>
                <a:srgbClr val="000000"/>
              </a:solidFill>
              <a:latin typeface="微软雅黑" panose="020B0503020204020204" charset="-122"/>
              <a:ea typeface="微软雅黑" panose="020B0503020204020204" charset="-122"/>
              <a:sym typeface="微软雅黑" panose="020B0503020204020204" charset="-122"/>
            </a:endParaRPr>
          </a:p>
          <a:p>
            <a:pPr>
              <a:lnSpc>
                <a:spcPct val="130000"/>
              </a:lnSpc>
              <a:spcBef>
                <a:spcPts val="600"/>
              </a:spcBef>
            </a:pPr>
            <a:r>
              <a:rPr lang="zh-CN" altLang="en-US" sz="1400" b="1" dirty="0">
                <a:solidFill>
                  <a:srgbClr val="000000"/>
                </a:solidFill>
                <a:latin typeface="微软雅黑" panose="020B0503020204020204" charset="-122"/>
                <a:ea typeface="微软雅黑" panose="020B0503020204020204" charset="-122"/>
                <a:sym typeface="微软雅黑" panose="020B0503020204020204" charset="-122"/>
              </a:rPr>
              <a:t>    </a:t>
            </a:r>
            <a:r>
              <a:rPr lang="zh-CN" altLang="en-US" sz="1400" dirty="0">
                <a:latin typeface="微软雅黑" panose="020B0503020204020204" charset="-122"/>
                <a:ea typeface="微软雅黑" panose="020B0503020204020204" charset="-122"/>
                <a:sym typeface="微软雅黑" panose="020B0503020204020204" charset="-122"/>
              </a:rPr>
              <a:t>（一）直接选定</a:t>
            </a:r>
            <a:endParaRPr lang="zh-CN" altLang="en-US" sz="1400" dirty="0">
              <a:latin typeface="微软雅黑" panose="020B0503020204020204" charset="-122"/>
              <a:ea typeface="微软雅黑" panose="020B0503020204020204" charset="-122"/>
              <a:sym typeface="微软雅黑" panose="020B0503020204020204" charset="-122"/>
            </a:endParaRPr>
          </a:p>
          <a:p>
            <a:pPr>
              <a:lnSpc>
                <a:spcPct val="130000"/>
              </a:lnSpc>
              <a:spcBef>
                <a:spcPts val="600"/>
              </a:spcBef>
            </a:pPr>
            <a:r>
              <a:rPr lang="zh-CN" altLang="en-US" sz="1400" dirty="0">
                <a:latin typeface="微软雅黑" panose="020B0503020204020204" charset="-122"/>
                <a:ea typeface="微软雅黑" panose="020B0503020204020204" charset="-122"/>
                <a:sym typeface="微软雅黑" panose="020B0503020204020204" charset="-122"/>
              </a:rPr>
              <a:t> </a:t>
            </a:r>
            <a:r>
              <a:rPr lang="en-US" altLang="zh-CN" sz="1400" dirty="0">
                <a:latin typeface="微软雅黑" panose="020B0503020204020204" charset="-122"/>
                <a:ea typeface="微软雅黑" panose="020B0503020204020204" charset="-122"/>
                <a:sym typeface="微软雅黑" panose="020B0503020204020204" charset="-122"/>
              </a:rPr>
              <a:t>    </a:t>
            </a:r>
            <a:r>
              <a:rPr lang="zh-CN" altLang="en-US" sz="1400" dirty="0">
                <a:latin typeface="微软雅黑" panose="020B0503020204020204" charset="-122"/>
                <a:ea typeface="微软雅黑" panose="020B0503020204020204" charset="-122"/>
                <a:sym typeface="微软雅黑" panose="020B0503020204020204" charset="-122"/>
              </a:rPr>
              <a:t>主要方式</a:t>
            </a:r>
            <a:endParaRPr lang="zh-CN" altLang="en-US" sz="1400" dirty="0">
              <a:latin typeface="微软雅黑" panose="020B0503020204020204" charset="-122"/>
              <a:ea typeface="微软雅黑" panose="020B0503020204020204" charset="-122"/>
              <a:sym typeface="微软雅黑" panose="020B0503020204020204" charset="-122"/>
            </a:endParaRPr>
          </a:p>
          <a:p>
            <a:pPr>
              <a:lnSpc>
                <a:spcPct val="130000"/>
              </a:lnSpc>
              <a:spcBef>
                <a:spcPts val="600"/>
              </a:spcBef>
            </a:pPr>
            <a:r>
              <a:rPr lang="zh-CN" altLang="en-US" sz="1400" dirty="0">
                <a:latin typeface="微软雅黑" panose="020B0503020204020204" charset="-122"/>
                <a:ea typeface="微软雅黑" panose="020B0503020204020204" charset="-122"/>
                <a:sym typeface="微软雅黑" panose="020B0503020204020204" charset="-122"/>
              </a:rPr>
              <a:t> </a:t>
            </a:r>
            <a:r>
              <a:rPr lang="en-US" altLang="zh-CN" sz="1400" dirty="0">
                <a:latin typeface="微软雅黑" panose="020B0503020204020204" charset="-122"/>
                <a:ea typeface="微软雅黑" panose="020B0503020204020204" charset="-122"/>
                <a:sym typeface="微软雅黑" panose="020B0503020204020204" charset="-122"/>
              </a:rPr>
              <a:t>   </a:t>
            </a:r>
            <a:r>
              <a:rPr lang="zh-CN" altLang="en-US" sz="1400" dirty="0">
                <a:latin typeface="微软雅黑" panose="020B0503020204020204" charset="-122"/>
                <a:ea typeface="微软雅黑" panose="020B0503020204020204" charset="-122"/>
                <a:sym typeface="微软雅黑" panose="020B0503020204020204" charset="-122"/>
              </a:rPr>
              <a:t>（二）二次竞价</a:t>
            </a:r>
            <a:endParaRPr lang="zh-CN" altLang="en-US" sz="1400" dirty="0">
              <a:latin typeface="微软雅黑" panose="020B0503020204020204" charset="-122"/>
              <a:ea typeface="微软雅黑" panose="020B0503020204020204" charset="-122"/>
              <a:sym typeface="微软雅黑" panose="020B0503020204020204" charset="-122"/>
            </a:endParaRPr>
          </a:p>
          <a:p>
            <a:pPr>
              <a:lnSpc>
                <a:spcPct val="130000"/>
              </a:lnSpc>
              <a:spcBef>
                <a:spcPts val="600"/>
              </a:spcBef>
            </a:pPr>
            <a:r>
              <a:rPr lang="zh-CN" altLang="en-US" sz="1400" dirty="0">
                <a:latin typeface="微软雅黑" panose="020B0503020204020204" charset="-122"/>
                <a:ea typeface="微软雅黑" panose="020B0503020204020204" charset="-122"/>
                <a:sym typeface="微软雅黑" panose="020B0503020204020204" charset="-122"/>
              </a:rPr>
              <a:t> </a:t>
            </a:r>
            <a:r>
              <a:rPr lang="en-US" altLang="zh-CN" sz="1400" dirty="0">
                <a:latin typeface="微软雅黑" panose="020B0503020204020204" charset="-122"/>
                <a:ea typeface="微软雅黑" panose="020B0503020204020204" charset="-122"/>
                <a:sym typeface="微软雅黑" panose="020B0503020204020204" charset="-122"/>
              </a:rPr>
              <a:t>   </a:t>
            </a:r>
            <a:r>
              <a:rPr lang="zh-CN" altLang="en-US" sz="1400" dirty="0">
                <a:latin typeface="微软雅黑" panose="020B0503020204020204" charset="-122"/>
                <a:ea typeface="微软雅黑" panose="020B0503020204020204" charset="-122"/>
                <a:sym typeface="微软雅黑" panose="020B0503020204020204" charset="-122"/>
              </a:rPr>
              <a:t>（三）顺序轮候</a:t>
            </a:r>
            <a:endParaRPr lang="zh-CN" altLang="en-US" sz="1400" dirty="0">
              <a:latin typeface="微软雅黑" panose="020B0503020204020204" charset="-122"/>
              <a:ea typeface="微软雅黑" panose="020B0503020204020204" charset="-122"/>
              <a:sym typeface="微软雅黑" panose="020B0503020204020204" charset="-122"/>
            </a:endParaRPr>
          </a:p>
          <a:p>
            <a:pPr>
              <a:lnSpc>
                <a:spcPct val="130000"/>
              </a:lnSpc>
              <a:spcBef>
                <a:spcPts val="600"/>
              </a:spcBef>
            </a:pPr>
            <a:r>
              <a:rPr lang="en-US" altLang="zh-CN" sz="1400" dirty="0">
                <a:latin typeface="微软雅黑" panose="020B0503020204020204" charset="-122"/>
                <a:ea typeface="微软雅黑" panose="020B0503020204020204" charset="-122"/>
                <a:sym typeface="微软雅黑" panose="020B0503020204020204" charset="-122"/>
              </a:rPr>
              <a:t>     </a:t>
            </a:r>
            <a:r>
              <a:rPr lang="zh-CN" altLang="en-US" sz="1400" dirty="0">
                <a:latin typeface="微软雅黑" panose="020B0503020204020204" charset="-122"/>
                <a:ea typeface="微软雅黑" panose="020B0503020204020204" charset="-122"/>
                <a:sym typeface="微软雅黑" panose="020B0503020204020204" charset="-122"/>
              </a:rPr>
              <a:t>一般适用于服务项目</a:t>
            </a:r>
            <a:endParaRPr lang="zh-CN" altLang="en-US" sz="1400" dirty="0">
              <a:latin typeface="微软雅黑" panose="020B0503020204020204" charset="-122"/>
              <a:ea typeface="微软雅黑" panose="020B0503020204020204" charset="-122"/>
              <a:sym typeface="微软雅黑" panose="020B0503020204020204" charset="-122"/>
            </a:endParaRPr>
          </a:p>
        </p:txBody>
      </p:sp>
    </p:spTree>
  </p:cSld>
  <p:clrMapOvr>
    <a:masterClrMapping/>
  </p:clrMapOvr>
  <p:transition spd="slow">
    <p:cut/>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6561" name="灯片编号占位符 1"/>
          <p:cNvSpPr/>
          <p:nvPr/>
        </p:nvSpPr>
        <p:spPr>
          <a:xfrm>
            <a:off x="6553200" y="4767263"/>
            <a:ext cx="2133600" cy="274637"/>
          </a:xfrm>
          <a:prstGeom prst="rect">
            <a:avLst/>
          </a:prstGeom>
          <a:noFill/>
          <a:ln w="9525">
            <a:noFill/>
          </a:ln>
        </p:spPr>
        <p:txBody>
          <a:bodyPr anchor="ctr" anchorCtr="false"/>
          <a:p>
            <a:pPr algn="r"/>
            <a:fld id="{9A0DB2DC-4C9A-4742-B13C-FB6460FD3503}" type="slidenum">
              <a:rPr lang="zh-CN" altLang="en-US" sz="1200" dirty="0">
                <a:solidFill>
                  <a:srgbClr val="898989"/>
                </a:solidFill>
                <a:latin typeface="Calibri" panose="020F0502020204030204" charset="0"/>
                <a:ea typeface="宋体" panose="02010600030101010101" pitchFamily="2" charset="-122"/>
              </a:rPr>
            </a:fld>
            <a:endParaRPr lang="zh-CN" altLang="en-US" sz="1200" dirty="0">
              <a:solidFill>
                <a:srgbClr val="898989"/>
              </a:solidFill>
              <a:latin typeface="Calibri" panose="020F0502020204030204" charset="0"/>
              <a:ea typeface="宋体" panose="02010600030101010101" pitchFamily="2" charset="-122"/>
            </a:endParaRPr>
          </a:p>
        </p:txBody>
      </p:sp>
      <p:sp>
        <p:nvSpPr>
          <p:cNvPr id="66562" name="直接连接符 6"/>
          <p:cNvSpPr/>
          <p:nvPr/>
        </p:nvSpPr>
        <p:spPr>
          <a:xfrm>
            <a:off x="755650" y="625475"/>
            <a:ext cx="7848600" cy="0"/>
          </a:xfrm>
          <a:prstGeom prst="line">
            <a:avLst/>
          </a:prstGeom>
          <a:ln w="9525" cap="flat" cmpd="sng">
            <a:solidFill>
              <a:srgbClr val="7F7F7F"/>
            </a:solidFill>
            <a:prstDash val="solid"/>
            <a:bevel/>
            <a:headEnd type="none" w="med" len="med"/>
            <a:tailEnd type="none" w="med" len="med"/>
          </a:ln>
        </p:spPr>
      </p:sp>
      <p:grpSp>
        <p:nvGrpSpPr>
          <p:cNvPr id="66563" name="组合 26626"/>
          <p:cNvGrpSpPr/>
          <p:nvPr/>
        </p:nvGrpSpPr>
        <p:grpSpPr>
          <a:xfrm>
            <a:off x="323850" y="292100"/>
            <a:ext cx="390525" cy="206375"/>
            <a:chOff x="0" y="0"/>
            <a:chExt cx="1041399" cy="549275"/>
          </a:xfrm>
        </p:grpSpPr>
        <p:sp>
          <p:nvSpPr>
            <p:cNvPr id="66564" name="Freeform 16"/>
            <p:cNvSpPr/>
            <p:nvPr/>
          </p:nvSpPr>
          <p:spPr>
            <a:xfrm>
              <a:off x="0" y="0"/>
              <a:ext cx="361950" cy="549275"/>
            </a:xfrm>
            <a:custGeom>
              <a:avLst/>
              <a:gdLst/>
              <a:ahLst/>
              <a:cxnLst>
                <a:cxn ang="0">
                  <a:pos x="4" y="92"/>
                </a:cxn>
                <a:cxn ang="0">
                  <a:pos x="96" y="0"/>
                </a:cxn>
                <a:cxn ang="0">
                  <a:pos x="400" y="304"/>
                </a:cxn>
                <a:cxn ang="0">
                  <a:pos x="96" y="608"/>
                </a:cxn>
                <a:cxn ang="0">
                  <a:pos x="0" y="512"/>
                </a:cxn>
                <a:cxn ang="0">
                  <a:pos x="212" y="300"/>
                </a:cxn>
                <a:cxn ang="0">
                  <a:pos x="4" y="92"/>
                </a:cxn>
              </a:cxnLst>
              <a:pathLst>
                <a:path w="400" h="608">
                  <a:moveTo>
                    <a:pt x="4" y="92"/>
                  </a:moveTo>
                  <a:lnTo>
                    <a:pt x="96" y="0"/>
                  </a:lnTo>
                  <a:lnTo>
                    <a:pt x="400" y="304"/>
                  </a:lnTo>
                  <a:lnTo>
                    <a:pt x="96" y="608"/>
                  </a:lnTo>
                  <a:lnTo>
                    <a:pt x="0" y="512"/>
                  </a:lnTo>
                  <a:lnTo>
                    <a:pt x="212" y="300"/>
                  </a:lnTo>
                  <a:lnTo>
                    <a:pt x="4" y="92"/>
                  </a:lnTo>
                  <a:close/>
                </a:path>
              </a:pathLst>
            </a:custGeom>
            <a:solidFill>
              <a:srgbClr val="005DA2"/>
            </a:solidFill>
            <a:ln w="9525">
              <a:noFill/>
            </a:ln>
          </p:spPr>
          <p:txBody>
            <a:bodyPr/>
            <a:p>
              <a:endParaRPr lang="zh-CN" altLang="en-US"/>
            </a:p>
          </p:txBody>
        </p:sp>
        <p:sp>
          <p:nvSpPr>
            <p:cNvPr id="66565" name="Freeform 17"/>
            <p:cNvSpPr/>
            <p:nvPr/>
          </p:nvSpPr>
          <p:spPr>
            <a:xfrm>
              <a:off x="338137" y="0"/>
              <a:ext cx="360362" cy="549275"/>
            </a:xfrm>
            <a:custGeom>
              <a:avLst/>
              <a:gdLst/>
              <a:ahLst/>
              <a:cxnLst>
                <a:cxn ang="0">
                  <a:pos x="4" y="92"/>
                </a:cxn>
                <a:cxn ang="0">
                  <a:pos x="96" y="0"/>
                </a:cxn>
                <a:cxn ang="0">
                  <a:pos x="399" y="304"/>
                </a:cxn>
                <a:cxn ang="0">
                  <a:pos x="96" y="608"/>
                </a:cxn>
                <a:cxn ang="0">
                  <a:pos x="0" y="512"/>
                </a:cxn>
                <a:cxn ang="0">
                  <a:pos x="212" y="300"/>
                </a:cxn>
                <a:cxn ang="0">
                  <a:pos x="4" y="92"/>
                </a:cxn>
              </a:cxnLst>
              <a:pathLst>
                <a:path w="399" h="608">
                  <a:moveTo>
                    <a:pt x="4" y="92"/>
                  </a:moveTo>
                  <a:lnTo>
                    <a:pt x="96" y="0"/>
                  </a:lnTo>
                  <a:lnTo>
                    <a:pt x="399" y="304"/>
                  </a:lnTo>
                  <a:lnTo>
                    <a:pt x="96" y="608"/>
                  </a:lnTo>
                  <a:lnTo>
                    <a:pt x="0" y="512"/>
                  </a:lnTo>
                  <a:lnTo>
                    <a:pt x="212" y="300"/>
                  </a:lnTo>
                  <a:lnTo>
                    <a:pt x="4" y="92"/>
                  </a:lnTo>
                  <a:close/>
                </a:path>
              </a:pathLst>
            </a:custGeom>
            <a:solidFill>
              <a:srgbClr val="3992DB"/>
            </a:solidFill>
            <a:ln w="9525">
              <a:noFill/>
            </a:ln>
          </p:spPr>
          <p:txBody>
            <a:bodyPr/>
            <a:p>
              <a:endParaRPr lang="zh-CN" altLang="en-US"/>
            </a:p>
          </p:txBody>
        </p:sp>
        <p:sp>
          <p:nvSpPr>
            <p:cNvPr id="66566" name="Freeform 18"/>
            <p:cNvSpPr/>
            <p:nvPr/>
          </p:nvSpPr>
          <p:spPr>
            <a:xfrm>
              <a:off x="681037" y="0"/>
              <a:ext cx="360362" cy="549275"/>
            </a:xfrm>
            <a:custGeom>
              <a:avLst/>
              <a:gdLst/>
              <a:ahLst/>
              <a:cxnLst>
                <a:cxn ang="0">
                  <a:pos x="4" y="92"/>
                </a:cxn>
                <a:cxn ang="0">
                  <a:pos x="95" y="0"/>
                </a:cxn>
                <a:cxn ang="0">
                  <a:pos x="399" y="304"/>
                </a:cxn>
                <a:cxn ang="0">
                  <a:pos x="95" y="608"/>
                </a:cxn>
                <a:cxn ang="0">
                  <a:pos x="0" y="512"/>
                </a:cxn>
                <a:cxn ang="0">
                  <a:pos x="212" y="300"/>
                </a:cxn>
                <a:cxn ang="0">
                  <a:pos x="4" y="92"/>
                </a:cxn>
              </a:cxnLst>
              <a:pathLst>
                <a:path w="399" h="608">
                  <a:moveTo>
                    <a:pt x="4" y="92"/>
                  </a:moveTo>
                  <a:lnTo>
                    <a:pt x="95" y="0"/>
                  </a:lnTo>
                  <a:lnTo>
                    <a:pt x="399" y="304"/>
                  </a:lnTo>
                  <a:lnTo>
                    <a:pt x="95" y="608"/>
                  </a:lnTo>
                  <a:lnTo>
                    <a:pt x="0" y="512"/>
                  </a:lnTo>
                  <a:lnTo>
                    <a:pt x="212" y="300"/>
                  </a:lnTo>
                  <a:lnTo>
                    <a:pt x="4" y="92"/>
                  </a:lnTo>
                  <a:close/>
                </a:path>
              </a:pathLst>
            </a:custGeom>
            <a:solidFill>
              <a:srgbClr val="F79600"/>
            </a:solidFill>
            <a:ln w="9525">
              <a:noFill/>
            </a:ln>
          </p:spPr>
          <p:txBody>
            <a:bodyPr/>
            <a:p>
              <a:endParaRPr lang="zh-CN" altLang="en-US"/>
            </a:p>
          </p:txBody>
        </p:sp>
      </p:grpSp>
      <p:sp>
        <p:nvSpPr>
          <p:cNvPr id="66567" name="矩形 1"/>
          <p:cNvSpPr/>
          <p:nvPr/>
        </p:nvSpPr>
        <p:spPr>
          <a:xfrm>
            <a:off x="971550" y="184150"/>
            <a:ext cx="4918075" cy="423545"/>
          </a:xfrm>
          <a:prstGeom prst="rect">
            <a:avLst/>
          </a:prstGeom>
          <a:noFill/>
          <a:ln w="9525">
            <a:noFill/>
          </a:ln>
        </p:spPr>
        <p:txBody>
          <a:bodyPr wrap="square" anchor="t" anchorCtr="false">
            <a:spAutoFit/>
          </a:bodyPr>
          <a:p>
            <a:pPr algn="just">
              <a:lnSpc>
                <a:spcPct val="120000"/>
              </a:lnSpc>
            </a:pPr>
            <a:r>
              <a:rPr lang="en-US" altLang="zh-CN" b="1" dirty="0">
                <a:solidFill>
                  <a:srgbClr val="3F3F3F"/>
                </a:solidFill>
                <a:latin typeface="微软雅黑" panose="020B0503020204020204" charset="-122"/>
                <a:ea typeface="微软雅黑" panose="020B0503020204020204" charset="-122"/>
                <a:sym typeface="微软雅黑" panose="020B0503020204020204" charset="-122"/>
              </a:rPr>
              <a:t>3.5 </a:t>
            </a:r>
            <a:r>
              <a:rPr lang="zh-CN" altLang="en-US" b="1" dirty="0">
                <a:solidFill>
                  <a:srgbClr val="3F3F3F"/>
                </a:solidFill>
                <a:latin typeface="微软雅黑" panose="020B0503020204020204" charset="-122"/>
                <a:ea typeface="微软雅黑" panose="020B0503020204020204" charset="-122"/>
                <a:sym typeface="微软雅黑" panose="020B0503020204020204" charset="-122"/>
              </a:rPr>
              <a:t>框架协议采购</a:t>
            </a:r>
            <a:endParaRPr lang="zh-CN" altLang="en-US" b="1" dirty="0">
              <a:solidFill>
                <a:srgbClr val="3F3F3F"/>
              </a:solidFill>
              <a:latin typeface="微软雅黑" panose="020B0503020204020204" charset="-122"/>
              <a:ea typeface="微软雅黑" panose="020B0503020204020204" charset="-122"/>
              <a:sym typeface="微软雅黑" panose="020B0503020204020204" charset="-122"/>
            </a:endParaRPr>
          </a:p>
        </p:txBody>
      </p:sp>
      <p:sp>
        <p:nvSpPr>
          <p:cNvPr id="66568" name="矩形 47"/>
          <p:cNvSpPr/>
          <p:nvPr/>
        </p:nvSpPr>
        <p:spPr>
          <a:xfrm>
            <a:off x="852488" y="995363"/>
            <a:ext cx="7751762" cy="1643062"/>
          </a:xfrm>
          <a:prstGeom prst="rect">
            <a:avLst/>
          </a:prstGeom>
          <a:noFill/>
          <a:ln w="9525">
            <a:noFill/>
          </a:ln>
        </p:spPr>
        <p:txBody>
          <a:bodyPr wrap="square" anchor="t" anchorCtr="false">
            <a:spAutoFit/>
          </a:bodyPr>
          <a:p>
            <a:pPr>
              <a:lnSpc>
                <a:spcPct val="130000"/>
              </a:lnSpc>
              <a:spcBef>
                <a:spcPts val="600"/>
              </a:spcBef>
            </a:pPr>
            <a:r>
              <a:rPr lang="zh-CN" altLang="en-US" sz="1400" b="1" dirty="0">
                <a:solidFill>
                  <a:srgbClr val="000000"/>
                </a:solidFill>
                <a:latin typeface="微软雅黑" panose="020B0503020204020204" charset="-122"/>
                <a:ea typeface="微软雅黑" panose="020B0503020204020204" charset="-122"/>
                <a:sym typeface="微软雅黑" panose="020B0503020204020204" charset="-122"/>
              </a:rPr>
              <a:t>四、升级换代和补充征集</a:t>
            </a:r>
            <a:endParaRPr lang="zh-CN" altLang="en-US" sz="1400" b="1" dirty="0">
              <a:solidFill>
                <a:srgbClr val="000000"/>
              </a:solidFill>
              <a:latin typeface="微软雅黑" panose="020B0503020204020204" charset="-122"/>
              <a:ea typeface="微软雅黑" panose="020B0503020204020204" charset="-122"/>
              <a:sym typeface="微软雅黑" panose="020B0503020204020204" charset="-122"/>
            </a:endParaRPr>
          </a:p>
          <a:p>
            <a:pPr>
              <a:lnSpc>
                <a:spcPct val="130000"/>
              </a:lnSpc>
              <a:spcBef>
                <a:spcPts val="600"/>
              </a:spcBef>
            </a:pPr>
            <a:r>
              <a:rPr lang="en-US" altLang="zh-CN" sz="1400" dirty="0">
                <a:latin typeface="微软雅黑" panose="020B0503020204020204" charset="-122"/>
                <a:ea typeface="微软雅黑" panose="020B0503020204020204" charset="-122"/>
                <a:sym typeface="微软雅黑" panose="020B0503020204020204" charset="-122"/>
              </a:rPr>
              <a:t>    </a:t>
            </a:r>
            <a:r>
              <a:rPr lang="zh-CN" altLang="en-US" sz="1400" dirty="0">
                <a:latin typeface="微软雅黑" panose="020B0503020204020204" charset="-122"/>
                <a:ea typeface="微软雅黑" panose="020B0503020204020204" charset="-122"/>
                <a:sym typeface="微软雅黑" panose="020B0503020204020204" charset="-122"/>
              </a:rPr>
              <a:t>剩余入围供应商不足入围供应商总数70%且影响框架协议执行的，框架协议有效期内，征集人可以补充征集供应商。     </a:t>
            </a:r>
            <a:endParaRPr lang="zh-CN" altLang="en-US" sz="1400" dirty="0">
              <a:latin typeface="微软雅黑" panose="020B0503020204020204" charset="-122"/>
              <a:ea typeface="微软雅黑" panose="020B0503020204020204" charset="-122"/>
              <a:sym typeface="微软雅黑" panose="020B0503020204020204" charset="-122"/>
            </a:endParaRPr>
          </a:p>
          <a:p>
            <a:pPr>
              <a:lnSpc>
                <a:spcPct val="130000"/>
              </a:lnSpc>
              <a:spcBef>
                <a:spcPts val="600"/>
              </a:spcBef>
            </a:pPr>
            <a:r>
              <a:rPr lang="en-US" altLang="zh-CN" sz="1400" dirty="0">
                <a:latin typeface="微软雅黑" panose="020B0503020204020204" charset="-122"/>
                <a:ea typeface="微软雅黑" panose="020B0503020204020204" charset="-122"/>
                <a:sym typeface="微软雅黑" panose="020B0503020204020204" charset="-122"/>
              </a:rPr>
              <a:t>    </a:t>
            </a:r>
            <a:r>
              <a:rPr lang="zh-CN" altLang="en-US" sz="1400" dirty="0">
                <a:latin typeface="微软雅黑" panose="020B0503020204020204" charset="-122"/>
                <a:ea typeface="微软雅黑" panose="020B0503020204020204" charset="-122"/>
                <a:sym typeface="微软雅黑" panose="020B0503020204020204" charset="-122"/>
              </a:rPr>
              <a:t>被取消入围资格或者被解除框架协议的供应商不得参加同一封闭式框架协议补充征集，或者重新申请加入同一开放式框架协议。</a:t>
            </a:r>
            <a:endParaRPr lang="zh-CN" altLang="en-US" sz="1400" dirty="0">
              <a:latin typeface="微软雅黑" panose="020B0503020204020204" charset="-122"/>
              <a:ea typeface="微软雅黑" panose="020B0503020204020204" charset="-122"/>
              <a:sym typeface="微软雅黑" panose="020B0503020204020204" charset="-122"/>
            </a:endParaRP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灯片编号占位符 1"/>
          <p:cNvSpPr/>
          <p:nvPr>
            <p:ph type="sldNum" sz="quarter" idx="12"/>
          </p:nvPr>
        </p:nvSpPr>
        <p:spPr>
          <a:xfrm>
            <a:off x="6553200" y="4767263"/>
            <a:ext cx="2133600" cy="274637"/>
          </a:xfrm>
        </p:spPr>
        <p:txBody>
          <a:bodyPr anchor="ctr" anchorCtr="false"/>
          <a:lstStyle>
            <a:lvl1pPr marL="0" lvl="0"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5pPr>
          </a:lstStyle>
          <a:p>
            <a:pPr lvl="0" algn="r">
              <a:buSzTx/>
            </a:pPr>
            <a:fld id="{9A0DB2DC-4C9A-4742-B13C-FB6460FD3503}" type="slidenum">
              <a:rPr lang="zh-CN" altLang="en-US" sz="1200" dirty="0">
                <a:solidFill>
                  <a:srgbClr val="898989"/>
                </a:solidFill>
                <a:latin typeface="Arial" panose="02080604020202020204" pitchFamily="34" charset="0"/>
                <a:ea typeface="宋体" panose="02010600030101010101" pitchFamily="2" charset="-122"/>
              </a:rPr>
            </a:fld>
            <a:endParaRPr lang="zh-CN" altLang="en-US" sz="1200" dirty="0">
              <a:solidFill>
                <a:srgbClr val="898989"/>
              </a:solidFill>
              <a:latin typeface="Arial" panose="02080604020202020204" pitchFamily="34" charset="0"/>
              <a:ea typeface="宋体" panose="02010600030101010101" pitchFamily="2" charset="-122"/>
            </a:endParaRPr>
          </a:p>
        </p:txBody>
      </p:sp>
      <p:sp>
        <p:nvSpPr>
          <p:cNvPr id="21506" name="直接连接符 6"/>
          <p:cNvSpPr/>
          <p:nvPr/>
        </p:nvSpPr>
        <p:spPr>
          <a:xfrm>
            <a:off x="755650" y="625475"/>
            <a:ext cx="7848600" cy="0"/>
          </a:xfrm>
          <a:prstGeom prst="line">
            <a:avLst/>
          </a:prstGeom>
          <a:ln w="9525" cap="flat" cmpd="sng">
            <a:solidFill>
              <a:srgbClr val="7F7F7F"/>
            </a:solidFill>
            <a:prstDash val="solid"/>
            <a:round/>
            <a:headEnd type="none" w="med" len="med"/>
            <a:tailEnd type="none" w="med" len="med"/>
          </a:ln>
        </p:spPr>
      </p:sp>
      <p:grpSp>
        <p:nvGrpSpPr>
          <p:cNvPr id="21507" name="组合 13314"/>
          <p:cNvGrpSpPr/>
          <p:nvPr/>
        </p:nvGrpSpPr>
        <p:grpSpPr>
          <a:xfrm>
            <a:off x="323850" y="292100"/>
            <a:ext cx="390525" cy="206375"/>
            <a:chOff x="0" y="0"/>
            <a:chExt cx="1041399" cy="549275"/>
          </a:xfrm>
        </p:grpSpPr>
        <p:sp>
          <p:nvSpPr>
            <p:cNvPr id="21508" name="Freeform 16"/>
            <p:cNvSpPr/>
            <p:nvPr/>
          </p:nvSpPr>
          <p:spPr>
            <a:xfrm>
              <a:off x="0" y="0"/>
              <a:ext cx="361950" cy="549275"/>
            </a:xfrm>
            <a:custGeom>
              <a:avLst/>
              <a:gdLst/>
              <a:ahLst/>
              <a:cxnLst>
                <a:cxn ang="0">
                  <a:pos x="4" y="92"/>
                </a:cxn>
                <a:cxn ang="0">
                  <a:pos x="96" y="0"/>
                </a:cxn>
                <a:cxn ang="0">
                  <a:pos x="400" y="304"/>
                </a:cxn>
                <a:cxn ang="0">
                  <a:pos x="96" y="608"/>
                </a:cxn>
                <a:cxn ang="0">
                  <a:pos x="0" y="512"/>
                </a:cxn>
                <a:cxn ang="0">
                  <a:pos x="212" y="300"/>
                </a:cxn>
                <a:cxn ang="0">
                  <a:pos x="4" y="92"/>
                </a:cxn>
              </a:cxnLst>
              <a:pathLst>
                <a:path w="400" h="608">
                  <a:moveTo>
                    <a:pt x="4" y="92"/>
                  </a:moveTo>
                  <a:lnTo>
                    <a:pt x="96" y="0"/>
                  </a:lnTo>
                  <a:lnTo>
                    <a:pt x="400" y="304"/>
                  </a:lnTo>
                  <a:lnTo>
                    <a:pt x="96" y="608"/>
                  </a:lnTo>
                  <a:lnTo>
                    <a:pt x="0" y="512"/>
                  </a:lnTo>
                  <a:lnTo>
                    <a:pt x="212" y="300"/>
                  </a:lnTo>
                  <a:lnTo>
                    <a:pt x="4" y="92"/>
                  </a:lnTo>
                  <a:close/>
                </a:path>
              </a:pathLst>
            </a:custGeom>
            <a:solidFill>
              <a:srgbClr val="005DA2"/>
            </a:solidFill>
            <a:ln w="9525">
              <a:noFill/>
            </a:ln>
          </p:spPr>
          <p:txBody>
            <a:bodyPr/>
            <a:p>
              <a:endParaRPr lang="zh-CN" altLang="en-US"/>
            </a:p>
          </p:txBody>
        </p:sp>
        <p:sp>
          <p:nvSpPr>
            <p:cNvPr id="21509" name="Freeform 17"/>
            <p:cNvSpPr/>
            <p:nvPr/>
          </p:nvSpPr>
          <p:spPr>
            <a:xfrm>
              <a:off x="338137" y="0"/>
              <a:ext cx="360362" cy="549275"/>
            </a:xfrm>
            <a:custGeom>
              <a:avLst/>
              <a:gdLst/>
              <a:ahLst/>
              <a:cxnLst>
                <a:cxn ang="0">
                  <a:pos x="4" y="92"/>
                </a:cxn>
                <a:cxn ang="0">
                  <a:pos x="96" y="0"/>
                </a:cxn>
                <a:cxn ang="0">
                  <a:pos x="399" y="304"/>
                </a:cxn>
                <a:cxn ang="0">
                  <a:pos x="96" y="608"/>
                </a:cxn>
                <a:cxn ang="0">
                  <a:pos x="0" y="512"/>
                </a:cxn>
                <a:cxn ang="0">
                  <a:pos x="212" y="300"/>
                </a:cxn>
                <a:cxn ang="0">
                  <a:pos x="4" y="92"/>
                </a:cxn>
              </a:cxnLst>
              <a:pathLst>
                <a:path w="399" h="608">
                  <a:moveTo>
                    <a:pt x="4" y="92"/>
                  </a:moveTo>
                  <a:lnTo>
                    <a:pt x="96" y="0"/>
                  </a:lnTo>
                  <a:lnTo>
                    <a:pt x="399" y="304"/>
                  </a:lnTo>
                  <a:lnTo>
                    <a:pt x="96" y="608"/>
                  </a:lnTo>
                  <a:lnTo>
                    <a:pt x="0" y="512"/>
                  </a:lnTo>
                  <a:lnTo>
                    <a:pt x="212" y="300"/>
                  </a:lnTo>
                  <a:lnTo>
                    <a:pt x="4" y="92"/>
                  </a:lnTo>
                  <a:close/>
                </a:path>
              </a:pathLst>
            </a:custGeom>
            <a:solidFill>
              <a:srgbClr val="3992DB"/>
            </a:solidFill>
            <a:ln w="9525">
              <a:noFill/>
            </a:ln>
          </p:spPr>
          <p:txBody>
            <a:bodyPr/>
            <a:p>
              <a:endParaRPr lang="zh-CN" altLang="en-US"/>
            </a:p>
          </p:txBody>
        </p:sp>
        <p:sp>
          <p:nvSpPr>
            <p:cNvPr id="21510" name="Freeform 18"/>
            <p:cNvSpPr/>
            <p:nvPr/>
          </p:nvSpPr>
          <p:spPr>
            <a:xfrm>
              <a:off x="681037" y="0"/>
              <a:ext cx="360362" cy="549275"/>
            </a:xfrm>
            <a:custGeom>
              <a:avLst/>
              <a:gdLst/>
              <a:ahLst/>
              <a:cxnLst>
                <a:cxn ang="0">
                  <a:pos x="4" y="92"/>
                </a:cxn>
                <a:cxn ang="0">
                  <a:pos x="95" y="0"/>
                </a:cxn>
                <a:cxn ang="0">
                  <a:pos x="399" y="304"/>
                </a:cxn>
                <a:cxn ang="0">
                  <a:pos x="95" y="608"/>
                </a:cxn>
                <a:cxn ang="0">
                  <a:pos x="0" y="512"/>
                </a:cxn>
                <a:cxn ang="0">
                  <a:pos x="212" y="300"/>
                </a:cxn>
                <a:cxn ang="0">
                  <a:pos x="4" y="92"/>
                </a:cxn>
              </a:cxnLst>
              <a:pathLst>
                <a:path w="399" h="608">
                  <a:moveTo>
                    <a:pt x="4" y="92"/>
                  </a:moveTo>
                  <a:lnTo>
                    <a:pt x="95" y="0"/>
                  </a:lnTo>
                  <a:lnTo>
                    <a:pt x="399" y="304"/>
                  </a:lnTo>
                  <a:lnTo>
                    <a:pt x="95" y="608"/>
                  </a:lnTo>
                  <a:lnTo>
                    <a:pt x="0" y="512"/>
                  </a:lnTo>
                  <a:lnTo>
                    <a:pt x="212" y="300"/>
                  </a:lnTo>
                  <a:lnTo>
                    <a:pt x="4" y="92"/>
                  </a:lnTo>
                  <a:close/>
                </a:path>
              </a:pathLst>
            </a:custGeom>
            <a:solidFill>
              <a:srgbClr val="F79600"/>
            </a:solidFill>
            <a:ln w="9525">
              <a:noFill/>
            </a:ln>
          </p:spPr>
          <p:txBody>
            <a:bodyPr/>
            <a:p>
              <a:endParaRPr lang="zh-CN" altLang="en-US"/>
            </a:p>
          </p:txBody>
        </p:sp>
      </p:grpSp>
      <p:sp>
        <p:nvSpPr>
          <p:cNvPr id="21511" name="Title 1"/>
          <p:cNvSpPr/>
          <p:nvPr/>
        </p:nvSpPr>
        <p:spPr>
          <a:xfrm>
            <a:off x="857250" y="195263"/>
            <a:ext cx="2795588" cy="379412"/>
          </a:xfrm>
          <a:prstGeom prst="rect">
            <a:avLst/>
          </a:prstGeom>
          <a:noFill/>
          <a:ln w="9525">
            <a:noFill/>
          </a:ln>
        </p:spPr>
        <p:txBody>
          <a:bodyPr lIns="0" rIns="0" anchor="ctr" anchorCtr="false"/>
          <a:p>
            <a:r>
              <a:rPr lang="zh-CN" altLang="en-US" b="1" dirty="0">
                <a:solidFill>
                  <a:srgbClr val="3F3F3F"/>
                </a:solidFill>
                <a:latin typeface="微软雅黑" panose="020B0503020204020204" charset="-122"/>
                <a:ea typeface="微软雅黑" panose="020B0503020204020204" charset="-122"/>
                <a:sym typeface="微软雅黑" panose="020B0503020204020204" charset="-122"/>
              </a:rPr>
              <a:t>政府采购的概念</a:t>
            </a:r>
            <a:endParaRPr lang="zh-CN" altLang="en-US" dirty="0">
              <a:latin typeface="Arial" panose="02080604020202020204" pitchFamily="34" charset="0"/>
              <a:ea typeface="宋体" panose="02010600030101010101" pitchFamily="2" charset="-122"/>
            </a:endParaRPr>
          </a:p>
        </p:txBody>
      </p:sp>
      <p:sp>
        <p:nvSpPr>
          <p:cNvPr id="21512" name="矩形 27"/>
          <p:cNvSpPr/>
          <p:nvPr/>
        </p:nvSpPr>
        <p:spPr>
          <a:xfrm>
            <a:off x="2846388" y="1079500"/>
            <a:ext cx="5103812" cy="1565275"/>
          </a:xfrm>
          <a:prstGeom prst="rect">
            <a:avLst/>
          </a:prstGeom>
          <a:solidFill>
            <a:schemeClr val="accent2"/>
          </a:solidFill>
          <a:ln w="9525">
            <a:noFill/>
          </a:ln>
        </p:spPr>
        <p:txBody>
          <a:bodyPr lIns="68584" tIns="34291" rIns="68584" bIns="34291" anchor="ctr" anchorCtr="false"/>
          <a:p>
            <a:pPr algn="ctr"/>
            <a:endParaRPr lang="zh-CN" altLang="zh-CN">
              <a:solidFill>
                <a:srgbClr val="FFFFFF"/>
              </a:solidFill>
              <a:latin typeface="微软雅黑" panose="020B0503020204020204" charset="-122"/>
              <a:ea typeface="微软雅黑" panose="020B0503020204020204" charset="-122"/>
              <a:sym typeface="微软雅黑" panose="020B0503020204020204" charset="-122"/>
            </a:endParaRPr>
          </a:p>
        </p:txBody>
      </p:sp>
      <p:sp>
        <p:nvSpPr>
          <p:cNvPr id="21513" name="矩形 28"/>
          <p:cNvSpPr/>
          <p:nvPr/>
        </p:nvSpPr>
        <p:spPr>
          <a:xfrm>
            <a:off x="3652838" y="915988"/>
            <a:ext cx="3516312" cy="327025"/>
          </a:xfrm>
          <a:prstGeom prst="rect">
            <a:avLst/>
          </a:prstGeom>
          <a:solidFill>
            <a:schemeClr val="accent1"/>
          </a:solidFill>
          <a:ln w="9525">
            <a:noFill/>
          </a:ln>
        </p:spPr>
        <p:txBody>
          <a:bodyPr lIns="68584" tIns="34291" rIns="68584" bIns="34291" anchor="ctr" anchorCtr="false"/>
          <a:p>
            <a:pPr algn="ctr"/>
            <a:r>
              <a:rPr lang="zh-CN" altLang="en-US" sz="1400" dirty="0">
                <a:solidFill>
                  <a:srgbClr val="FFFFFF"/>
                </a:solidFill>
                <a:latin typeface="微软雅黑" panose="020B0503020204020204" charset="-122"/>
                <a:ea typeface="微软雅黑" panose="020B0503020204020204" charset="-122"/>
                <a:sym typeface="微软雅黑" panose="020B0503020204020204" charset="-122"/>
              </a:rPr>
              <a:t>集采机构采购和部门集中采购</a:t>
            </a:r>
            <a:endParaRPr lang="zh-CN" altLang="en-US" dirty="0">
              <a:latin typeface="Arial" panose="02080604020202020204" pitchFamily="34" charset="0"/>
              <a:ea typeface="宋体" panose="02010600030101010101" pitchFamily="2" charset="-122"/>
            </a:endParaRPr>
          </a:p>
        </p:txBody>
      </p:sp>
      <p:sp>
        <p:nvSpPr>
          <p:cNvPr id="21514" name="六边形 29"/>
          <p:cNvSpPr/>
          <p:nvPr/>
        </p:nvSpPr>
        <p:spPr>
          <a:xfrm>
            <a:off x="903288" y="2425700"/>
            <a:ext cx="1190625" cy="1025525"/>
          </a:xfrm>
          <a:prstGeom prst="hexagon">
            <a:avLst>
              <a:gd name="adj" fmla="val 25010"/>
              <a:gd name="vf" fmla="val 115470"/>
            </a:avLst>
          </a:prstGeom>
          <a:solidFill>
            <a:schemeClr val="accent1"/>
          </a:solidFill>
          <a:ln w="9525">
            <a:noFill/>
          </a:ln>
        </p:spPr>
        <p:txBody>
          <a:bodyPr lIns="68584" tIns="34291" rIns="68584" bIns="34291" anchor="ctr" anchorCtr="false"/>
          <a:p>
            <a:pPr algn="ctr"/>
            <a:r>
              <a:rPr lang="zh-CN" altLang="en-US" sz="2000" b="1" dirty="0">
                <a:solidFill>
                  <a:srgbClr val="FFFFFF"/>
                </a:solidFill>
                <a:latin typeface="微软雅黑" panose="020B0503020204020204" charset="-122"/>
                <a:ea typeface="微软雅黑" panose="020B0503020204020204" charset="-122"/>
                <a:sym typeface="微软雅黑" panose="020B0503020204020204" charset="-122"/>
              </a:rPr>
              <a:t>核心概念</a:t>
            </a:r>
            <a:endParaRPr lang="zh-CN" altLang="en-US" dirty="0">
              <a:latin typeface="Arial" panose="02080604020202020204" pitchFamily="34" charset="0"/>
              <a:ea typeface="宋体" panose="02010600030101010101" pitchFamily="2" charset="-122"/>
            </a:endParaRPr>
          </a:p>
        </p:txBody>
      </p:sp>
      <p:cxnSp>
        <p:nvCxnSpPr>
          <p:cNvPr id="21515" name="直接箭头连接符 30"/>
          <p:cNvCxnSpPr>
            <a:stCxn id="21514" idx="5"/>
            <a:endCxn id="21512" idx="1"/>
          </p:cNvCxnSpPr>
          <p:nvPr/>
        </p:nvCxnSpPr>
        <p:spPr>
          <a:xfrm flipV="true">
            <a:off x="1838325" y="1860550"/>
            <a:ext cx="1008063" cy="565150"/>
          </a:xfrm>
          <a:prstGeom prst="straightConnector1">
            <a:avLst/>
          </a:prstGeom>
          <a:ln w="9525" cap="flat" cmpd="sng">
            <a:solidFill>
              <a:srgbClr val="7F7F7F"/>
            </a:solidFill>
            <a:prstDash val="solid"/>
            <a:round/>
            <a:headEnd type="none" w="med" len="med"/>
            <a:tailEnd type="arrow" w="med" len="med"/>
          </a:ln>
        </p:spPr>
      </p:cxnSp>
      <p:cxnSp>
        <p:nvCxnSpPr>
          <p:cNvPr id="21516" name="直接箭头连接符 32"/>
          <p:cNvCxnSpPr>
            <a:stCxn id="21514" idx="5"/>
            <a:endCxn id="21512" idx="1"/>
          </p:cNvCxnSpPr>
          <p:nvPr/>
        </p:nvCxnSpPr>
        <p:spPr>
          <a:xfrm>
            <a:off x="1838325" y="3175000"/>
            <a:ext cx="1008063" cy="1035050"/>
          </a:xfrm>
          <a:prstGeom prst="straightConnector1">
            <a:avLst/>
          </a:prstGeom>
          <a:ln w="9525" cap="flat" cmpd="sng">
            <a:solidFill>
              <a:srgbClr val="7F7F7F"/>
            </a:solidFill>
            <a:prstDash val="solid"/>
            <a:round/>
            <a:headEnd type="none" w="med" len="med"/>
            <a:tailEnd type="arrow" w="med" len="med"/>
          </a:ln>
        </p:spPr>
      </p:cxnSp>
      <p:sp>
        <p:nvSpPr>
          <p:cNvPr id="21517" name="TextBox 33"/>
          <p:cNvSpPr/>
          <p:nvPr/>
        </p:nvSpPr>
        <p:spPr>
          <a:xfrm>
            <a:off x="3143250" y="1350963"/>
            <a:ext cx="4537075" cy="1189037"/>
          </a:xfrm>
          <a:prstGeom prst="rect">
            <a:avLst/>
          </a:prstGeom>
          <a:noFill/>
          <a:ln w="9525">
            <a:noFill/>
          </a:ln>
        </p:spPr>
        <p:txBody>
          <a:bodyPr wrap="square" lIns="68584" tIns="34291" rIns="68584" bIns="34291" anchor="t" anchorCtr="false">
            <a:spAutoFit/>
          </a:bodyPr>
          <a:p>
            <a:pPr>
              <a:lnSpc>
                <a:spcPct val="130000"/>
              </a:lnSpc>
            </a:pPr>
            <a:r>
              <a:rPr lang="zh-CN" altLang="en-US" sz="1400" dirty="0">
                <a:solidFill>
                  <a:srgbClr val="FF0000"/>
                </a:solidFill>
                <a:latin typeface="微软雅黑" panose="020B0503020204020204" charset="-122"/>
                <a:ea typeface="微软雅黑" panose="020B0503020204020204" charset="-122"/>
                <a:sym typeface="微软雅黑" panose="020B0503020204020204" charset="-122"/>
              </a:rPr>
              <a:t>集中采购机构采购项目：</a:t>
            </a:r>
            <a:r>
              <a:rPr lang="zh-CN" altLang="en-US" sz="1400" dirty="0">
                <a:solidFill>
                  <a:srgbClr val="3F3F3F"/>
                </a:solidFill>
                <a:latin typeface="微软雅黑" panose="020B0503020204020204" charset="-122"/>
                <a:ea typeface="微软雅黑" panose="020B0503020204020204" charset="-122"/>
                <a:sym typeface="微软雅黑" panose="020B0503020204020204" charset="-122"/>
              </a:rPr>
              <a:t>技术、服务等标准统一，采购人普遍使用的项目；</a:t>
            </a:r>
            <a:endParaRPr lang="zh-CN" altLang="en-US" sz="1400" dirty="0">
              <a:solidFill>
                <a:srgbClr val="3F3F3F"/>
              </a:solidFill>
              <a:latin typeface="微软雅黑" panose="020B0503020204020204" charset="-122"/>
              <a:ea typeface="微软雅黑" panose="020B0503020204020204" charset="-122"/>
              <a:sym typeface="微软雅黑" panose="020B0503020204020204" charset="-122"/>
            </a:endParaRPr>
          </a:p>
          <a:p>
            <a:pPr>
              <a:lnSpc>
                <a:spcPct val="130000"/>
              </a:lnSpc>
            </a:pPr>
            <a:r>
              <a:rPr lang="zh-CN" altLang="en-US" sz="1400" dirty="0">
                <a:solidFill>
                  <a:srgbClr val="FF0000"/>
                </a:solidFill>
                <a:latin typeface="微软雅黑" panose="020B0503020204020204" charset="-122"/>
                <a:ea typeface="微软雅黑" panose="020B0503020204020204" charset="-122"/>
                <a:sym typeface="微软雅黑" panose="020B0503020204020204" charset="-122"/>
              </a:rPr>
              <a:t>部门集中采购项目：</a:t>
            </a:r>
            <a:r>
              <a:rPr lang="zh-CN" altLang="en-US" sz="1400" dirty="0">
                <a:solidFill>
                  <a:srgbClr val="3F3F3F"/>
                </a:solidFill>
                <a:latin typeface="微软雅黑" panose="020B0503020204020204" charset="-122"/>
                <a:ea typeface="微软雅黑" panose="020B0503020204020204" charset="-122"/>
                <a:sym typeface="微软雅黑" panose="020B0503020204020204" charset="-122"/>
              </a:rPr>
              <a:t>采购人本部门、本系统基于业务需要有特殊要求，可以统一采购的项目。</a:t>
            </a:r>
            <a:endParaRPr lang="en-US" altLang="zh-CN" dirty="0">
              <a:latin typeface="Arial" panose="02080604020202020204" pitchFamily="34" charset="0"/>
              <a:ea typeface="宋体" panose="02010600030101010101" pitchFamily="2" charset="-122"/>
            </a:endParaRPr>
          </a:p>
        </p:txBody>
      </p:sp>
      <p:sp>
        <p:nvSpPr>
          <p:cNvPr id="21518" name="矩形 37"/>
          <p:cNvSpPr/>
          <p:nvPr/>
        </p:nvSpPr>
        <p:spPr>
          <a:xfrm>
            <a:off x="2846388" y="3363913"/>
            <a:ext cx="5103812" cy="1690687"/>
          </a:xfrm>
          <a:prstGeom prst="rect">
            <a:avLst/>
          </a:prstGeom>
          <a:solidFill>
            <a:schemeClr val="accent2"/>
          </a:solidFill>
          <a:ln w="9525">
            <a:noFill/>
          </a:ln>
        </p:spPr>
        <p:txBody>
          <a:bodyPr lIns="68584" tIns="34291" rIns="68584" bIns="34291" anchor="ctr" anchorCtr="false"/>
          <a:p>
            <a:pPr algn="ctr"/>
            <a:endParaRPr lang="zh-CN" altLang="zh-CN">
              <a:solidFill>
                <a:srgbClr val="FFFFFF"/>
              </a:solidFill>
              <a:latin typeface="微软雅黑" panose="020B0503020204020204" charset="-122"/>
              <a:ea typeface="微软雅黑" panose="020B0503020204020204" charset="-122"/>
              <a:sym typeface="微软雅黑" panose="020B0503020204020204" charset="-122"/>
            </a:endParaRPr>
          </a:p>
        </p:txBody>
      </p:sp>
      <p:sp>
        <p:nvSpPr>
          <p:cNvPr id="21519" name="TextBox 39"/>
          <p:cNvSpPr/>
          <p:nvPr/>
        </p:nvSpPr>
        <p:spPr>
          <a:xfrm>
            <a:off x="3143250" y="3508375"/>
            <a:ext cx="4537075" cy="1546225"/>
          </a:xfrm>
          <a:prstGeom prst="rect">
            <a:avLst/>
          </a:prstGeom>
          <a:noFill/>
          <a:ln w="9525">
            <a:noFill/>
          </a:ln>
        </p:spPr>
        <p:txBody>
          <a:bodyPr wrap="square" lIns="68584" tIns="34291" rIns="68584" bIns="34291" anchor="t" anchorCtr="false">
            <a:spAutoFit/>
          </a:bodyPr>
          <a:p>
            <a:pPr>
              <a:lnSpc>
                <a:spcPct val="130000"/>
              </a:lnSpc>
              <a:spcBef>
                <a:spcPts val="600"/>
              </a:spcBef>
            </a:pPr>
            <a:r>
              <a:rPr lang="zh-CN" altLang="en-US" sz="1400" dirty="0">
                <a:solidFill>
                  <a:srgbClr val="FF0000"/>
                </a:solidFill>
                <a:latin typeface="微软雅黑" panose="020B0503020204020204" charset="-122"/>
                <a:ea typeface="微软雅黑" panose="020B0503020204020204" charset="-122"/>
                <a:sym typeface="微软雅黑" panose="020B0503020204020204" charset="-122"/>
              </a:rPr>
              <a:t>分散采购限额标准：</a:t>
            </a:r>
            <a:r>
              <a:rPr lang="en-US" altLang="zh-CN" sz="1400" dirty="0">
                <a:solidFill>
                  <a:srgbClr val="000000"/>
                </a:solidFill>
                <a:latin typeface="微软雅黑" panose="020B0503020204020204" charset="-122"/>
                <a:ea typeface="微软雅黑" panose="020B0503020204020204" charset="-122"/>
                <a:sym typeface="微软雅黑" panose="020B0503020204020204" charset="-122"/>
              </a:rPr>
              <a:t>货物</a:t>
            </a:r>
            <a:r>
              <a:rPr lang="zh-CN" altLang="en-US" sz="1400" dirty="0">
                <a:solidFill>
                  <a:srgbClr val="000000"/>
                </a:solidFill>
                <a:latin typeface="微软雅黑" panose="020B0503020204020204" charset="-122"/>
                <a:ea typeface="微软雅黑" panose="020B0503020204020204" charset="-122"/>
                <a:sym typeface="微软雅黑" panose="020B0503020204020204" charset="-122"/>
              </a:rPr>
              <a:t>、</a:t>
            </a:r>
            <a:r>
              <a:rPr lang="en-US" altLang="zh-CN" sz="1400" dirty="0">
                <a:solidFill>
                  <a:srgbClr val="000000"/>
                </a:solidFill>
                <a:latin typeface="微软雅黑" panose="020B0503020204020204" charset="-122"/>
                <a:ea typeface="微软雅黑" panose="020B0503020204020204" charset="-122"/>
                <a:sym typeface="微软雅黑" panose="020B0503020204020204" charset="-122"/>
              </a:rPr>
              <a:t>服务100万元以上，工程120万元以上</a:t>
            </a:r>
            <a:r>
              <a:rPr lang="zh-CN" altLang="en-US" sz="1400" dirty="0">
                <a:solidFill>
                  <a:srgbClr val="000000"/>
                </a:solidFill>
                <a:latin typeface="微软雅黑" panose="020B0503020204020204" charset="-122"/>
                <a:ea typeface="微软雅黑" panose="020B0503020204020204" charset="-122"/>
                <a:sym typeface="微软雅黑" panose="020B0503020204020204" charset="-122"/>
              </a:rPr>
              <a:t>。</a:t>
            </a:r>
            <a:endParaRPr lang="zh-CN" altLang="en-US" sz="1400" dirty="0">
              <a:solidFill>
                <a:srgbClr val="000000"/>
              </a:solidFill>
              <a:latin typeface="微软雅黑" panose="020B0503020204020204" charset="-122"/>
              <a:ea typeface="微软雅黑" panose="020B0503020204020204" charset="-122"/>
              <a:sym typeface="微软雅黑" panose="020B0503020204020204" charset="-122"/>
            </a:endParaRPr>
          </a:p>
          <a:p>
            <a:pPr>
              <a:lnSpc>
                <a:spcPct val="130000"/>
              </a:lnSpc>
              <a:spcBef>
                <a:spcPts val="600"/>
              </a:spcBef>
            </a:pPr>
            <a:r>
              <a:rPr lang="zh-CN" altLang="en-US" sz="1400" dirty="0">
                <a:solidFill>
                  <a:srgbClr val="FF0000"/>
                </a:solidFill>
                <a:latin typeface="微软雅黑" panose="020B0503020204020204" charset="-122"/>
                <a:ea typeface="微软雅黑" panose="020B0503020204020204" charset="-122"/>
                <a:sym typeface="微软雅黑" panose="020B0503020204020204" charset="-122"/>
              </a:rPr>
              <a:t>公开招标数额标准：</a:t>
            </a:r>
            <a:r>
              <a:rPr lang="zh-CN" altLang="en-US" sz="1400" dirty="0">
                <a:solidFill>
                  <a:srgbClr val="000000"/>
                </a:solidFill>
                <a:latin typeface="微软雅黑" panose="020B0503020204020204" charset="-122"/>
                <a:ea typeface="微软雅黑" panose="020B0503020204020204" charset="-122"/>
                <a:sym typeface="微软雅黑" panose="020B0503020204020204" charset="-122"/>
              </a:rPr>
              <a:t>政府采购货物、服务项目，单项采购金额达到</a:t>
            </a:r>
            <a:r>
              <a:rPr lang="en-US" altLang="zh-CN" sz="1400" dirty="0">
                <a:solidFill>
                  <a:srgbClr val="000000"/>
                </a:solidFill>
                <a:latin typeface="微软雅黑" panose="020B0503020204020204" charset="-122"/>
                <a:ea typeface="微软雅黑" panose="020B0503020204020204" charset="-122"/>
                <a:sym typeface="微软雅黑" panose="020B0503020204020204" charset="-122"/>
              </a:rPr>
              <a:t>200</a:t>
            </a:r>
            <a:r>
              <a:rPr lang="zh-CN" altLang="en-US" sz="1400" dirty="0">
                <a:solidFill>
                  <a:srgbClr val="000000"/>
                </a:solidFill>
                <a:latin typeface="微软雅黑" panose="020B0503020204020204" charset="-122"/>
                <a:ea typeface="微软雅黑" panose="020B0503020204020204" charset="-122"/>
                <a:sym typeface="微软雅黑" panose="020B0503020204020204" charset="-122"/>
              </a:rPr>
              <a:t>万元以上的，工程达到</a:t>
            </a:r>
            <a:r>
              <a:rPr lang="en-US" altLang="zh-CN" sz="1400" dirty="0">
                <a:solidFill>
                  <a:srgbClr val="000000"/>
                </a:solidFill>
                <a:latin typeface="微软雅黑" panose="020B0503020204020204" charset="-122"/>
                <a:ea typeface="微软雅黑" panose="020B0503020204020204" charset="-122"/>
                <a:sym typeface="微软雅黑" panose="020B0503020204020204" charset="-122"/>
              </a:rPr>
              <a:t>400</a:t>
            </a:r>
            <a:r>
              <a:rPr lang="zh-CN" altLang="en-US" sz="1400" dirty="0">
                <a:solidFill>
                  <a:srgbClr val="000000"/>
                </a:solidFill>
                <a:latin typeface="微软雅黑" panose="020B0503020204020204" charset="-122"/>
                <a:ea typeface="微软雅黑" panose="020B0503020204020204" charset="-122"/>
                <a:sym typeface="微软雅黑" panose="020B0503020204020204" charset="-122"/>
              </a:rPr>
              <a:t>万元以上的，必须采用公开招标方式。</a:t>
            </a:r>
            <a:endParaRPr lang="zh-CN" altLang="en-US" dirty="0">
              <a:latin typeface="Arial" panose="02080604020202020204" pitchFamily="34" charset="0"/>
              <a:ea typeface="宋体" panose="02010600030101010101" pitchFamily="2" charset="-122"/>
            </a:endParaRPr>
          </a:p>
        </p:txBody>
      </p:sp>
      <p:sp>
        <p:nvSpPr>
          <p:cNvPr id="21520" name="矩形 15"/>
          <p:cNvSpPr/>
          <p:nvPr/>
        </p:nvSpPr>
        <p:spPr>
          <a:xfrm>
            <a:off x="3652838" y="3178175"/>
            <a:ext cx="3516312" cy="327025"/>
          </a:xfrm>
          <a:prstGeom prst="rect">
            <a:avLst/>
          </a:prstGeom>
          <a:solidFill>
            <a:schemeClr val="accent1"/>
          </a:solidFill>
          <a:ln w="9525">
            <a:noFill/>
          </a:ln>
        </p:spPr>
        <p:txBody>
          <a:bodyPr lIns="68584" tIns="34291" rIns="68584" bIns="34291" anchor="ctr" anchorCtr="false"/>
          <a:p>
            <a:pPr algn="ctr"/>
            <a:r>
              <a:rPr lang="zh-CN" altLang="en-US" sz="1400" dirty="0">
                <a:solidFill>
                  <a:srgbClr val="FFFFFF"/>
                </a:solidFill>
                <a:latin typeface="微软雅黑" panose="020B0503020204020204" charset="-122"/>
                <a:ea typeface="微软雅黑" panose="020B0503020204020204" charset="-122"/>
                <a:sym typeface="微软雅黑" panose="020B0503020204020204" charset="-122"/>
              </a:rPr>
              <a:t>分散采购限额标准和公开招标数额标准</a:t>
            </a:r>
            <a:endParaRPr lang="zh-CN" altLang="en-US" dirty="0">
              <a:latin typeface="Arial" panose="02080604020202020204" pitchFamily="34" charset="0"/>
              <a:ea typeface="宋体" panose="02010600030101010101" pitchFamily="2" charset="-122"/>
            </a:endParaRPr>
          </a:p>
        </p:txBody>
      </p:sp>
    </p:spTree>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61" name="灯片编号占位符 1"/>
          <p:cNvSpPr/>
          <p:nvPr/>
        </p:nvSpPr>
        <p:spPr>
          <a:xfrm>
            <a:off x="6553200" y="4767263"/>
            <a:ext cx="2133600" cy="274637"/>
          </a:xfrm>
          <a:prstGeom prst="rect">
            <a:avLst/>
          </a:prstGeom>
          <a:noFill/>
          <a:ln w="9525">
            <a:noFill/>
          </a:ln>
        </p:spPr>
        <p:txBody>
          <a:bodyPr anchor="ctr" anchorCtr="false"/>
          <a:p>
            <a:pPr algn="r"/>
            <a:fld id="{9A0DB2DC-4C9A-4742-B13C-FB6460FD3503}" type="slidenum">
              <a:rPr lang="zh-CN" altLang="en-US" sz="1200" dirty="0">
                <a:solidFill>
                  <a:srgbClr val="898989"/>
                </a:solidFill>
                <a:latin typeface="Calibri" panose="020F0502020204030204" charset="0"/>
                <a:ea typeface="宋体" panose="02010600030101010101" pitchFamily="2" charset="-122"/>
              </a:rPr>
            </a:fld>
            <a:endParaRPr lang="zh-CN" altLang="en-US" sz="1200" dirty="0">
              <a:solidFill>
                <a:srgbClr val="898989"/>
              </a:solidFill>
              <a:latin typeface="Calibri" panose="020F0502020204030204" charset="0"/>
              <a:ea typeface="宋体" panose="02010600030101010101" pitchFamily="2" charset="-122"/>
            </a:endParaRPr>
          </a:p>
        </p:txBody>
      </p:sp>
      <p:sp>
        <p:nvSpPr>
          <p:cNvPr id="92162" name="直接连接符 6"/>
          <p:cNvSpPr/>
          <p:nvPr/>
        </p:nvSpPr>
        <p:spPr>
          <a:xfrm>
            <a:off x="755650" y="625475"/>
            <a:ext cx="7848600" cy="0"/>
          </a:xfrm>
          <a:prstGeom prst="line">
            <a:avLst/>
          </a:prstGeom>
          <a:ln w="9525" cap="flat" cmpd="sng">
            <a:solidFill>
              <a:srgbClr val="7F7F7F"/>
            </a:solidFill>
            <a:prstDash val="solid"/>
            <a:bevel/>
            <a:headEnd type="none" w="med" len="med"/>
            <a:tailEnd type="none" w="med" len="med"/>
          </a:ln>
        </p:spPr>
      </p:sp>
      <p:grpSp>
        <p:nvGrpSpPr>
          <p:cNvPr id="92163" name="组合 26626"/>
          <p:cNvGrpSpPr/>
          <p:nvPr/>
        </p:nvGrpSpPr>
        <p:grpSpPr>
          <a:xfrm>
            <a:off x="323850" y="292100"/>
            <a:ext cx="390525" cy="206375"/>
            <a:chOff x="0" y="0"/>
            <a:chExt cx="1041399" cy="549275"/>
          </a:xfrm>
        </p:grpSpPr>
        <p:sp>
          <p:nvSpPr>
            <p:cNvPr id="92164" name="Freeform 16"/>
            <p:cNvSpPr/>
            <p:nvPr/>
          </p:nvSpPr>
          <p:spPr>
            <a:xfrm>
              <a:off x="0" y="0"/>
              <a:ext cx="361950" cy="549275"/>
            </a:xfrm>
            <a:custGeom>
              <a:avLst/>
              <a:gdLst/>
              <a:ahLst/>
              <a:cxnLst>
                <a:cxn ang="0">
                  <a:pos x="4" y="92"/>
                </a:cxn>
                <a:cxn ang="0">
                  <a:pos x="96" y="0"/>
                </a:cxn>
                <a:cxn ang="0">
                  <a:pos x="400" y="304"/>
                </a:cxn>
                <a:cxn ang="0">
                  <a:pos x="96" y="608"/>
                </a:cxn>
                <a:cxn ang="0">
                  <a:pos x="0" y="512"/>
                </a:cxn>
                <a:cxn ang="0">
                  <a:pos x="212" y="300"/>
                </a:cxn>
                <a:cxn ang="0">
                  <a:pos x="4" y="92"/>
                </a:cxn>
              </a:cxnLst>
              <a:pathLst>
                <a:path w="400" h="608">
                  <a:moveTo>
                    <a:pt x="4" y="92"/>
                  </a:moveTo>
                  <a:lnTo>
                    <a:pt x="96" y="0"/>
                  </a:lnTo>
                  <a:lnTo>
                    <a:pt x="400" y="304"/>
                  </a:lnTo>
                  <a:lnTo>
                    <a:pt x="96" y="608"/>
                  </a:lnTo>
                  <a:lnTo>
                    <a:pt x="0" y="512"/>
                  </a:lnTo>
                  <a:lnTo>
                    <a:pt x="212" y="300"/>
                  </a:lnTo>
                  <a:lnTo>
                    <a:pt x="4" y="92"/>
                  </a:lnTo>
                  <a:close/>
                </a:path>
              </a:pathLst>
            </a:custGeom>
            <a:solidFill>
              <a:srgbClr val="005DA2"/>
            </a:solidFill>
            <a:ln w="9525">
              <a:noFill/>
            </a:ln>
          </p:spPr>
          <p:txBody>
            <a:bodyPr/>
            <a:p>
              <a:endParaRPr lang="zh-CN" altLang="en-US"/>
            </a:p>
          </p:txBody>
        </p:sp>
        <p:sp>
          <p:nvSpPr>
            <p:cNvPr id="92165" name="Freeform 17"/>
            <p:cNvSpPr/>
            <p:nvPr/>
          </p:nvSpPr>
          <p:spPr>
            <a:xfrm>
              <a:off x="338137" y="0"/>
              <a:ext cx="360362" cy="549275"/>
            </a:xfrm>
            <a:custGeom>
              <a:avLst/>
              <a:gdLst/>
              <a:ahLst/>
              <a:cxnLst>
                <a:cxn ang="0">
                  <a:pos x="4" y="92"/>
                </a:cxn>
                <a:cxn ang="0">
                  <a:pos x="96" y="0"/>
                </a:cxn>
                <a:cxn ang="0">
                  <a:pos x="399" y="304"/>
                </a:cxn>
                <a:cxn ang="0">
                  <a:pos x="96" y="608"/>
                </a:cxn>
                <a:cxn ang="0">
                  <a:pos x="0" y="512"/>
                </a:cxn>
                <a:cxn ang="0">
                  <a:pos x="212" y="300"/>
                </a:cxn>
                <a:cxn ang="0">
                  <a:pos x="4" y="92"/>
                </a:cxn>
              </a:cxnLst>
              <a:pathLst>
                <a:path w="399" h="608">
                  <a:moveTo>
                    <a:pt x="4" y="92"/>
                  </a:moveTo>
                  <a:lnTo>
                    <a:pt x="96" y="0"/>
                  </a:lnTo>
                  <a:lnTo>
                    <a:pt x="399" y="304"/>
                  </a:lnTo>
                  <a:lnTo>
                    <a:pt x="96" y="608"/>
                  </a:lnTo>
                  <a:lnTo>
                    <a:pt x="0" y="512"/>
                  </a:lnTo>
                  <a:lnTo>
                    <a:pt x="212" y="300"/>
                  </a:lnTo>
                  <a:lnTo>
                    <a:pt x="4" y="92"/>
                  </a:lnTo>
                  <a:close/>
                </a:path>
              </a:pathLst>
            </a:custGeom>
            <a:solidFill>
              <a:srgbClr val="3992DB"/>
            </a:solidFill>
            <a:ln w="9525">
              <a:noFill/>
            </a:ln>
          </p:spPr>
          <p:txBody>
            <a:bodyPr/>
            <a:p>
              <a:endParaRPr lang="zh-CN" altLang="en-US"/>
            </a:p>
          </p:txBody>
        </p:sp>
        <p:sp>
          <p:nvSpPr>
            <p:cNvPr id="92166" name="Freeform 18"/>
            <p:cNvSpPr/>
            <p:nvPr/>
          </p:nvSpPr>
          <p:spPr>
            <a:xfrm>
              <a:off x="681037" y="0"/>
              <a:ext cx="360362" cy="549275"/>
            </a:xfrm>
            <a:custGeom>
              <a:avLst/>
              <a:gdLst/>
              <a:ahLst/>
              <a:cxnLst>
                <a:cxn ang="0">
                  <a:pos x="4" y="92"/>
                </a:cxn>
                <a:cxn ang="0">
                  <a:pos x="95" y="0"/>
                </a:cxn>
                <a:cxn ang="0">
                  <a:pos x="399" y="304"/>
                </a:cxn>
                <a:cxn ang="0">
                  <a:pos x="95" y="608"/>
                </a:cxn>
                <a:cxn ang="0">
                  <a:pos x="0" y="512"/>
                </a:cxn>
                <a:cxn ang="0">
                  <a:pos x="212" y="300"/>
                </a:cxn>
                <a:cxn ang="0">
                  <a:pos x="4" y="92"/>
                </a:cxn>
              </a:cxnLst>
              <a:pathLst>
                <a:path w="399" h="608">
                  <a:moveTo>
                    <a:pt x="4" y="92"/>
                  </a:moveTo>
                  <a:lnTo>
                    <a:pt x="95" y="0"/>
                  </a:lnTo>
                  <a:lnTo>
                    <a:pt x="399" y="304"/>
                  </a:lnTo>
                  <a:lnTo>
                    <a:pt x="95" y="608"/>
                  </a:lnTo>
                  <a:lnTo>
                    <a:pt x="0" y="512"/>
                  </a:lnTo>
                  <a:lnTo>
                    <a:pt x="212" y="300"/>
                  </a:lnTo>
                  <a:lnTo>
                    <a:pt x="4" y="92"/>
                  </a:lnTo>
                  <a:close/>
                </a:path>
              </a:pathLst>
            </a:custGeom>
            <a:solidFill>
              <a:srgbClr val="F79600"/>
            </a:solidFill>
            <a:ln w="9525">
              <a:noFill/>
            </a:ln>
          </p:spPr>
          <p:txBody>
            <a:bodyPr/>
            <a:p>
              <a:endParaRPr lang="zh-CN" altLang="en-US"/>
            </a:p>
          </p:txBody>
        </p:sp>
      </p:grpSp>
      <p:sp>
        <p:nvSpPr>
          <p:cNvPr id="92167" name="矩形 1"/>
          <p:cNvSpPr/>
          <p:nvPr/>
        </p:nvSpPr>
        <p:spPr>
          <a:xfrm>
            <a:off x="971550" y="184150"/>
            <a:ext cx="7226300" cy="423545"/>
          </a:xfrm>
          <a:prstGeom prst="rect">
            <a:avLst/>
          </a:prstGeom>
          <a:noFill/>
          <a:ln w="9525">
            <a:noFill/>
          </a:ln>
        </p:spPr>
        <p:txBody>
          <a:bodyPr wrap="square" anchor="t" anchorCtr="false">
            <a:spAutoFit/>
          </a:bodyPr>
          <a:p>
            <a:pPr algn="just">
              <a:lnSpc>
                <a:spcPct val="120000"/>
              </a:lnSpc>
            </a:pPr>
            <a:r>
              <a:rPr lang="en-US" altLang="zh-CN" b="1" dirty="0">
                <a:solidFill>
                  <a:srgbClr val="3F3F3F"/>
                </a:solidFill>
                <a:latin typeface="微软雅黑" panose="020B0503020204020204" charset="-122"/>
                <a:ea typeface="微软雅黑" panose="020B0503020204020204" charset="-122"/>
                <a:sym typeface="微软雅黑" panose="020B0503020204020204" charset="-122"/>
              </a:rPr>
              <a:t>3.6 </a:t>
            </a:r>
            <a:r>
              <a:rPr lang="zh-CN" altLang="en-US" b="1" dirty="0">
                <a:solidFill>
                  <a:srgbClr val="3F3F3F"/>
                </a:solidFill>
                <a:latin typeface="微软雅黑" panose="020B0503020204020204" charset="-122"/>
                <a:ea typeface="微软雅黑" panose="020B0503020204020204" charset="-122"/>
                <a:sym typeface="微软雅黑" panose="020B0503020204020204" charset="-122"/>
              </a:rPr>
              <a:t>较大数额罚款</a:t>
            </a:r>
            <a:endParaRPr lang="en-US" altLang="zh-CN" b="1" dirty="0">
              <a:solidFill>
                <a:srgbClr val="3F3F3F"/>
              </a:solidFill>
              <a:latin typeface="微软雅黑" panose="020B0503020204020204" charset="-122"/>
              <a:ea typeface="微软雅黑" panose="020B0503020204020204" charset="-122"/>
              <a:sym typeface="微软雅黑" panose="020B0503020204020204" charset="-122"/>
            </a:endParaRPr>
          </a:p>
        </p:txBody>
      </p:sp>
      <p:sp>
        <p:nvSpPr>
          <p:cNvPr id="92168" name="矩形 47"/>
          <p:cNvSpPr/>
          <p:nvPr/>
        </p:nvSpPr>
        <p:spPr>
          <a:xfrm>
            <a:off x="852488" y="989013"/>
            <a:ext cx="7751762" cy="1565275"/>
          </a:xfrm>
          <a:prstGeom prst="rect">
            <a:avLst/>
          </a:prstGeom>
          <a:noFill/>
          <a:ln w="9525">
            <a:noFill/>
          </a:ln>
        </p:spPr>
        <p:txBody>
          <a:bodyPr wrap="square" anchor="t" anchorCtr="false">
            <a:spAutoFit/>
          </a:bodyPr>
          <a:p>
            <a:pPr>
              <a:lnSpc>
                <a:spcPct val="130000"/>
              </a:lnSpc>
              <a:spcBef>
                <a:spcPts val="600"/>
              </a:spcBef>
            </a:pPr>
            <a:r>
              <a:rPr lang="zh-CN" altLang="en-US" sz="1400" b="1" dirty="0">
                <a:solidFill>
                  <a:srgbClr val="000000"/>
                </a:solidFill>
                <a:latin typeface="微软雅黑" panose="020B0503020204020204" charset="-122"/>
                <a:ea typeface="微软雅黑" panose="020B0503020204020204" charset="-122"/>
                <a:sym typeface="微软雅黑" panose="020B0503020204020204" charset="-122"/>
              </a:rPr>
              <a:t>财政部关于《中华人民共和国政府采购法实施条例》第十九条第一款“较大数额罚款”具体适用问题的意见</a:t>
            </a:r>
            <a:endParaRPr lang="zh-CN" altLang="en-US" sz="1400" b="1" dirty="0">
              <a:solidFill>
                <a:srgbClr val="000000"/>
              </a:solidFill>
              <a:latin typeface="微软雅黑" panose="020B0503020204020204" charset="-122"/>
              <a:ea typeface="微软雅黑" panose="020B0503020204020204" charset="-122"/>
              <a:sym typeface="微软雅黑" panose="020B0503020204020204" charset="-122"/>
            </a:endParaRPr>
          </a:p>
          <a:p>
            <a:pPr>
              <a:lnSpc>
                <a:spcPct val="130000"/>
              </a:lnSpc>
              <a:spcBef>
                <a:spcPts val="600"/>
              </a:spcBef>
            </a:pPr>
            <a:r>
              <a:rPr lang="zh-CN" altLang="en-US" sz="1400" b="1" dirty="0">
                <a:solidFill>
                  <a:srgbClr val="000000"/>
                </a:solidFill>
                <a:latin typeface="微软雅黑" panose="020B0503020204020204" charset="-122"/>
                <a:ea typeface="微软雅黑" panose="020B0503020204020204" charset="-122"/>
                <a:sym typeface="微软雅黑" panose="020B0503020204020204" charset="-122"/>
              </a:rPr>
              <a:t>    </a:t>
            </a:r>
            <a:r>
              <a:rPr lang="zh-CN" altLang="en-US" sz="1400" dirty="0">
                <a:latin typeface="微软雅黑" panose="020B0503020204020204" charset="-122"/>
                <a:ea typeface="微软雅黑" panose="020B0503020204020204" charset="-122"/>
                <a:sym typeface="微软雅黑" panose="020B0503020204020204" charset="-122"/>
              </a:rPr>
              <a:t>中华人民共和国政府采购法实施条例》第十九条第一款规定的“较大数额罚款”认定为200万元以上的罚款，法律、行政法规以及国务院有关部门明确规定相关领域“较大数额罚款”标准高于200万元的，从其规定。</a:t>
            </a:r>
            <a:endParaRPr lang="zh-CN" altLang="en-US" sz="1400" dirty="0">
              <a:latin typeface="微软雅黑" panose="020B0503020204020204" charset="-122"/>
              <a:ea typeface="微软雅黑" panose="020B0503020204020204" charset="-122"/>
              <a:sym typeface="微软雅黑" panose="020B0503020204020204" charset="-122"/>
            </a:endParaRPr>
          </a:p>
        </p:txBody>
      </p:sp>
    </p:spTree>
  </p:cSld>
  <p:clrMapOvr>
    <a:masterClrMapping/>
  </p:clrMapOvr>
  <p:transition spd="slow">
    <p:cut/>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61" name="灯片编号占位符 1"/>
          <p:cNvSpPr/>
          <p:nvPr/>
        </p:nvSpPr>
        <p:spPr>
          <a:xfrm>
            <a:off x="6553200" y="4767263"/>
            <a:ext cx="2133600" cy="274637"/>
          </a:xfrm>
          <a:prstGeom prst="rect">
            <a:avLst/>
          </a:prstGeom>
          <a:noFill/>
          <a:ln w="9525">
            <a:noFill/>
          </a:ln>
        </p:spPr>
        <p:txBody>
          <a:bodyPr anchor="ctr" anchorCtr="false"/>
          <a:p>
            <a:pPr algn="r"/>
            <a:fld id="{9A0DB2DC-4C9A-4742-B13C-FB6460FD3503}" type="slidenum">
              <a:rPr lang="zh-CN" altLang="en-US" sz="1200" dirty="0">
                <a:solidFill>
                  <a:srgbClr val="898989"/>
                </a:solidFill>
                <a:latin typeface="Calibri" panose="020F0502020204030204" charset="0"/>
                <a:ea typeface="宋体" panose="02010600030101010101" pitchFamily="2" charset="-122"/>
              </a:rPr>
            </a:fld>
            <a:endParaRPr lang="zh-CN" altLang="en-US" sz="1200" dirty="0">
              <a:solidFill>
                <a:srgbClr val="898989"/>
              </a:solidFill>
              <a:latin typeface="Calibri" panose="020F0502020204030204" charset="0"/>
              <a:ea typeface="宋体" panose="02010600030101010101" pitchFamily="2" charset="-122"/>
            </a:endParaRPr>
          </a:p>
        </p:txBody>
      </p:sp>
      <p:sp>
        <p:nvSpPr>
          <p:cNvPr id="40962" name="直接连接符 6"/>
          <p:cNvSpPr/>
          <p:nvPr/>
        </p:nvSpPr>
        <p:spPr>
          <a:xfrm>
            <a:off x="755650" y="625475"/>
            <a:ext cx="7848600" cy="0"/>
          </a:xfrm>
          <a:prstGeom prst="line">
            <a:avLst/>
          </a:prstGeom>
          <a:ln w="9525" cap="flat" cmpd="sng">
            <a:solidFill>
              <a:srgbClr val="7F7F7F"/>
            </a:solidFill>
            <a:prstDash val="solid"/>
            <a:bevel/>
            <a:headEnd type="none" w="med" len="med"/>
            <a:tailEnd type="none" w="med" len="med"/>
          </a:ln>
        </p:spPr>
      </p:sp>
      <p:grpSp>
        <p:nvGrpSpPr>
          <p:cNvPr id="40963" name="组合 26626"/>
          <p:cNvGrpSpPr/>
          <p:nvPr/>
        </p:nvGrpSpPr>
        <p:grpSpPr>
          <a:xfrm>
            <a:off x="323850" y="292100"/>
            <a:ext cx="390525" cy="206375"/>
            <a:chOff x="0" y="0"/>
            <a:chExt cx="1041399" cy="549275"/>
          </a:xfrm>
        </p:grpSpPr>
        <p:sp>
          <p:nvSpPr>
            <p:cNvPr id="40964" name="Freeform 16"/>
            <p:cNvSpPr/>
            <p:nvPr/>
          </p:nvSpPr>
          <p:spPr>
            <a:xfrm>
              <a:off x="0" y="0"/>
              <a:ext cx="361950" cy="549275"/>
            </a:xfrm>
            <a:custGeom>
              <a:avLst/>
              <a:gdLst/>
              <a:ahLst/>
              <a:cxnLst>
                <a:cxn ang="0">
                  <a:pos x="4" y="92"/>
                </a:cxn>
                <a:cxn ang="0">
                  <a:pos x="96" y="0"/>
                </a:cxn>
                <a:cxn ang="0">
                  <a:pos x="400" y="304"/>
                </a:cxn>
                <a:cxn ang="0">
                  <a:pos x="96" y="608"/>
                </a:cxn>
                <a:cxn ang="0">
                  <a:pos x="0" y="512"/>
                </a:cxn>
                <a:cxn ang="0">
                  <a:pos x="212" y="300"/>
                </a:cxn>
                <a:cxn ang="0">
                  <a:pos x="4" y="92"/>
                </a:cxn>
              </a:cxnLst>
              <a:pathLst>
                <a:path w="400" h="608">
                  <a:moveTo>
                    <a:pt x="4" y="92"/>
                  </a:moveTo>
                  <a:lnTo>
                    <a:pt x="96" y="0"/>
                  </a:lnTo>
                  <a:lnTo>
                    <a:pt x="400" y="304"/>
                  </a:lnTo>
                  <a:lnTo>
                    <a:pt x="96" y="608"/>
                  </a:lnTo>
                  <a:lnTo>
                    <a:pt x="0" y="512"/>
                  </a:lnTo>
                  <a:lnTo>
                    <a:pt x="212" y="300"/>
                  </a:lnTo>
                  <a:lnTo>
                    <a:pt x="4" y="92"/>
                  </a:lnTo>
                  <a:close/>
                </a:path>
              </a:pathLst>
            </a:custGeom>
            <a:solidFill>
              <a:srgbClr val="005DA2"/>
            </a:solidFill>
            <a:ln w="9525">
              <a:noFill/>
            </a:ln>
          </p:spPr>
          <p:txBody>
            <a:bodyPr/>
            <a:p>
              <a:endParaRPr lang="zh-CN" altLang="en-US"/>
            </a:p>
          </p:txBody>
        </p:sp>
        <p:sp>
          <p:nvSpPr>
            <p:cNvPr id="40965" name="Freeform 17"/>
            <p:cNvSpPr/>
            <p:nvPr/>
          </p:nvSpPr>
          <p:spPr>
            <a:xfrm>
              <a:off x="338137" y="0"/>
              <a:ext cx="360362" cy="549275"/>
            </a:xfrm>
            <a:custGeom>
              <a:avLst/>
              <a:gdLst/>
              <a:ahLst/>
              <a:cxnLst>
                <a:cxn ang="0">
                  <a:pos x="4" y="92"/>
                </a:cxn>
                <a:cxn ang="0">
                  <a:pos x="96" y="0"/>
                </a:cxn>
                <a:cxn ang="0">
                  <a:pos x="399" y="304"/>
                </a:cxn>
                <a:cxn ang="0">
                  <a:pos x="96" y="608"/>
                </a:cxn>
                <a:cxn ang="0">
                  <a:pos x="0" y="512"/>
                </a:cxn>
                <a:cxn ang="0">
                  <a:pos x="212" y="300"/>
                </a:cxn>
                <a:cxn ang="0">
                  <a:pos x="4" y="92"/>
                </a:cxn>
              </a:cxnLst>
              <a:pathLst>
                <a:path w="399" h="608">
                  <a:moveTo>
                    <a:pt x="4" y="92"/>
                  </a:moveTo>
                  <a:lnTo>
                    <a:pt x="96" y="0"/>
                  </a:lnTo>
                  <a:lnTo>
                    <a:pt x="399" y="304"/>
                  </a:lnTo>
                  <a:lnTo>
                    <a:pt x="96" y="608"/>
                  </a:lnTo>
                  <a:lnTo>
                    <a:pt x="0" y="512"/>
                  </a:lnTo>
                  <a:lnTo>
                    <a:pt x="212" y="300"/>
                  </a:lnTo>
                  <a:lnTo>
                    <a:pt x="4" y="92"/>
                  </a:lnTo>
                  <a:close/>
                </a:path>
              </a:pathLst>
            </a:custGeom>
            <a:solidFill>
              <a:srgbClr val="3992DB"/>
            </a:solidFill>
            <a:ln w="9525">
              <a:noFill/>
            </a:ln>
          </p:spPr>
          <p:txBody>
            <a:bodyPr/>
            <a:p>
              <a:endParaRPr lang="zh-CN" altLang="en-US"/>
            </a:p>
          </p:txBody>
        </p:sp>
        <p:sp>
          <p:nvSpPr>
            <p:cNvPr id="40966" name="Freeform 18"/>
            <p:cNvSpPr/>
            <p:nvPr/>
          </p:nvSpPr>
          <p:spPr>
            <a:xfrm>
              <a:off x="681037" y="0"/>
              <a:ext cx="360362" cy="549275"/>
            </a:xfrm>
            <a:custGeom>
              <a:avLst/>
              <a:gdLst/>
              <a:ahLst/>
              <a:cxnLst>
                <a:cxn ang="0">
                  <a:pos x="4" y="92"/>
                </a:cxn>
                <a:cxn ang="0">
                  <a:pos x="95" y="0"/>
                </a:cxn>
                <a:cxn ang="0">
                  <a:pos x="399" y="304"/>
                </a:cxn>
                <a:cxn ang="0">
                  <a:pos x="95" y="608"/>
                </a:cxn>
                <a:cxn ang="0">
                  <a:pos x="0" y="512"/>
                </a:cxn>
                <a:cxn ang="0">
                  <a:pos x="212" y="300"/>
                </a:cxn>
                <a:cxn ang="0">
                  <a:pos x="4" y="92"/>
                </a:cxn>
              </a:cxnLst>
              <a:pathLst>
                <a:path w="399" h="608">
                  <a:moveTo>
                    <a:pt x="4" y="92"/>
                  </a:moveTo>
                  <a:lnTo>
                    <a:pt x="95" y="0"/>
                  </a:lnTo>
                  <a:lnTo>
                    <a:pt x="399" y="304"/>
                  </a:lnTo>
                  <a:lnTo>
                    <a:pt x="95" y="608"/>
                  </a:lnTo>
                  <a:lnTo>
                    <a:pt x="0" y="512"/>
                  </a:lnTo>
                  <a:lnTo>
                    <a:pt x="212" y="300"/>
                  </a:lnTo>
                  <a:lnTo>
                    <a:pt x="4" y="92"/>
                  </a:lnTo>
                  <a:close/>
                </a:path>
              </a:pathLst>
            </a:custGeom>
            <a:solidFill>
              <a:srgbClr val="F79600"/>
            </a:solidFill>
            <a:ln w="9525">
              <a:noFill/>
            </a:ln>
          </p:spPr>
          <p:txBody>
            <a:bodyPr/>
            <a:p>
              <a:endParaRPr lang="zh-CN" altLang="en-US"/>
            </a:p>
          </p:txBody>
        </p:sp>
      </p:grpSp>
      <p:sp>
        <p:nvSpPr>
          <p:cNvPr id="40967" name="矩形 1"/>
          <p:cNvSpPr/>
          <p:nvPr/>
        </p:nvSpPr>
        <p:spPr>
          <a:xfrm>
            <a:off x="971550" y="184150"/>
            <a:ext cx="4918075" cy="423545"/>
          </a:xfrm>
          <a:prstGeom prst="rect">
            <a:avLst/>
          </a:prstGeom>
          <a:noFill/>
          <a:ln w="9525">
            <a:noFill/>
          </a:ln>
        </p:spPr>
        <p:txBody>
          <a:bodyPr wrap="square" anchor="t" anchorCtr="false">
            <a:spAutoFit/>
          </a:bodyPr>
          <a:p>
            <a:pPr algn="just">
              <a:lnSpc>
                <a:spcPct val="120000"/>
              </a:lnSpc>
            </a:pPr>
            <a:r>
              <a:rPr lang="en-US" altLang="zh-CN" b="1" dirty="0">
                <a:solidFill>
                  <a:srgbClr val="3F3F3F"/>
                </a:solidFill>
                <a:latin typeface="微软雅黑" panose="020B0503020204020204" charset="-122"/>
                <a:ea typeface="微软雅黑" panose="020B0503020204020204" charset="-122"/>
                <a:sym typeface="微软雅黑" panose="020B0503020204020204" charset="-122"/>
              </a:rPr>
              <a:t>3.</a:t>
            </a:r>
            <a:r>
              <a:rPr lang="en-US" altLang="en-US" b="1" dirty="0">
                <a:solidFill>
                  <a:srgbClr val="3F3F3F"/>
                </a:solidFill>
                <a:latin typeface="微软雅黑" panose="020B0503020204020204" charset="-122"/>
                <a:ea typeface="微软雅黑" panose="020B0503020204020204" charset="-122"/>
                <a:sym typeface="微软雅黑" panose="020B0503020204020204" charset="-122"/>
              </a:rPr>
              <a:t>7</a:t>
            </a:r>
            <a:r>
              <a:rPr lang="en-US" altLang="zh-CN" b="1" dirty="0">
                <a:solidFill>
                  <a:srgbClr val="3F3F3F"/>
                </a:solidFill>
                <a:latin typeface="微软雅黑" panose="020B0503020204020204" charset="-122"/>
                <a:ea typeface="微软雅黑" panose="020B0503020204020204" charset="-122"/>
                <a:sym typeface="微软雅黑" panose="020B0503020204020204" charset="-122"/>
              </a:rPr>
              <a:t> </a:t>
            </a:r>
            <a:r>
              <a:rPr lang="zh-CN" altLang="en-US" b="1" dirty="0">
                <a:solidFill>
                  <a:srgbClr val="3F3F3F"/>
                </a:solidFill>
                <a:latin typeface="微软雅黑" panose="020B0503020204020204" charset="-122"/>
                <a:ea typeface="微软雅黑" panose="020B0503020204020204" charset="-122"/>
                <a:sym typeface="微软雅黑" panose="020B0503020204020204" charset="-122"/>
              </a:rPr>
              <a:t>政府采购各流程注意事项</a:t>
            </a:r>
            <a:endParaRPr lang="en-US" altLang="zh-CN" b="1" dirty="0">
              <a:solidFill>
                <a:srgbClr val="3F3F3F"/>
              </a:solidFill>
              <a:latin typeface="微软雅黑" panose="020B0503020204020204" charset="-122"/>
              <a:ea typeface="微软雅黑" panose="020B0503020204020204" charset="-122"/>
              <a:sym typeface="微软雅黑" panose="020B0503020204020204" charset="-122"/>
            </a:endParaRPr>
          </a:p>
        </p:txBody>
      </p:sp>
      <p:sp>
        <p:nvSpPr>
          <p:cNvPr id="40968" name="矩形 47"/>
          <p:cNvSpPr/>
          <p:nvPr/>
        </p:nvSpPr>
        <p:spPr>
          <a:xfrm>
            <a:off x="852488" y="998538"/>
            <a:ext cx="7751762" cy="2481580"/>
          </a:xfrm>
          <a:prstGeom prst="rect">
            <a:avLst/>
          </a:prstGeom>
          <a:noFill/>
          <a:ln w="9525">
            <a:noFill/>
          </a:ln>
        </p:spPr>
        <p:txBody>
          <a:bodyPr wrap="square" anchor="t" anchorCtr="false">
            <a:spAutoFit/>
          </a:bodyPr>
          <a:p>
            <a:pPr>
              <a:lnSpc>
                <a:spcPct val="130000"/>
              </a:lnSpc>
              <a:spcBef>
                <a:spcPts val="600"/>
              </a:spcBef>
            </a:pPr>
            <a:r>
              <a:rPr lang="zh-CN" altLang="en-US" sz="1400" dirty="0">
                <a:solidFill>
                  <a:srgbClr val="000000"/>
                </a:solidFill>
                <a:latin typeface="微软雅黑" panose="020B0503020204020204" charset="-122"/>
                <a:ea typeface="微软雅黑" panose="020B0503020204020204" charset="-122"/>
                <a:sym typeface="微软雅黑" panose="020B0503020204020204" charset="-122"/>
              </a:rPr>
              <a:t>编制预算（明确采购品目以及是否面向中小企业采购等）</a:t>
            </a:r>
            <a:r>
              <a:rPr lang="en-US" altLang="zh-CN" sz="1400" dirty="0">
                <a:solidFill>
                  <a:srgbClr val="000000"/>
                </a:solidFill>
                <a:latin typeface="微软雅黑" panose="020B0503020204020204" charset="-122"/>
                <a:ea typeface="微软雅黑" panose="020B0503020204020204" charset="-122"/>
                <a:sym typeface="微软雅黑" panose="020B0503020204020204" charset="-122"/>
              </a:rPr>
              <a:t>——</a:t>
            </a:r>
            <a:r>
              <a:rPr lang="zh-CN" altLang="en-US" sz="1400" dirty="0">
                <a:solidFill>
                  <a:srgbClr val="000000"/>
                </a:solidFill>
                <a:latin typeface="微软雅黑" panose="020B0503020204020204" charset="-122"/>
                <a:ea typeface="微软雅黑" panose="020B0503020204020204" charset="-122"/>
                <a:sym typeface="微软雅黑" panose="020B0503020204020204" charset="-122"/>
              </a:rPr>
              <a:t>采购意向公开（项目委托前</a:t>
            </a:r>
            <a:r>
              <a:rPr lang="en-US" altLang="zh-CN" sz="1400" dirty="0">
                <a:solidFill>
                  <a:srgbClr val="000000"/>
                </a:solidFill>
                <a:latin typeface="微软雅黑" panose="020B0503020204020204" charset="-122"/>
                <a:ea typeface="微软雅黑" panose="020B0503020204020204" charset="-122"/>
                <a:sym typeface="微软雅黑" panose="020B0503020204020204" charset="-122"/>
              </a:rPr>
              <a:t>30</a:t>
            </a:r>
            <a:r>
              <a:rPr lang="zh-CN" altLang="en-US" sz="1400" dirty="0">
                <a:solidFill>
                  <a:srgbClr val="000000"/>
                </a:solidFill>
                <a:latin typeface="微软雅黑" panose="020B0503020204020204" charset="-122"/>
                <a:ea typeface="微软雅黑" panose="020B0503020204020204" charset="-122"/>
                <a:sym typeface="微软雅黑" panose="020B0503020204020204" charset="-122"/>
              </a:rPr>
              <a:t>天）</a:t>
            </a:r>
            <a:r>
              <a:rPr lang="en-US" altLang="zh-CN" sz="1400" dirty="0">
                <a:solidFill>
                  <a:srgbClr val="000000"/>
                </a:solidFill>
                <a:latin typeface="微软雅黑" panose="020B0503020204020204" charset="-122"/>
                <a:ea typeface="微软雅黑" panose="020B0503020204020204" charset="-122"/>
                <a:sym typeface="微软雅黑" panose="020B0503020204020204" charset="-122"/>
              </a:rPr>
              <a:t>——</a:t>
            </a:r>
            <a:r>
              <a:rPr lang="zh-CN" altLang="en-US" sz="1400" dirty="0">
                <a:solidFill>
                  <a:srgbClr val="000000"/>
                </a:solidFill>
                <a:latin typeface="微软雅黑" panose="020B0503020204020204" charset="-122"/>
                <a:ea typeface="微软雅黑" panose="020B0503020204020204" charset="-122"/>
                <a:sym typeface="微软雅黑" panose="020B0503020204020204" charset="-122"/>
              </a:rPr>
              <a:t>采购需求管理（确定采购需求、制定采购实施计划、建立审查机制）</a:t>
            </a:r>
            <a:r>
              <a:rPr lang="en-US" altLang="zh-CN" sz="1400" dirty="0">
                <a:solidFill>
                  <a:srgbClr val="000000"/>
                </a:solidFill>
                <a:latin typeface="微软雅黑" panose="020B0503020204020204" charset="-122"/>
                <a:ea typeface="微软雅黑" panose="020B0503020204020204" charset="-122"/>
                <a:sym typeface="微软雅黑" panose="020B0503020204020204" charset="-122"/>
              </a:rPr>
              <a:t>——</a:t>
            </a:r>
            <a:r>
              <a:rPr lang="zh-CN" altLang="en-US" sz="1400" dirty="0">
                <a:solidFill>
                  <a:srgbClr val="000000"/>
                </a:solidFill>
                <a:latin typeface="微软雅黑" panose="020B0503020204020204" charset="-122"/>
                <a:ea typeface="微软雅黑" panose="020B0503020204020204" charset="-122"/>
                <a:sym typeface="微软雅黑" panose="020B0503020204020204" charset="-122"/>
              </a:rPr>
              <a:t>项目委托（集中、分散）</a:t>
            </a:r>
            <a:r>
              <a:rPr lang="en-US" altLang="zh-CN" sz="1400" dirty="0">
                <a:solidFill>
                  <a:srgbClr val="000000"/>
                </a:solidFill>
                <a:latin typeface="微软雅黑" panose="020B0503020204020204" charset="-122"/>
                <a:ea typeface="微软雅黑" panose="020B0503020204020204" charset="-122"/>
                <a:sym typeface="微软雅黑" panose="020B0503020204020204" charset="-122"/>
              </a:rPr>
              <a:t>——</a:t>
            </a:r>
            <a:r>
              <a:rPr lang="zh-CN" altLang="en-US" sz="1400" dirty="0">
                <a:solidFill>
                  <a:srgbClr val="000000"/>
                </a:solidFill>
                <a:latin typeface="微软雅黑" panose="020B0503020204020204" charset="-122"/>
                <a:ea typeface="微软雅黑" panose="020B0503020204020204" charset="-122"/>
                <a:sym typeface="微软雅黑" panose="020B0503020204020204" charset="-122"/>
              </a:rPr>
              <a:t>编制采购文件</a:t>
            </a:r>
            <a:r>
              <a:rPr lang="en-US" altLang="zh-CN" sz="1400" dirty="0">
                <a:solidFill>
                  <a:srgbClr val="000000"/>
                </a:solidFill>
                <a:latin typeface="微软雅黑" panose="020B0503020204020204" charset="-122"/>
                <a:ea typeface="微软雅黑" panose="020B0503020204020204" charset="-122"/>
                <a:sym typeface="微软雅黑" panose="020B0503020204020204" charset="-122"/>
              </a:rPr>
              <a:t>——</a:t>
            </a:r>
            <a:r>
              <a:rPr lang="zh-CN" altLang="en-US" sz="1400" dirty="0">
                <a:solidFill>
                  <a:srgbClr val="000000"/>
                </a:solidFill>
                <a:latin typeface="微软雅黑" panose="020B0503020204020204" charset="-122"/>
                <a:ea typeface="微软雅黑" panose="020B0503020204020204" charset="-122"/>
                <a:sym typeface="微软雅黑" panose="020B0503020204020204" charset="-122"/>
              </a:rPr>
              <a:t>发布采购公告（文件质疑、投诉）</a:t>
            </a:r>
            <a:r>
              <a:rPr lang="en-US" altLang="zh-CN" sz="1400" dirty="0">
                <a:solidFill>
                  <a:srgbClr val="000000"/>
                </a:solidFill>
                <a:latin typeface="微软雅黑" panose="020B0503020204020204" charset="-122"/>
                <a:ea typeface="微软雅黑" panose="020B0503020204020204" charset="-122"/>
                <a:sym typeface="微软雅黑" panose="020B0503020204020204" charset="-122"/>
              </a:rPr>
              <a:t>——</a:t>
            </a:r>
            <a:r>
              <a:rPr lang="zh-CN" altLang="en-US" sz="1400" dirty="0">
                <a:solidFill>
                  <a:srgbClr val="000000"/>
                </a:solidFill>
                <a:latin typeface="微软雅黑" panose="020B0503020204020204" charset="-122"/>
                <a:ea typeface="微软雅黑" panose="020B0503020204020204" charset="-122"/>
                <a:sym typeface="微软雅黑" panose="020B0503020204020204" charset="-122"/>
              </a:rPr>
              <a:t>抽取评审专家</a:t>
            </a:r>
            <a:r>
              <a:rPr lang="en-US" altLang="zh-CN" sz="1400" dirty="0">
                <a:solidFill>
                  <a:srgbClr val="000000"/>
                </a:solidFill>
                <a:latin typeface="微软雅黑" panose="020B0503020204020204" charset="-122"/>
                <a:ea typeface="微软雅黑" panose="020B0503020204020204" charset="-122"/>
                <a:sym typeface="微软雅黑" panose="020B0503020204020204" charset="-122"/>
              </a:rPr>
              <a:t>——</a:t>
            </a:r>
            <a:r>
              <a:rPr lang="zh-CN" altLang="en-US" sz="1400" dirty="0">
                <a:solidFill>
                  <a:srgbClr val="000000"/>
                </a:solidFill>
                <a:latin typeface="微软雅黑" panose="020B0503020204020204" charset="-122"/>
                <a:ea typeface="微软雅黑" panose="020B0503020204020204" charset="-122"/>
                <a:sym typeface="微软雅黑" panose="020B0503020204020204" charset="-122"/>
              </a:rPr>
              <a:t>评审（选派采购人代表</a:t>
            </a:r>
            <a:r>
              <a:rPr lang="en-US" altLang="zh-CN" sz="1400" dirty="0">
                <a:solidFill>
                  <a:srgbClr val="000000"/>
                </a:solidFill>
                <a:latin typeface="微软雅黑" panose="020B0503020204020204" charset="-122"/>
                <a:ea typeface="微软雅黑" panose="020B0503020204020204" charset="-122"/>
                <a:sym typeface="微软雅黑" panose="020B0503020204020204" charset="-122"/>
              </a:rPr>
              <a:t>,</a:t>
            </a:r>
            <a:r>
              <a:rPr lang="zh-CN" altLang="en-US" sz="1400" dirty="0">
                <a:solidFill>
                  <a:srgbClr val="000000"/>
                </a:solidFill>
                <a:latin typeface="微软雅黑" panose="020B0503020204020204" charset="-122"/>
                <a:ea typeface="微软雅黑" panose="020B0503020204020204" charset="-122"/>
                <a:sym typeface="微软雅黑" panose="020B0503020204020204" charset="-122"/>
              </a:rPr>
              <a:t>《政务信息系统政府采购管理暂行办法》中必须指派采购人代表）</a:t>
            </a:r>
            <a:r>
              <a:rPr lang="en-US" altLang="zh-CN" sz="1400" dirty="0">
                <a:solidFill>
                  <a:srgbClr val="000000"/>
                </a:solidFill>
                <a:latin typeface="微软雅黑" panose="020B0503020204020204" charset="-122"/>
                <a:ea typeface="微软雅黑" panose="020B0503020204020204" charset="-122"/>
                <a:sym typeface="微软雅黑" panose="020B0503020204020204" charset="-122"/>
              </a:rPr>
              <a:t>——</a:t>
            </a:r>
            <a:r>
              <a:rPr lang="zh-CN" altLang="en-US" sz="1400" dirty="0">
                <a:solidFill>
                  <a:srgbClr val="000000"/>
                </a:solidFill>
                <a:latin typeface="微软雅黑" panose="020B0503020204020204" charset="-122"/>
                <a:ea typeface="微软雅黑" panose="020B0503020204020204" charset="-122"/>
                <a:sym typeface="微软雅黑" panose="020B0503020204020204" charset="-122"/>
              </a:rPr>
              <a:t>确定中标或成交供应商（</a:t>
            </a:r>
            <a:r>
              <a:rPr lang="en-US" altLang="zh-CN" sz="1400" dirty="0">
                <a:solidFill>
                  <a:srgbClr val="000000"/>
                </a:solidFill>
                <a:latin typeface="微软雅黑" panose="020B0503020204020204" charset="-122"/>
                <a:ea typeface="微软雅黑" panose="020B0503020204020204" charset="-122"/>
                <a:sym typeface="微软雅黑" panose="020B0503020204020204" charset="-122"/>
              </a:rPr>
              <a:t>5</a:t>
            </a:r>
            <a:r>
              <a:rPr lang="zh-CN" altLang="en-US" sz="1400" dirty="0">
                <a:solidFill>
                  <a:srgbClr val="000000"/>
                </a:solidFill>
                <a:latin typeface="微软雅黑" panose="020B0503020204020204" charset="-122"/>
                <a:ea typeface="微软雅黑" panose="020B0503020204020204" charset="-122"/>
                <a:sym typeface="微软雅黑" panose="020B0503020204020204" charset="-122"/>
              </a:rPr>
              <a:t>个工作日）</a:t>
            </a:r>
            <a:r>
              <a:rPr lang="en-US" altLang="zh-CN" sz="1400" dirty="0">
                <a:solidFill>
                  <a:srgbClr val="000000"/>
                </a:solidFill>
                <a:latin typeface="微软雅黑" panose="020B0503020204020204" charset="-122"/>
                <a:ea typeface="微软雅黑" panose="020B0503020204020204" charset="-122"/>
                <a:sym typeface="微软雅黑" panose="020B0503020204020204" charset="-122"/>
              </a:rPr>
              <a:t>——</a:t>
            </a:r>
            <a:r>
              <a:rPr lang="zh-CN" altLang="en-US" sz="1400" dirty="0">
                <a:solidFill>
                  <a:srgbClr val="000000"/>
                </a:solidFill>
                <a:latin typeface="微软雅黑" panose="020B0503020204020204" charset="-122"/>
                <a:ea typeface="微软雅黑" panose="020B0503020204020204" charset="-122"/>
                <a:sym typeface="微软雅黑" panose="020B0503020204020204" charset="-122"/>
              </a:rPr>
              <a:t>发布中标结果公告（结果质疑、投诉）</a:t>
            </a:r>
            <a:r>
              <a:rPr lang="en-US" altLang="zh-CN" sz="1400" dirty="0">
                <a:solidFill>
                  <a:srgbClr val="000000"/>
                </a:solidFill>
                <a:latin typeface="微软雅黑" panose="020B0503020204020204" charset="-122"/>
                <a:ea typeface="微软雅黑" panose="020B0503020204020204" charset="-122"/>
                <a:sym typeface="微软雅黑" panose="020B0503020204020204" charset="-122"/>
              </a:rPr>
              <a:t>——</a:t>
            </a:r>
            <a:r>
              <a:rPr lang="zh-CN" altLang="en-US" sz="1400" dirty="0">
                <a:solidFill>
                  <a:srgbClr val="000000"/>
                </a:solidFill>
                <a:latin typeface="微软雅黑" panose="020B0503020204020204" charset="-122"/>
                <a:ea typeface="微软雅黑" panose="020B0503020204020204" charset="-122"/>
                <a:sym typeface="微软雅黑" panose="020B0503020204020204" charset="-122"/>
              </a:rPr>
              <a:t>签订合同（</a:t>
            </a:r>
            <a:r>
              <a:rPr lang="en-US" altLang="zh-CN" sz="1400" dirty="0">
                <a:solidFill>
                  <a:srgbClr val="000000"/>
                </a:solidFill>
                <a:latin typeface="微软雅黑" panose="020B0503020204020204" charset="-122"/>
                <a:ea typeface="微软雅黑" panose="020B0503020204020204" charset="-122"/>
                <a:sym typeface="微软雅黑" panose="020B0503020204020204" charset="-122"/>
              </a:rPr>
              <a:t>2</a:t>
            </a:r>
            <a:r>
              <a:rPr lang="zh-CN" altLang="en-US" sz="1400" dirty="0">
                <a:solidFill>
                  <a:srgbClr val="000000"/>
                </a:solidFill>
                <a:latin typeface="微软雅黑" panose="020B0503020204020204" charset="-122"/>
                <a:ea typeface="微软雅黑" panose="020B0503020204020204" charset="-122"/>
                <a:sym typeface="微软雅黑" panose="020B0503020204020204" charset="-122"/>
              </a:rPr>
              <a:t>个工作日内合同公示）</a:t>
            </a:r>
            <a:r>
              <a:rPr lang="en-US" altLang="zh-CN" sz="1400" dirty="0">
                <a:solidFill>
                  <a:srgbClr val="000000"/>
                </a:solidFill>
                <a:latin typeface="微软雅黑" panose="020B0503020204020204" charset="-122"/>
                <a:ea typeface="微软雅黑" panose="020B0503020204020204" charset="-122"/>
                <a:sym typeface="微软雅黑" panose="020B0503020204020204" charset="-122"/>
              </a:rPr>
              <a:t>——</a:t>
            </a:r>
            <a:r>
              <a:rPr lang="zh-CN" altLang="en-US" sz="1400" dirty="0">
                <a:solidFill>
                  <a:srgbClr val="000000"/>
                </a:solidFill>
                <a:latin typeface="微软雅黑" panose="020B0503020204020204" charset="-122"/>
                <a:ea typeface="微软雅黑" panose="020B0503020204020204" charset="-122"/>
                <a:sym typeface="微软雅黑" panose="020B0503020204020204" charset="-122"/>
              </a:rPr>
              <a:t>履约验收</a:t>
            </a:r>
            <a:r>
              <a:rPr lang="en-US" altLang="zh-CN" sz="1400" dirty="0">
                <a:solidFill>
                  <a:srgbClr val="000000"/>
                </a:solidFill>
                <a:latin typeface="微软雅黑" panose="020B0503020204020204" charset="-122"/>
                <a:ea typeface="微软雅黑" panose="020B0503020204020204" charset="-122"/>
                <a:sym typeface="微软雅黑" panose="020B0503020204020204" charset="-122"/>
              </a:rPr>
              <a:t>——</a:t>
            </a:r>
            <a:r>
              <a:rPr lang="zh-CN" altLang="en-US" sz="1400" dirty="0">
                <a:solidFill>
                  <a:srgbClr val="000000"/>
                </a:solidFill>
                <a:latin typeface="微软雅黑" panose="020B0503020204020204" charset="-122"/>
                <a:ea typeface="微软雅黑" panose="020B0503020204020204" charset="-122"/>
                <a:sym typeface="微软雅黑" panose="020B0503020204020204" charset="-122"/>
              </a:rPr>
              <a:t>支付资金</a:t>
            </a:r>
            <a:r>
              <a:rPr lang="en-US" altLang="zh-CN" sz="1400" dirty="0">
                <a:solidFill>
                  <a:srgbClr val="000000"/>
                </a:solidFill>
                <a:latin typeface="微软雅黑" panose="020B0503020204020204" charset="-122"/>
                <a:ea typeface="微软雅黑" panose="020B0503020204020204" charset="-122"/>
                <a:sym typeface="微软雅黑" panose="020B0503020204020204" charset="-122"/>
              </a:rPr>
              <a:t>——</a:t>
            </a:r>
            <a:r>
              <a:rPr lang="zh-CN" altLang="en-US" sz="1400" dirty="0">
                <a:solidFill>
                  <a:srgbClr val="000000"/>
                </a:solidFill>
                <a:latin typeface="微软雅黑" panose="020B0503020204020204" charset="-122"/>
                <a:ea typeface="微软雅黑" panose="020B0503020204020204" charset="-122"/>
                <a:sym typeface="微软雅黑" panose="020B0503020204020204" charset="-122"/>
              </a:rPr>
              <a:t>档案管理（</a:t>
            </a:r>
            <a:r>
              <a:rPr lang="en-US" altLang="zh-CN" sz="1400" dirty="0">
                <a:solidFill>
                  <a:srgbClr val="000000"/>
                </a:solidFill>
                <a:latin typeface="微软雅黑" panose="020B0503020204020204" charset="-122"/>
                <a:ea typeface="微软雅黑" panose="020B0503020204020204" charset="-122"/>
                <a:sym typeface="微软雅黑" panose="020B0503020204020204" charset="-122"/>
              </a:rPr>
              <a:t>15</a:t>
            </a:r>
            <a:r>
              <a:rPr lang="zh-CN" altLang="en-US" sz="1400" dirty="0">
                <a:solidFill>
                  <a:srgbClr val="000000"/>
                </a:solidFill>
                <a:latin typeface="微软雅黑" panose="020B0503020204020204" charset="-122"/>
                <a:ea typeface="微软雅黑" panose="020B0503020204020204" charset="-122"/>
                <a:sym typeface="微软雅黑" panose="020B0503020204020204" charset="-122"/>
              </a:rPr>
              <a:t>年）</a:t>
            </a:r>
            <a:endParaRPr lang="zh-CN" altLang="en-US" sz="1400" dirty="0">
              <a:solidFill>
                <a:srgbClr val="000000"/>
              </a:solidFill>
              <a:latin typeface="微软雅黑" panose="020B0503020204020204" charset="-122"/>
              <a:ea typeface="微软雅黑" panose="020B0503020204020204" charset="-122"/>
              <a:sym typeface="微软雅黑" panose="020B0503020204020204" charset="-122"/>
            </a:endParaRPr>
          </a:p>
          <a:p>
            <a:pPr>
              <a:lnSpc>
                <a:spcPct val="130000"/>
              </a:lnSpc>
              <a:spcBef>
                <a:spcPts val="600"/>
              </a:spcBef>
            </a:pPr>
            <a:endParaRPr lang="zh-CN" altLang="en-US" sz="1400" dirty="0">
              <a:solidFill>
                <a:srgbClr val="000000"/>
              </a:solidFill>
              <a:latin typeface="微软雅黑" panose="020B0503020204020204" charset="-122"/>
              <a:ea typeface="微软雅黑" panose="020B0503020204020204" charset="-122"/>
              <a:sym typeface="微软雅黑" panose="020B0503020204020204" charset="-122"/>
            </a:endParaRPr>
          </a:p>
          <a:p>
            <a:pPr>
              <a:lnSpc>
                <a:spcPct val="130000"/>
              </a:lnSpc>
              <a:spcBef>
                <a:spcPts val="600"/>
              </a:spcBef>
            </a:pPr>
            <a:endParaRPr lang="zh-CN" altLang="en-US" sz="1400" dirty="0">
              <a:solidFill>
                <a:srgbClr val="000000"/>
              </a:solidFill>
              <a:latin typeface="微软雅黑" panose="020B0503020204020204" charset="-122"/>
              <a:ea typeface="微软雅黑" panose="020B0503020204020204" charset="-122"/>
              <a:sym typeface="微软雅黑" panose="020B0503020204020204" charset="-122"/>
            </a:endParaRPr>
          </a:p>
        </p:txBody>
      </p:sp>
    </p:spTree>
  </p:cSld>
  <p:clrMapOvr>
    <a:masterClrMapping/>
  </p:clrMapOvr>
  <p:transition spd="slow">
    <p:cut/>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7761" name="矩形 2"/>
          <p:cNvSpPr/>
          <p:nvPr/>
        </p:nvSpPr>
        <p:spPr>
          <a:xfrm>
            <a:off x="-15875" y="7938"/>
            <a:ext cx="9140825" cy="3175000"/>
          </a:xfrm>
          <a:prstGeom prst="rect">
            <a:avLst/>
          </a:prstGeom>
          <a:solidFill>
            <a:schemeClr val="accent1"/>
          </a:solidFill>
          <a:ln w="25400" cap="flat" cmpd="sng">
            <a:solidFill>
              <a:srgbClr val="004476"/>
            </a:solidFill>
            <a:prstDash val="solid"/>
            <a:miter/>
            <a:headEnd type="none" w="med" len="med"/>
            <a:tailEnd type="none" w="med" len="med"/>
          </a:ln>
        </p:spPr>
        <p:txBody>
          <a:bodyPr anchor="ctr" anchorCtr="false"/>
          <a:p>
            <a:pPr algn="ctr"/>
            <a:endParaRPr lang="zh-CN" altLang="zh-CN">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grpSp>
        <p:nvGrpSpPr>
          <p:cNvPr id="117762" name="组合 70658"/>
          <p:cNvGrpSpPr/>
          <p:nvPr/>
        </p:nvGrpSpPr>
        <p:grpSpPr>
          <a:xfrm>
            <a:off x="2482850" y="4000500"/>
            <a:ext cx="4257675" cy="69850"/>
            <a:chOff x="0" y="0"/>
            <a:chExt cx="2340260" cy="164545"/>
          </a:xfrm>
        </p:grpSpPr>
        <p:sp>
          <p:nvSpPr>
            <p:cNvPr id="117763" name="矩形 19"/>
            <p:cNvSpPr/>
            <p:nvPr/>
          </p:nvSpPr>
          <p:spPr>
            <a:xfrm>
              <a:off x="0" y="0"/>
              <a:ext cx="585065" cy="164545"/>
            </a:xfrm>
            <a:prstGeom prst="rect">
              <a:avLst/>
            </a:prstGeom>
            <a:solidFill>
              <a:srgbClr val="1A7BAE"/>
            </a:solidFill>
            <a:ln w="9525">
              <a:noFill/>
            </a:ln>
          </p:spPr>
          <p:txBody>
            <a:bodyPr anchor="ctr" anchorCtr="false"/>
            <a:p>
              <a:pPr algn="ctr"/>
              <a:endParaRPr lang="zh-CN" altLang="zh-CN">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117764" name="矩形 20"/>
            <p:cNvSpPr/>
            <p:nvPr/>
          </p:nvSpPr>
          <p:spPr>
            <a:xfrm>
              <a:off x="585065" y="0"/>
              <a:ext cx="585065" cy="164545"/>
            </a:xfrm>
            <a:prstGeom prst="rect">
              <a:avLst/>
            </a:prstGeom>
            <a:solidFill>
              <a:srgbClr val="95BC49"/>
            </a:solidFill>
            <a:ln w="9525">
              <a:noFill/>
            </a:ln>
          </p:spPr>
          <p:txBody>
            <a:bodyPr anchor="ctr" anchorCtr="false"/>
            <a:p>
              <a:pPr algn="ctr"/>
              <a:endParaRPr lang="zh-CN" altLang="zh-CN">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117765" name="矩形 21"/>
            <p:cNvSpPr/>
            <p:nvPr/>
          </p:nvSpPr>
          <p:spPr>
            <a:xfrm>
              <a:off x="1170130" y="0"/>
              <a:ext cx="585065" cy="164545"/>
            </a:xfrm>
            <a:prstGeom prst="rect">
              <a:avLst/>
            </a:prstGeom>
            <a:solidFill>
              <a:srgbClr val="FDA907"/>
            </a:solidFill>
            <a:ln w="9525">
              <a:noFill/>
            </a:ln>
          </p:spPr>
          <p:txBody>
            <a:bodyPr anchor="ctr" anchorCtr="false"/>
            <a:p>
              <a:pPr algn="ctr"/>
              <a:endParaRPr lang="zh-CN" altLang="zh-CN">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117766" name="矩形 22"/>
            <p:cNvSpPr/>
            <p:nvPr/>
          </p:nvSpPr>
          <p:spPr>
            <a:xfrm>
              <a:off x="1755195" y="0"/>
              <a:ext cx="585065" cy="164545"/>
            </a:xfrm>
            <a:prstGeom prst="rect">
              <a:avLst/>
            </a:prstGeom>
            <a:solidFill>
              <a:srgbClr val="BF3420"/>
            </a:solidFill>
            <a:ln w="9525">
              <a:noFill/>
            </a:ln>
          </p:spPr>
          <p:txBody>
            <a:bodyPr anchor="ctr" anchorCtr="false"/>
            <a:p>
              <a:pPr algn="ctr"/>
              <a:endParaRPr lang="zh-CN" altLang="zh-CN">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grpSp>
      <p:sp>
        <p:nvSpPr>
          <p:cNvPr id="117767" name="TextBox 27"/>
          <p:cNvSpPr/>
          <p:nvPr/>
        </p:nvSpPr>
        <p:spPr>
          <a:xfrm>
            <a:off x="1619250" y="3208338"/>
            <a:ext cx="5895975" cy="525462"/>
          </a:xfrm>
          <a:prstGeom prst="rect">
            <a:avLst/>
          </a:prstGeom>
          <a:noFill/>
          <a:ln w="9525">
            <a:noFill/>
          </a:ln>
        </p:spPr>
        <p:txBody>
          <a:bodyPr wrap="square" anchor="t" anchorCtr="false">
            <a:spAutoFit/>
          </a:bodyPr>
          <a:p>
            <a:pPr algn="ctr"/>
            <a:r>
              <a:rPr lang="zh-CN" altLang="en-US" sz="2800" dirty="0">
                <a:solidFill>
                  <a:srgbClr val="1A7BAE"/>
                </a:solidFill>
                <a:latin typeface="方正小标宋简体" panose="03000509000000000000" charset="-122"/>
                <a:ea typeface="方正小标宋简体" panose="03000509000000000000" charset="-122"/>
                <a:sym typeface="方正小标宋简体" panose="03000509000000000000" charset="-122"/>
              </a:rPr>
              <a:t>感</a:t>
            </a:r>
            <a:r>
              <a:rPr lang="en-US" altLang="zh-CN" sz="2800" dirty="0">
                <a:solidFill>
                  <a:srgbClr val="BF3420"/>
                </a:solidFill>
                <a:latin typeface="方正小标宋简体" panose="03000509000000000000" charset="-122"/>
                <a:ea typeface="方正小标宋简体" panose="03000509000000000000" charset="-122"/>
                <a:sym typeface="方正小标宋简体" panose="03000509000000000000" charset="-122"/>
              </a:rPr>
              <a:t>       </a:t>
            </a:r>
            <a:r>
              <a:rPr lang="zh-CN" altLang="en-US" sz="2800" dirty="0">
                <a:solidFill>
                  <a:srgbClr val="95BC49"/>
                </a:solidFill>
                <a:latin typeface="方正小标宋简体" panose="03000509000000000000" charset="-122"/>
                <a:ea typeface="方正小标宋简体" panose="03000509000000000000" charset="-122"/>
                <a:sym typeface="方正小标宋简体" panose="03000509000000000000" charset="-122"/>
              </a:rPr>
              <a:t>谢    </a:t>
            </a:r>
            <a:r>
              <a:rPr lang="zh-CN" altLang="en-US" sz="2800" dirty="0">
                <a:solidFill>
                  <a:srgbClr val="1A7BAE"/>
                </a:solidFill>
                <a:latin typeface="方正小标宋简体" panose="03000509000000000000" charset="-122"/>
                <a:ea typeface="方正小标宋简体" panose="03000509000000000000" charset="-122"/>
                <a:sym typeface="方正小标宋简体" panose="03000509000000000000" charset="-122"/>
              </a:rPr>
              <a:t>   </a:t>
            </a:r>
            <a:r>
              <a:rPr lang="zh-CN" altLang="en-US" sz="2800" dirty="0">
                <a:solidFill>
                  <a:srgbClr val="FDA907"/>
                </a:solidFill>
                <a:latin typeface="方正小标宋简体" panose="03000509000000000000" charset="-122"/>
                <a:ea typeface="方正小标宋简体" panose="03000509000000000000" charset="-122"/>
                <a:sym typeface="方正小标宋简体" panose="03000509000000000000" charset="-122"/>
              </a:rPr>
              <a:t>聆    </a:t>
            </a:r>
            <a:r>
              <a:rPr lang="en-US" altLang="zh-CN" sz="2800" dirty="0">
                <a:solidFill>
                  <a:srgbClr val="1A7BAE"/>
                </a:solidFill>
                <a:latin typeface="方正小标宋简体" panose="03000509000000000000" charset="-122"/>
                <a:ea typeface="方正小标宋简体" panose="03000509000000000000" charset="-122"/>
                <a:sym typeface="方正小标宋简体" panose="03000509000000000000" charset="-122"/>
              </a:rPr>
              <a:t>   </a:t>
            </a:r>
            <a:r>
              <a:rPr lang="zh-CN" altLang="en-US" sz="2800" dirty="0">
                <a:solidFill>
                  <a:srgbClr val="BF3420"/>
                </a:solidFill>
                <a:latin typeface="方正小标宋简体" panose="03000509000000000000" charset="-122"/>
                <a:ea typeface="方正小标宋简体" panose="03000509000000000000" charset="-122"/>
                <a:sym typeface="方正小标宋简体" panose="03000509000000000000" charset="-122"/>
              </a:rPr>
              <a:t>听</a:t>
            </a:r>
            <a:endParaRPr lang="en-US" altLang="zh-CN" dirty="0">
              <a:latin typeface="Calibri" panose="020F0502020204030204" charset="0"/>
              <a:ea typeface="宋体" panose="02010600030101010101" pitchFamily="2" charset="-122"/>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灯片编号占位符 1"/>
          <p:cNvSpPr/>
          <p:nvPr>
            <p:ph type="sldNum" sz="quarter" idx="12"/>
          </p:nvPr>
        </p:nvSpPr>
        <p:spPr>
          <a:xfrm>
            <a:off x="6553200" y="4767263"/>
            <a:ext cx="2133600" cy="274637"/>
          </a:xfrm>
        </p:spPr>
        <p:txBody>
          <a:bodyPr anchor="ctr" anchorCtr="false"/>
          <a:lstStyle>
            <a:lvl1pPr marL="0" lvl="0"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1800" kern="1200" baseline="0">
                <a:solidFill>
                  <a:schemeClr val="tx1"/>
                </a:solidFill>
                <a:latin typeface="Arial" panose="02080604020202020204" pitchFamily="34" charset="0"/>
                <a:ea typeface="宋体" panose="02010600030101010101" pitchFamily="2" charset="-122"/>
                <a:cs typeface="+mn-cs"/>
              </a:defRPr>
            </a:lvl5pPr>
          </a:lstStyle>
          <a:p>
            <a:pPr lvl="0" algn="r">
              <a:buSzTx/>
            </a:pPr>
            <a:fld id="{9A0DB2DC-4C9A-4742-B13C-FB6460FD3503}" type="slidenum">
              <a:rPr lang="zh-CN" altLang="en-US" sz="1200" dirty="0">
                <a:solidFill>
                  <a:srgbClr val="898989"/>
                </a:solidFill>
                <a:latin typeface="Arial" panose="02080604020202020204" pitchFamily="34" charset="0"/>
                <a:ea typeface="宋体" panose="02010600030101010101" pitchFamily="2" charset="-122"/>
              </a:rPr>
            </a:fld>
            <a:endParaRPr lang="zh-CN" altLang="en-US" sz="1200" dirty="0">
              <a:solidFill>
                <a:srgbClr val="898989"/>
              </a:solidFill>
              <a:latin typeface="Arial" panose="02080604020202020204" pitchFamily="34" charset="0"/>
              <a:ea typeface="宋体" panose="02010600030101010101" pitchFamily="2" charset="-122"/>
            </a:endParaRPr>
          </a:p>
        </p:txBody>
      </p:sp>
      <p:sp>
        <p:nvSpPr>
          <p:cNvPr id="22530" name="直接连接符 6"/>
          <p:cNvSpPr/>
          <p:nvPr/>
        </p:nvSpPr>
        <p:spPr>
          <a:xfrm>
            <a:off x="755650" y="625475"/>
            <a:ext cx="7848600" cy="0"/>
          </a:xfrm>
          <a:prstGeom prst="line">
            <a:avLst/>
          </a:prstGeom>
          <a:ln w="9525" cap="flat" cmpd="sng">
            <a:solidFill>
              <a:srgbClr val="7F7F7F"/>
            </a:solidFill>
            <a:prstDash val="solid"/>
            <a:round/>
            <a:headEnd type="none" w="med" len="med"/>
            <a:tailEnd type="none" w="med" len="med"/>
          </a:ln>
        </p:spPr>
      </p:sp>
      <p:grpSp>
        <p:nvGrpSpPr>
          <p:cNvPr id="22531" name="组合 18434"/>
          <p:cNvGrpSpPr/>
          <p:nvPr/>
        </p:nvGrpSpPr>
        <p:grpSpPr>
          <a:xfrm>
            <a:off x="323850" y="292100"/>
            <a:ext cx="390525" cy="206375"/>
            <a:chOff x="0" y="0"/>
            <a:chExt cx="1041399" cy="549275"/>
          </a:xfrm>
        </p:grpSpPr>
        <p:sp>
          <p:nvSpPr>
            <p:cNvPr id="22532" name="Freeform 16"/>
            <p:cNvSpPr/>
            <p:nvPr/>
          </p:nvSpPr>
          <p:spPr>
            <a:xfrm>
              <a:off x="0" y="0"/>
              <a:ext cx="361950" cy="549275"/>
            </a:xfrm>
            <a:custGeom>
              <a:avLst/>
              <a:gdLst/>
              <a:ahLst/>
              <a:cxnLst>
                <a:cxn ang="0">
                  <a:pos x="4" y="92"/>
                </a:cxn>
                <a:cxn ang="0">
                  <a:pos x="96" y="0"/>
                </a:cxn>
                <a:cxn ang="0">
                  <a:pos x="400" y="304"/>
                </a:cxn>
                <a:cxn ang="0">
                  <a:pos x="96" y="608"/>
                </a:cxn>
                <a:cxn ang="0">
                  <a:pos x="0" y="512"/>
                </a:cxn>
                <a:cxn ang="0">
                  <a:pos x="212" y="300"/>
                </a:cxn>
                <a:cxn ang="0">
                  <a:pos x="4" y="92"/>
                </a:cxn>
              </a:cxnLst>
              <a:pathLst>
                <a:path w="400" h="608">
                  <a:moveTo>
                    <a:pt x="4" y="92"/>
                  </a:moveTo>
                  <a:lnTo>
                    <a:pt x="96" y="0"/>
                  </a:lnTo>
                  <a:lnTo>
                    <a:pt x="400" y="304"/>
                  </a:lnTo>
                  <a:lnTo>
                    <a:pt x="96" y="608"/>
                  </a:lnTo>
                  <a:lnTo>
                    <a:pt x="0" y="512"/>
                  </a:lnTo>
                  <a:lnTo>
                    <a:pt x="212" y="300"/>
                  </a:lnTo>
                  <a:lnTo>
                    <a:pt x="4" y="92"/>
                  </a:lnTo>
                  <a:close/>
                </a:path>
              </a:pathLst>
            </a:custGeom>
            <a:solidFill>
              <a:srgbClr val="005DA2"/>
            </a:solidFill>
            <a:ln w="9525">
              <a:noFill/>
            </a:ln>
          </p:spPr>
          <p:txBody>
            <a:bodyPr/>
            <a:p>
              <a:endParaRPr lang="zh-CN" altLang="en-US"/>
            </a:p>
          </p:txBody>
        </p:sp>
        <p:sp>
          <p:nvSpPr>
            <p:cNvPr id="22533" name="Freeform 17"/>
            <p:cNvSpPr/>
            <p:nvPr/>
          </p:nvSpPr>
          <p:spPr>
            <a:xfrm>
              <a:off x="338137" y="0"/>
              <a:ext cx="360362" cy="549275"/>
            </a:xfrm>
            <a:custGeom>
              <a:avLst/>
              <a:gdLst/>
              <a:ahLst/>
              <a:cxnLst>
                <a:cxn ang="0">
                  <a:pos x="4" y="92"/>
                </a:cxn>
                <a:cxn ang="0">
                  <a:pos x="96" y="0"/>
                </a:cxn>
                <a:cxn ang="0">
                  <a:pos x="399" y="304"/>
                </a:cxn>
                <a:cxn ang="0">
                  <a:pos x="96" y="608"/>
                </a:cxn>
                <a:cxn ang="0">
                  <a:pos x="0" y="512"/>
                </a:cxn>
                <a:cxn ang="0">
                  <a:pos x="212" y="300"/>
                </a:cxn>
                <a:cxn ang="0">
                  <a:pos x="4" y="92"/>
                </a:cxn>
              </a:cxnLst>
              <a:pathLst>
                <a:path w="399" h="608">
                  <a:moveTo>
                    <a:pt x="4" y="92"/>
                  </a:moveTo>
                  <a:lnTo>
                    <a:pt x="96" y="0"/>
                  </a:lnTo>
                  <a:lnTo>
                    <a:pt x="399" y="304"/>
                  </a:lnTo>
                  <a:lnTo>
                    <a:pt x="96" y="608"/>
                  </a:lnTo>
                  <a:lnTo>
                    <a:pt x="0" y="512"/>
                  </a:lnTo>
                  <a:lnTo>
                    <a:pt x="212" y="300"/>
                  </a:lnTo>
                  <a:lnTo>
                    <a:pt x="4" y="92"/>
                  </a:lnTo>
                  <a:close/>
                </a:path>
              </a:pathLst>
            </a:custGeom>
            <a:solidFill>
              <a:srgbClr val="3992DB"/>
            </a:solidFill>
            <a:ln w="9525">
              <a:noFill/>
            </a:ln>
          </p:spPr>
          <p:txBody>
            <a:bodyPr/>
            <a:p>
              <a:endParaRPr lang="zh-CN" altLang="en-US"/>
            </a:p>
          </p:txBody>
        </p:sp>
        <p:sp>
          <p:nvSpPr>
            <p:cNvPr id="22534" name="Freeform 18"/>
            <p:cNvSpPr/>
            <p:nvPr/>
          </p:nvSpPr>
          <p:spPr>
            <a:xfrm>
              <a:off x="681037" y="0"/>
              <a:ext cx="360362" cy="549275"/>
            </a:xfrm>
            <a:custGeom>
              <a:avLst/>
              <a:gdLst/>
              <a:ahLst/>
              <a:cxnLst>
                <a:cxn ang="0">
                  <a:pos x="4" y="92"/>
                </a:cxn>
                <a:cxn ang="0">
                  <a:pos x="95" y="0"/>
                </a:cxn>
                <a:cxn ang="0">
                  <a:pos x="399" y="304"/>
                </a:cxn>
                <a:cxn ang="0">
                  <a:pos x="95" y="608"/>
                </a:cxn>
                <a:cxn ang="0">
                  <a:pos x="0" y="512"/>
                </a:cxn>
                <a:cxn ang="0">
                  <a:pos x="212" y="300"/>
                </a:cxn>
                <a:cxn ang="0">
                  <a:pos x="4" y="92"/>
                </a:cxn>
              </a:cxnLst>
              <a:pathLst>
                <a:path w="399" h="608">
                  <a:moveTo>
                    <a:pt x="4" y="92"/>
                  </a:moveTo>
                  <a:lnTo>
                    <a:pt x="95" y="0"/>
                  </a:lnTo>
                  <a:lnTo>
                    <a:pt x="399" y="304"/>
                  </a:lnTo>
                  <a:lnTo>
                    <a:pt x="95" y="608"/>
                  </a:lnTo>
                  <a:lnTo>
                    <a:pt x="0" y="512"/>
                  </a:lnTo>
                  <a:lnTo>
                    <a:pt x="212" y="300"/>
                  </a:lnTo>
                  <a:lnTo>
                    <a:pt x="4" y="92"/>
                  </a:lnTo>
                  <a:close/>
                </a:path>
              </a:pathLst>
            </a:custGeom>
            <a:solidFill>
              <a:srgbClr val="F79600"/>
            </a:solidFill>
            <a:ln w="9525">
              <a:noFill/>
            </a:ln>
          </p:spPr>
          <p:txBody>
            <a:bodyPr/>
            <a:p>
              <a:endParaRPr lang="zh-CN" altLang="en-US"/>
            </a:p>
          </p:txBody>
        </p:sp>
      </p:grpSp>
      <p:sp>
        <p:nvSpPr>
          <p:cNvPr id="22535" name="Title 1"/>
          <p:cNvSpPr/>
          <p:nvPr/>
        </p:nvSpPr>
        <p:spPr>
          <a:xfrm>
            <a:off x="857250" y="200025"/>
            <a:ext cx="2944813" cy="379413"/>
          </a:xfrm>
          <a:prstGeom prst="rect">
            <a:avLst/>
          </a:prstGeom>
          <a:noFill/>
          <a:ln w="9525">
            <a:noFill/>
          </a:ln>
        </p:spPr>
        <p:txBody>
          <a:bodyPr lIns="0" rIns="0" anchor="ctr" anchorCtr="false"/>
          <a:p>
            <a:r>
              <a:rPr lang="zh-CN" altLang="en-US" b="1" dirty="0">
                <a:solidFill>
                  <a:srgbClr val="3F3F3F"/>
                </a:solidFill>
                <a:latin typeface="微软雅黑" panose="020B0503020204020204" charset="-122"/>
                <a:ea typeface="微软雅黑" panose="020B0503020204020204" charset="-122"/>
                <a:sym typeface="微软雅黑" panose="020B0503020204020204" charset="-122"/>
              </a:rPr>
              <a:t>政府采购的概念</a:t>
            </a:r>
            <a:endParaRPr lang="zh-CN" altLang="en-US" dirty="0">
              <a:latin typeface="Arial" panose="02080604020202020204" pitchFamily="34" charset="0"/>
              <a:ea typeface="宋体" panose="02010600030101010101" pitchFamily="2" charset="-122"/>
            </a:endParaRPr>
          </a:p>
        </p:txBody>
      </p:sp>
      <p:sp>
        <p:nvSpPr>
          <p:cNvPr id="22536" name="Line 2"/>
          <p:cNvSpPr/>
          <p:nvPr/>
        </p:nvSpPr>
        <p:spPr>
          <a:xfrm flipH="true">
            <a:off x="5337175" y="3379788"/>
            <a:ext cx="0" cy="531812"/>
          </a:xfrm>
          <a:prstGeom prst="line">
            <a:avLst/>
          </a:prstGeom>
          <a:ln w="28575" cap="rnd" cmpd="sng">
            <a:solidFill>
              <a:srgbClr val="C00000"/>
            </a:solidFill>
            <a:prstDash val="sysDot"/>
            <a:round/>
            <a:headEnd type="oval" w="med" len="med"/>
            <a:tailEnd type="triangle" w="med" len="med"/>
          </a:ln>
        </p:spPr>
        <p:txBody>
          <a:bodyPr wrap="none" anchor="ctr" anchorCtr="false"/>
          <a:p>
            <a:endParaRPr lang="zh-CN" altLang="zh-CN" sz="1400">
              <a:solidFill>
                <a:srgbClr val="000000"/>
              </a:solidFill>
              <a:latin typeface="微软雅黑" panose="020B0503020204020204" charset="-122"/>
              <a:ea typeface="微软雅黑" panose="020B0503020204020204" charset="-122"/>
              <a:sym typeface="微软雅黑" panose="020B0503020204020204" charset="-122"/>
            </a:endParaRPr>
          </a:p>
        </p:txBody>
      </p:sp>
      <p:sp>
        <p:nvSpPr>
          <p:cNvPr id="22537" name="WordArt 3"/>
          <p:cNvSpPr>
            <a:spLocks noTextEdit="true"/>
          </p:cNvSpPr>
          <p:nvPr/>
        </p:nvSpPr>
        <p:spPr>
          <a:xfrm>
            <a:off x="3432175" y="1089025"/>
            <a:ext cx="1709738" cy="239713"/>
          </a:xfrm>
          <a:prstGeom prst="rect">
            <a:avLst/>
          </a:prstGeom>
        </p:spPr>
        <p:txBody>
          <a:bodyPr wrap="none" fromWordArt="true">
            <a:prstTxWarp prst="textPlain">
              <a:avLst>
                <a:gd name="adj" fmla="val 50000"/>
              </a:avLst>
            </a:prstTxWarp>
            <a:normAutofit/>
          </a:bodyPr>
          <a:p>
            <a:pPr algn="ctr"/>
            <a:r>
              <a:rPr lang="zh-CN" altLang="en-US" sz="1400">
                <a:ln w="9525" cap="flat" cmpd="sng">
                  <a:solidFill>
                    <a:srgbClr val="FFFFFF"/>
                  </a:solidFill>
                  <a:prstDash val="solid"/>
                  <a:round/>
                  <a:headEnd type="none" w="med" len="med"/>
                  <a:tailEnd type="none" w="med" len="med"/>
                </a:ln>
                <a:solidFill>
                  <a:srgbClr val="FFFFFF"/>
                </a:solidFill>
                <a:latin typeface="微软雅黑" panose="020B0503020204020204" charset="-122"/>
                <a:ea typeface="微软雅黑" panose="020B0503020204020204" charset="-122"/>
              </a:rPr>
              <a:t>双击添加标题文字</a:t>
            </a:r>
            <a:endParaRPr lang="zh-CN" altLang="en-US" sz="1400">
              <a:ln w="9525" cap="flat" cmpd="sng">
                <a:solidFill>
                  <a:srgbClr val="FFFFFF"/>
                </a:solidFill>
                <a:prstDash val="solid"/>
                <a:round/>
                <a:headEnd type="none" w="med" len="med"/>
                <a:tailEnd type="none" w="med" len="med"/>
              </a:ln>
              <a:solidFill>
                <a:srgbClr val="FFFFFF"/>
              </a:solidFill>
              <a:latin typeface="微软雅黑" panose="020B0503020204020204" charset="-122"/>
              <a:ea typeface="微软雅黑" panose="020B0503020204020204" charset="-122"/>
            </a:endParaRPr>
          </a:p>
        </p:txBody>
      </p:sp>
      <p:sp>
        <p:nvSpPr>
          <p:cNvPr id="22538" name="Rectangle 7"/>
          <p:cNvSpPr/>
          <p:nvPr/>
        </p:nvSpPr>
        <p:spPr>
          <a:xfrm>
            <a:off x="2628900" y="1243013"/>
            <a:ext cx="3314700" cy="377825"/>
          </a:xfrm>
          <a:prstGeom prst="rect">
            <a:avLst/>
          </a:prstGeom>
          <a:gradFill rotWithShape="true">
            <a:gsLst>
              <a:gs pos="0">
                <a:srgbClr val="000000"/>
              </a:gs>
              <a:gs pos="100000">
                <a:srgbClr val="FFFFFF"/>
              </a:gs>
            </a:gsLst>
            <a:path path="shape">
              <a:fillToRect l="50000" t="50000" r="50000" b="50000"/>
            </a:path>
            <a:tileRect/>
          </a:gradFill>
          <a:ln w="9525">
            <a:noFill/>
          </a:ln>
        </p:spPr>
        <p:txBody>
          <a:bodyPr wrap="none" anchor="ctr" anchorCtr="false"/>
          <a:p>
            <a:endParaRPr lang="zh-CN" altLang="zh-CN" sz="1400">
              <a:solidFill>
                <a:srgbClr val="000000"/>
              </a:solidFill>
              <a:latin typeface="微软雅黑" panose="020B0503020204020204" charset="-122"/>
              <a:ea typeface="微软雅黑" panose="020B0503020204020204" charset="-122"/>
              <a:sym typeface="微软雅黑" panose="020B0503020204020204" charset="-122"/>
            </a:endParaRPr>
          </a:p>
        </p:txBody>
      </p:sp>
      <p:sp>
        <p:nvSpPr>
          <p:cNvPr id="22539" name="AutoShape 8"/>
          <p:cNvSpPr/>
          <p:nvPr/>
        </p:nvSpPr>
        <p:spPr>
          <a:xfrm>
            <a:off x="2838450" y="1031875"/>
            <a:ext cx="3382963" cy="485775"/>
          </a:xfrm>
          <a:prstGeom prst="roundRect">
            <a:avLst>
              <a:gd name="adj" fmla="val 24375"/>
            </a:avLst>
          </a:prstGeom>
          <a:solidFill>
            <a:schemeClr val="accent1"/>
          </a:solidFill>
          <a:ln w="9525">
            <a:noFill/>
          </a:ln>
        </p:spPr>
        <p:txBody>
          <a:bodyPr lIns="14288" tIns="14288" rIns="14288" bIns="14288" anchor="ctr" anchorCtr="false"/>
          <a:p>
            <a:pPr algn="ctr"/>
            <a:r>
              <a:rPr lang="zh-CN" altLang="en-US" sz="1400" dirty="0">
                <a:solidFill>
                  <a:schemeClr val="bg1"/>
                </a:solidFill>
                <a:latin typeface="微软雅黑" panose="020B0503020204020204" charset="-122"/>
                <a:ea typeface="微软雅黑" panose="020B0503020204020204" charset="-122"/>
                <a:sym typeface="微软雅黑" panose="020B0503020204020204" charset="-122"/>
              </a:rPr>
              <a:t>货物、工程、服务</a:t>
            </a:r>
            <a:endParaRPr lang="zh-CN" altLang="en-US" dirty="0">
              <a:latin typeface="Arial" panose="02080604020202020204" pitchFamily="34" charset="0"/>
              <a:ea typeface="宋体" panose="02010600030101010101" pitchFamily="2" charset="-122"/>
            </a:endParaRPr>
          </a:p>
        </p:txBody>
      </p:sp>
      <p:sp>
        <p:nvSpPr>
          <p:cNvPr id="22540" name="Rectangle 9"/>
          <p:cNvSpPr/>
          <p:nvPr/>
        </p:nvSpPr>
        <p:spPr>
          <a:xfrm>
            <a:off x="3101975" y="3028950"/>
            <a:ext cx="2365375" cy="336550"/>
          </a:xfrm>
          <a:prstGeom prst="rect">
            <a:avLst/>
          </a:prstGeom>
          <a:gradFill rotWithShape="true">
            <a:gsLst>
              <a:gs pos="0">
                <a:srgbClr val="000000"/>
              </a:gs>
              <a:gs pos="100000">
                <a:srgbClr val="FFFFFF"/>
              </a:gs>
            </a:gsLst>
            <a:path path="shape">
              <a:fillToRect l="50000" t="50000" r="50000" b="50000"/>
            </a:path>
            <a:tileRect/>
          </a:gradFill>
          <a:ln w="9525">
            <a:noFill/>
          </a:ln>
        </p:spPr>
        <p:txBody>
          <a:bodyPr wrap="none" anchor="ctr" anchorCtr="false"/>
          <a:p>
            <a:endParaRPr lang="zh-CN" altLang="zh-CN" sz="1400">
              <a:solidFill>
                <a:srgbClr val="000000"/>
              </a:solidFill>
              <a:latin typeface="微软雅黑" panose="020B0503020204020204" charset="-122"/>
              <a:ea typeface="微软雅黑" panose="020B0503020204020204" charset="-122"/>
              <a:sym typeface="微软雅黑" panose="020B0503020204020204" charset="-122"/>
            </a:endParaRPr>
          </a:p>
        </p:txBody>
      </p:sp>
      <p:sp>
        <p:nvSpPr>
          <p:cNvPr id="22541" name="AutoShape 10"/>
          <p:cNvSpPr/>
          <p:nvPr/>
        </p:nvSpPr>
        <p:spPr>
          <a:xfrm>
            <a:off x="1651000" y="2860675"/>
            <a:ext cx="2416175" cy="430213"/>
          </a:xfrm>
          <a:prstGeom prst="roundRect">
            <a:avLst>
              <a:gd name="adj" fmla="val 22532"/>
            </a:avLst>
          </a:prstGeom>
          <a:solidFill>
            <a:srgbClr val="FF0000"/>
          </a:solidFill>
          <a:ln w="9525">
            <a:noFill/>
          </a:ln>
        </p:spPr>
        <p:txBody>
          <a:bodyPr lIns="14288" tIns="14288" rIns="14288" bIns="14288" anchor="ctr" anchorCtr="false"/>
          <a:p>
            <a:pPr algn="ctr"/>
            <a:r>
              <a:rPr lang="zh-CN" altLang="en-US" sz="1400" dirty="0">
                <a:solidFill>
                  <a:schemeClr val="bg1"/>
                </a:solidFill>
                <a:latin typeface="微软雅黑" panose="020B0503020204020204" charset="-122"/>
                <a:ea typeface="微软雅黑" panose="020B0503020204020204" charset="-122"/>
                <a:sym typeface="微软雅黑" panose="020B0503020204020204" charset="-122"/>
              </a:rPr>
              <a:t>集中采购</a:t>
            </a:r>
            <a:endParaRPr lang="zh-CN" altLang="en-US" dirty="0">
              <a:latin typeface="Arial" panose="02080604020202020204" pitchFamily="34" charset="0"/>
              <a:ea typeface="宋体" panose="02010600030101010101" pitchFamily="2" charset="-122"/>
            </a:endParaRPr>
          </a:p>
        </p:txBody>
      </p:sp>
      <p:sp>
        <p:nvSpPr>
          <p:cNvPr id="22542" name="Rectangle 11"/>
          <p:cNvSpPr/>
          <p:nvPr/>
        </p:nvSpPr>
        <p:spPr>
          <a:xfrm>
            <a:off x="1733550" y="2262188"/>
            <a:ext cx="2365375" cy="336550"/>
          </a:xfrm>
          <a:prstGeom prst="rect">
            <a:avLst/>
          </a:prstGeom>
          <a:gradFill rotWithShape="true">
            <a:gsLst>
              <a:gs pos="0">
                <a:srgbClr val="000000"/>
              </a:gs>
              <a:gs pos="100000">
                <a:srgbClr val="FFFFFF"/>
              </a:gs>
            </a:gsLst>
            <a:path path="shape">
              <a:fillToRect l="50000" t="50000" r="50000" b="50000"/>
            </a:path>
            <a:tileRect/>
          </a:gradFill>
          <a:ln w="9525">
            <a:noFill/>
          </a:ln>
        </p:spPr>
        <p:txBody>
          <a:bodyPr wrap="none" anchor="ctr" anchorCtr="false"/>
          <a:p>
            <a:endParaRPr lang="zh-CN" altLang="zh-CN" sz="1400">
              <a:solidFill>
                <a:srgbClr val="000000"/>
              </a:solidFill>
              <a:latin typeface="微软雅黑" panose="020B0503020204020204" charset="-122"/>
              <a:ea typeface="微软雅黑" panose="020B0503020204020204" charset="-122"/>
              <a:sym typeface="微软雅黑" panose="020B0503020204020204" charset="-122"/>
            </a:endParaRPr>
          </a:p>
        </p:txBody>
      </p:sp>
      <p:sp>
        <p:nvSpPr>
          <p:cNvPr id="22543" name="AutoShape 12"/>
          <p:cNvSpPr/>
          <p:nvPr/>
        </p:nvSpPr>
        <p:spPr>
          <a:xfrm>
            <a:off x="1660525" y="2032000"/>
            <a:ext cx="2416175" cy="430213"/>
          </a:xfrm>
          <a:prstGeom prst="roundRect">
            <a:avLst>
              <a:gd name="adj" fmla="val 22532"/>
            </a:avLst>
          </a:prstGeom>
          <a:solidFill>
            <a:schemeClr val="accent1"/>
          </a:solidFill>
          <a:ln w="9525">
            <a:noFill/>
          </a:ln>
        </p:spPr>
        <p:txBody>
          <a:bodyPr lIns="14288" tIns="14288" rIns="14288" bIns="14288" anchor="ctr" anchorCtr="false"/>
          <a:p>
            <a:pPr algn="ctr"/>
            <a:r>
              <a:rPr lang="zh-CN" altLang="en-US" sz="1400" dirty="0">
                <a:solidFill>
                  <a:schemeClr val="bg1"/>
                </a:solidFill>
                <a:latin typeface="微软雅黑" panose="020B0503020204020204" charset="-122"/>
                <a:ea typeface="微软雅黑" panose="020B0503020204020204" charset="-122"/>
                <a:sym typeface="微软雅黑" panose="020B0503020204020204" charset="-122"/>
              </a:rPr>
              <a:t>集中采购目录以内</a:t>
            </a:r>
            <a:endParaRPr lang="zh-CN" altLang="en-US" dirty="0">
              <a:latin typeface="Arial" panose="02080604020202020204" pitchFamily="34" charset="0"/>
              <a:ea typeface="宋体" panose="02010600030101010101" pitchFamily="2" charset="-122"/>
            </a:endParaRPr>
          </a:p>
        </p:txBody>
      </p:sp>
      <p:sp>
        <p:nvSpPr>
          <p:cNvPr id="22544" name="Rectangle 13"/>
          <p:cNvSpPr/>
          <p:nvPr/>
        </p:nvSpPr>
        <p:spPr>
          <a:xfrm>
            <a:off x="5780088" y="2262188"/>
            <a:ext cx="2365375" cy="336550"/>
          </a:xfrm>
          <a:prstGeom prst="rect">
            <a:avLst/>
          </a:prstGeom>
          <a:gradFill rotWithShape="true">
            <a:gsLst>
              <a:gs pos="0">
                <a:srgbClr val="000000"/>
              </a:gs>
              <a:gs pos="100000">
                <a:srgbClr val="FFFFFF"/>
              </a:gs>
            </a:gsLst>
            <a:path path="shape">
              <a:fillToRect l="50000" t="50000" r="50000" b="50000"/>
            </a:path>
            <a:tileRect/>
          </a:gradFill>
          <a:ln w="9525">
            <a:noFill/>
          </a:ln>
        </p:spPr>
        <p:txBody>
          <a:bodyPr wrap="none" anchor="ctr" anchorCtr="false"/>
          <a:p>
            <a:endParaRPr lang="zh-CN" altLang="zh-CN" sz="1400">
              <a:solidFill>
                <a:srgbClr val="000000"/>
              </a:solidFill>
              <a:latin typeface="微软雅黑" panose="020B0503020204020204" charset="-122"/>
              <a:ea typeface="微软雅黑" panose="020B0503020204020204" charset="-122"/>
              <a:sym typeface="微软雅黑" panose="020B0503020204020204" charset="-122"/>
            </a:endParaRPr>
          </a:p>
        </p:txBody>
      </p:sp>
      <p:sp>
        <p:nvSpPr>
          <p:cNvPr id="22545" name="AutoShape 14"/>
          <p:cNvSpPr/>
          <p:nvPr/>
        </p:nvSpPr>
        <p:spPr>
          <a:xfrm>
            <a:off x="5064125" y="2047875"/>
            <a:ext cx="2414588" cy="430213"/>
          </a:xfrm>
          <a:prstGeom prst="roundRect">
            <a:avLst>
              <a:gd name="adj" fmla="val 23940"/>
            </a:avLst>
          </a:prstGeom>
          <a:solidFill>
            <a:schemeClr val="accent1"/>
          </a:solidFill>
          <a:ln w="9525">
            <a:noFill/>
          </a:ln>
        </p:spPr>
        <p:txBody>
          <a:bodyPr lIns="14288" tIns="14288" rIns="14288" bIns="14288" anchor="ctr" anchorCtr="false"/>
          <a:p>
            <a:pPr algn="ctr"/>
            <a:r>
              <a:rPr lang="zh-CN" altLang="en-US" sz="1400" dirty="0">
                <a:solidFill>
                  <a:schemeClr val="bg1"/>
                </a:solidFill>
                <a:latin typeface="微软雅黑" panose="020B0503020204020204" charset="-122"/>
                <a:ea typeface="微软雅黑" panose="020B0503020204020204" charset="-122"/>
                <a:sym typeface="微软雅黑" panose="020B0503020204020204" charset="-122"/>
              </a:rPr>
              <a:t>集中采购目录以外</a:t>
            </a:r>
            <a:endParaRPr lang="zh-CN" altLang="en-US" dirty="0">
              <a:latin typeface="Arial" panose="02080604020202020204" pitchFamily="34" charset="0"/>
              <a:ea typeface="宋体" panose="02010600030101010101" pitchFamily="2" charset="-122"/>
            </a:endParaRPr>
          </a:p>
        </p:txBody>
      </p:sp>
      <p:grpSp>
        <p:nvGrpSpPr>
          <p:cNvPr id="22546" name="组合 18449"/>
          <p:cNvGrpSpPr/>
          <p:nvPr/>
        </p:nvGrpSpPr>
        <p:grpSpPr>
          <a:xfrm>
            <a:off x="1577975" y="3627438"/>
            <a:ext cx="2225675" cy="284162"/>
            <a:chOff x="0" y="0"/>
            <a:chExt cx="3492" cy="227"/>
          </a:xfrm>
        </p:grpSpPr>
        <p:sp>
          <p:nvSpPr>
            <p:cNvPr id="22547" name="Line 15"/>
            <p:cNvSpPr/>
            <p:nvPr/>
          </p:nvSpPr>
          <p:spPr>
            <a:xfrm>
              <a:off x="0" y="0"/>
              <a:ext cx="3492" cy="1"/>
            </a:xfrm>
            <a:prstGeom prst="line">
              <a:avLst/>
            </a:prstGeom>
            <a:ln w="28575" cap="rnd" cmpd="sng">
              <a:solidFill>
                <a:srgbClr val="C00000"/>
              </a:solidFill>
              <a:prstDash val="sysDot"/>
              <a:round/>
              <a:headEnd type="none" w="med" len="med"/>
              <a:tailEnd type="none" w="med" len="med"/>
            </a:ln>
          </p:spPr>
          <p:txBody>
            <a:bodyPr wrap="none" anchor="ctr" anchorCtr="false"/>
            <a:p>
              <a:endParaRPr lang="zh-CN" altLang="zh-CN" sz="1400">
                <a:solidFill>
                  <a:srgbClr val="000000"/>
                </a:solidFill>
                <a:latin typeface="微软雅黑" panose="020B0503020204020204" charset="-122"/>
                <a:ea typeface="微软雅黑" panose="020B0503020204020204" charset="-122"/>
                <a:sym typeface="微软雅黑" panose="020B0503020204020204" charset="-122"/>
              </a:endParaRPr>
            </a:p>
          </p:txBody>
        </p:sp>
        <p:sp>
          <p:nvSpPr>
            <p:cNvPr id="22548" name="Line 16"/>
            <p:cNvSpPr/>
            <p:nvPr/>
          </p:nvSpPr>
          <p:spPr>
            <a:xfrm>
              <a:off x="0" y="0"/>
              <a:ext cx="1" cy="227"/>
            </a:xfrm>
            <a:prstGeom prst="line">
              <a:avLst/>
            </a:prstGeom>
            <a:ln w="28575" cap="rnd" cmpd="sng">
              <a:solidFill>
                <a:srgbClr val="C00000"/>
              </a:solidFill>
              <a:prstDash val="sysDot"/>
              <a:round/>
              <a:headEnd type="none" w="med" len="med"/>
              <a:tailEnd type="triangle" w="med" len="med"/>
            </a:ln>
          </p:spPr>
          <p:txBody>
            <a:bodyPr wrap="none" anchor="ctr" anchorCtr="false"/>
            <a:p>
              <a:endParaRPr lang="zh-CN" altLang="zh-CN" sz="1400">
                <a:solidFill>
                  <a:srgbClr val="000000"/>
                </a:solidFill>
                <a:latin typeface="微软雅黑" panose="020B0503020204020204" charset="-122"/>
                <a:ea typeface="微软雅黑" panose="020B0503020204020204" charset="-122"/>
                <a:sym typeface="微软雅黑" panose="020B0503020204020204" charset="-122"/>
              </a:endParaRPr>
            </a:p>
          </p:txBody>
        </p:sp>
        <p:sp>
          <p:nvSpPr>
            <p:cNvPr id="22549" name="Line 17"/>
            <p:cNvSpPr/>
            <p:nvPr/>
          </p:nvSpPr>
          <p:spPr>
            <a:xfrm>
              <a:off x="3492" y="0"/>
              <a:ext cx="1" cy="227"/>
            </a:xfrm>
            <a:prstGeom prst="line">
              <a:avLst/>
            </a:prstGeom>
            <a:ln w="28575" cap="rnd" cmpd="sng">
              <a:solidFill>
                <a:srgbClr val="C00000"/>
              </a:solidFill>
              <a:prstDash val="sysDot"/>
              <a:round/>
              <a:headEnd type="none" w="med" len="med"/>
              <a:tailEnd type="triangle" w="med" len="med"/>
            </a:ln>
          </p:spPr>
          <p:txBody>
            <a:bodyPr wrap="none" anchor="ctr" anchorCtr="false"/>
            <a:p>
              <a:endParaRPr lang="zh-CN" altLang="zh-CN" sz="1400">
                <a:solidFill>
                  <a:srgbClr val="000000"/>
                </a:solidFill>
                <a:latin typeface="微软雅黑" panose="020B0503020204020204" charset="-122"/>
                <a:ea typeface="微软雅黑" panose="020B0503020204020204" charset="-122"/>
                <a:sym typeface="微软雅黑" panose="020B0503020204020204" charset="-122"/>
              </a:endParaRPr>
            </a:p>
          </p:txBody>
        </p:sp>
      </p:grpSp>
      <p:sp>
        <p:nvSpPr>
          <p:cNvPr id="22550" name="Line 18"/>
          <p:cNvSpPr/>
          <p:nvPr/>
        </p:nvSpPr>
        <p:spPr>
          <a:xfrm>
            <a:off x="4516438" y="1520825"/>
            <a:ext cx="1587" cy="254000"/>
          </a:xfrm>
          <a:prstGeom prst="line">
            <a:avLst/>
          </a:prstGeom>
          <a:ln w="28575" cap="rnd" cmpd="sng">
            <a:solidFill>
              <a:srgbClr val="C00000"/>
            </a:solidFill>
            <a:prstDash val="sysDot"/>
            <a:round/>
            <a:headEnd type="oval" w="med" len="med"/>
            <a:tailEnd type="none" w="med" len="med"/>
          </a:ln>
        </p:spPr>
        <p:txBody>
          <a:bodyPr wrap="none" anchor="ctr" anchorCtr="false"/>
          <a:p>
            <a:endParaRPr lang="zh-CN" altLang="zh-CN" sz="1400">
              <a:solidFill>
                <a:srgbClr val="000000"/>
              </a:solidFill>
              <a:latin typeface="微软雅黑" panose="020B0503020204020204" charset="-122"/>
              <a:ea typeface="微软雅黑" panose="020B0503020204020204" charset="-122"/>
              <a:sym typeface="微软雅黑" panose="020B0503020204020204" charset="-122"/>
            </a:endParaRPr>
          </a:p>
        </p:txBody>
      </p:sp>
      <p:grpSp>
        <p:nvGrpSpPr>
          <p:cNvPr id="22551" name="组合 18454"/>
          <p:cNvGrpSpPr/>
          <p:nvPr/>
        </p:nvGrpSpPr>
        <p:grpSpPr>
          <a:xfrm>
            <a:off x="2913063" y="1784350"/>
            <a:ext cx="3189287" cy="257175"/>
            <a:chOff x="0" y="0"/>
            <a:chExt cx="3492" cy="323"/>
          </a:xfrm>
        </p:grpSpPr>
        <p:sp>
          <p:nvSpPr>
            <p:cNvPr id="22552" name="Line 19"/>
            <p:cNvSpPr/>
            <p:nvPr/>
          </p:nvSpPr>
          <p:spPr>
            <a:xfrm>
              <a:off x="0" y="0"/>
              <a:ext cx="3492" cy="1"/>
            </a:xfrm>
            <a:prstGeom prst="line">
              <a:avLst/>
            </a:prstGeom>
            <a:ln w="28575" cap="rnd" cmpd="sng">
              <a:solidFill>
                <a:srgbClr val="C00000"/>
              </a:solidFill>
              <a:prstDash val="sysDot"/>
              <a:round/>
              <a:headEnd type="none" w="med" len="med"/>
              <a:tailEnd type="none" w="med" len="med"/>
            </a:ln>
          </p:spPr>
          <p:txBody>
            <a:bodyPr wrap="none" anchor="ctr" anchorCtr="false"/>
            <a:p>
              <a:endParaRPr lang="zh-CN" altLang="zh-CN" sz="1400">
                <a:solidFill>
                  <a:srgbClr val="000000"/>
                </a:solidFill>
                <a:latin typeface="微软雅黑" panose="020B0503020204020204" charset="-122"/>
                <a:ea typeface="微软雅黑" panose="020B0503020204020204" charset="-122"/>
                <a:sym typeface="微软雅黑" panose="020B0503020204020204" charset="-122"/>
              </a:endParaRPr>
            </a:p>
          </p:txBody>
        </p:sp>
        <p:grpSp>
          <p:nvGrpSpPr>
            <p:cNvPr id="22553" name="组合 18456"/>
            <p:cNvGrpSpPr/>
            <p:nvPr/>
          </p:nvGrpSpPr>
          <p:grpSpPr>
            <a:xfrm>
              <a:off x="0" y="0"/>
              <a:ext cx="3492" cy="323"/>
              <a:chOff x="0" y="0"/>
              <a:chExt cx="3492" cy="227"/>
            </a:xfrm>
          </p:grpSpPr>
          <p:sp>
            <p:nvSpPr>
              <p:cNvPr id="22554" name="Line 21"/>
              <p:cNvSpPr/>
              <p:nvPr/>
            </p:nvSpPr>
            <p:spPr>
              <a:xfrm>
                <a:off x="0" y="0"/>
                <a:ext cx="1" cy="227"/>
              </a:xfrm>
              <a:prstGeom prst="line">
                <a:avLst/>
              </a:prstGeom>
              <a:ln w="28575" cap="rnd" cmpd="sng">
                <a:solidFill>
                  <a:srgbClr val="C00000"/>
                </a:solidFill>
                <a:prstDash val="sysDot"/>
                <a:round/>
                <a:headEnd type="none" w="med" len="med"/>
                <a:tailEnd type="triangle" w="med" len="med"/>
              </a:ln>
            </p:spPr>
            <p:txBody>
              <a:bodyPr wrap="none" anchor="ctr" anchorCtr="false"/>
              <a:p>
                <a:endParaRPr lang="zh-CN" altLang="zh-CN" sz="1400">
                  <a:solidFill>
                    <a:srgbClr val="000000"/>
                  </a:solidFill>
                  <a:latin typeface="微软雅黑" panose="020B0503020204020204" charset="-122"/>
                  <a:ea typeface="微软雅黑" panose="020B0503020204020204" charset="-122"/>
                  <a:sym typeface="微软雅黑" panose="020B0503020204020204" charset="-122"/>
                </a:endParaRPr>
              </a:p>
            </p:txBody>
          </p:sp>
          <p:sp>
            <p:nvSpPr>
              <p:cNvPr id="22555" name="Line 22"/>
              <p:cNvSpPr/>
              <p:nvPr/>
            </p:nvSpPr>
            <p:spPr>
              <a:xfrm>
                <a:off x="3492" y="0"/>
                <a:ext cx="1" cy="227"/>
              </a:xfrm>
              <a:prstGeom prst="line">
                <a:avLst/>
              </a:prstGeom>
              <a:ln w="28575" cap="rnd" cmpd="sng">
                <a:solidFill>
                  <a:srgbClr val="C00000"/>
                </a:solidFill>
                <a:prstDash val="sysDot"/>
                <a:round/>
                <a:headEnd type="none" w="med" len="med"/>
                <a:tailEnd type="triangle" w="med" len="med"/>
              </a:ln>
            </p:spPr>
            <p:txBody>
              <a:bodyPr wrap="none" anchor="ctr" anchorCtr="false"/>
              <a:p>
                <a:endParaRPr lang="zh-CN" altLang="zh-CN" sz="1400">
                  <a:solidFill>
                    <a:srgbClr val="000000"/>
                  </a:solidFill>
                  <a:latin typeface="微软雅黑" panose="020B0503020204020204" charset="-122"/>
                  <a:ea typeface="微软雅黑" panose="020B0503020204020204" charset="-122"/>
                  <a:sym typeface="微软雅黑" panose="020B0503020204020204" charset="-122"/>
                </a:endParaRPr>
              </a:p>
            </p:txBody>
          </p:sp>
        </p:grpSp>
      </p:grpSp>
      <p:sp>
        <p:nvSpPr>
          <p:cNvPr id="22556" name="Line 18"/>
          <p:cNvSpPr/>
          <p:nvPr/>
        </p:nvSpPr>
        <p:spPr>
          <a:xfrm flipH="true">
            <a:off x="2905125" y="2522538"/>
            <a:ext cx="6350" cy="322262"/>
          </a:xfrm>
          <a:prstGeom prst="line">
            <a:avLst/>
          </a:prstGeom>
          <a:ln w="28575" cap="rnd" cmpd="sng">
            <a:solidFill>
              <a:srgbClr val="C00000"/>
            </a:solidFill>
            <a:prstDash val="sysDot"/>
            <a:round/>
            <a:headEnd type="oval" w="med" len="med"/>
            <a:tailEnd type="triangle" w="med" len="med"/>
          </a:ln>
        </p:spPr>
        <p:txBody>
          <a:bodyPr wrap="none" anchor="ctr" anchorCtr="false"/>
          <a:p>
            <a:endParaRPr lang="zh-CN" altLang="zh-CN" sz="1400">
              <a:solidFill>
                <a:srgbClr val="000000"/>
              </a:solidFill>
              <a:latin typeface="微软雅黑" panose="020B0503020204020204" charset="-122"/>
              <a:ea typeface="微软雅黑" panose="020B0503020204020204" charset="-122"/>
              <a:sym typeface="微软雅黑" panose="020B0503020204020204" charset="-122"/>
            </a:endParaRPr>
          </a:p>
        </p:txBody>
      </p:sp>
      <p:sp>
        <p:nvSpPr>
          <p:cNvPr id="22557" name="AutoShape 10"/>
          <p:cNvSpPr/>
          <p:nvPr/>
        </p:nvSpPr>
        <p:spPr>
          <a:xfrm>
            <a:off x="539750" y="3927475"/>
            <a:ext cx="2001838" cy="430213"/>
          </a:xfrm>
          <a:prstGeom prst="roundRect">
            <a:avLst>
              <a:gd name="adj" fmla="val 22532"/>
            </a:avLst>
          </a:prstGeom>
          <a:solidFill>
            <a:srgbClr val="FF0000"/>
          </a:solidFill>
          <a:ln w="9525">
            <a:noFill/>
          </a:ln>
        </p:spPr>
        <p:txBody>
          <a:bodyPr lIns="14288" tIns="14288" rIns="14288" bIns="14288" anchor="ctr" anchorCtr="false"/>
          <a:p>
            <a:pPr algn="ctr"/>
            <a:r>
              <a:rPr lang="zh-CN" altLang="en-US" sz="1400" dirty="0">
                <a:solidFill>
                  <a:schemeClr val="bg1"/>
                </a:solidFill>
                <a:latin typeface="微软雅黑" panose="020B0503020204020204" charset="-122"/>
                <a:ea typeface="微软雅黑" panose="020B0503020204020204" charset="-122"/>
                <a:sym typeface="微软雅黑" panose="020B0503020204020204" charset="-122"/>
              </a:rPr>
              <a:t>集采机构采购项目</a:t>
            </a:r>
            <a:endParaRPr lang="zh-CN" altLang="en-US" dirty="0">
              <a:latin typeface="Arial" panose="02080604020202020204" pitchFamily="34" charset="0"/>
              <a:ea typeface="宋体" panose="02010600030101010101" pitchFamily="2" charset="-122"/>
            </a:endParaRPr>
          </a:p>
        </p:txBody>
      </p:sp>
      <p:sp>
        <p:nvSpPr>
          <p:cNvPr id="22558" name="AutoShape 10"/>
          <p:cNvSpPr/>
          <p:nvPr/>
        </p:nvSpPr>
        <p:spPr>
          <a:xfrm>
            <a:off x="2733675" y="3927475"/>
            <a:ext cx="2044700" cy="430213"/>
          </a:xfrm>
          <a:prstGeom prst="roundRect">
            <a:avLst>
              <a:gd name="adj" fmla="val 22532"/>
            </a:avLst>
          </a:prstGeom>
          <a:solidFill>
            <a:srgbClr val="FF0000"/>
          </a:solidFill>
          <a:ln w="9525">
            <a:noFill/>
          </a:ln>
        </p:spPr>
        <p:txBody>
          <a:bodyPr lIns="14288" tIns="14288" rIns="14288" bIns="14288" anchor="ctr" anchorCtr="false"/>
          <a:p>
            <a:pPr algn="ctr"/>
            <a:r>
              <a:rPr lang="zh-CN" altLang="en-US" sz="1400" dirty="0">
                <a:solidFill>
                  <a:schemeClr val="bg1"/>
                </a:solidFill>
                <a:latin typeface="微软雅黑" panose="020B0503020204020204" charset="-122"/>
                <a:ea typeface="微软雅黑" panose="020B0503020204020204" charset="-122"/>
                <a:sym typeface="微软雅黑" panose="020B0503020204020204" charset="-122"/>
              </a:rPr>
              <a:t>部门集中采购项目</a:t>
            </a:r>
            <a:endParaRPr lang="zh-CN" altLang="en-US" dirty="0">
              <a:latin typeface="Arial" panose="02080604020202020204" pitchFamily="34" charset="0"/>
              <a:ea typeface="宋体" panose="02010600030101010101" pitchFamily="2" charset="-122"/>
            </a:endParaRPr>
          </a:p>
        </p:txBody>
      </p:sp>
      <p:sp>
        <p:nvSpPr>
          <p:cNvPr id="22559" name="Line 18"/>
          <p:cNvSpPr/>
          <p:nvPr/>
        </p:nvSpPr>
        <p:spPr>
          <a:xfrm>
            <a:off x="2905125" y="3365500"/>
            <a:ext cx="0" cy="254000"/>
          </a:xfrm>
          <a:prstGeom prst="line">
            <a:avLst/>
          </a:prstGeom>
          <a:ln w="28575" cap="rnd" cmpd="sng">
            <a:solidFill>
              <a:srgbClr val="C00000"/>
            </a:solidFill>
            <a:prstDash val="sysDot"/>
            <a:round/>
            <a:headEnd type="oval" w="med" len="med"/>
            <a:tailEnd type="none" w="med" len="med"/>
          </a:ln>
        </p:spPr>
        <p:txBody>
          <a:bodyPr wrap="none" anchor="ctr" anchorCtr="false"/>
          <a:p>
            <a:endParaRPr lang="zh-CN" altLang="zh-CN" sz="1400">
              <a:solidFill>
                <a:srgbClr val="000000"/>
              </a:solidFill>
              <a:latin typeface="微软雅黑" panose="020B0503020204020204" charset="-122"/>
              <a:ea typeface="微软雅黑" panose="020B0503020204020204" charset="-122"/>
              <a:sym typeface="微软雅黑" panose="020B0503020204020204" charset="-122"/>
            </a:endParaRPr>
          </a:p>
        </p:txBody>
      </p:sp>
      <p:grpSp>
        <p:nvGrpSpPr>
          <p:cNvPr id="22560" name="组合 18463"/>
          <p:cNvGrpSpPr/>
          <p:nvPr/>
        </p:nvGrpSpPr>
        <p:grpSpPr>
          <a:xfrm>
            <a:off x="5337175" y="2692400"/>
            <a:ext cx="2247900" cy="198438"/>
            <a:chOff x="0" y="0"/>
            <a:chExt cx="3492" cy="227"/>
          </a:xfrm>
        </p:grpSpPr>
        <p:sp>
          <p:nvSpPr>
            <p:cNvPr id="22561" name="Line 15"/>
            <p:cNvSpPr/>
            <p:nvPr/>
          </p:nvSpPr>
          <p:spPr>
            <a:xfrm>
              <a:off x="0" y="0"/>
              <a:ext cx="3492" cy="1"/>
            </a:xfrm>
            <a:prstGeom prst="line">
              <a:avLst/>
            </a:prstGeom>
            <a:ln w="28575" cap="rnd" cmpd="sng">
              <a:solidFill>
                <a:srgbClr val="C00000"/>
              </a:solidFill>
              <a:prstDash val="sysDot"/>
              <a:round/>
              <a:headEnd type="none" w="med" len="med"/>
              <a:tailEnd type="none" w="med" len="med"/>
            </a:ln>
          </p:spPr>
          <p:txBody>
            <a:bodyPr wrap="none" anchor="ctr" anchorCtr="false"/>
            <a:p>
              <a:endParaRPr lang="zh-CN" altLang="zh-CN" sz="1400">
                <a:solidFill>
                  <a:srgbClr val="000000"/>
                </a:solidFill>
                <a:latin typeface="微软雅黑" panose="020B0503020204020204" charset="-122"/>
                <a:ea typeface="微软雅黑" panose="020B0503020204020204" charset="-122"/>
                <a:sym typeface="微软雅黑" panose="020B0503020204020204" charset="-122"/>
              </a:endParaRPr>
            </a:p>
          </p:txBody>
        </p:sp>
        <p:sp>
          <p:nvSpPr>
            <p:cNvPr id="22562" name="Line 16"/>
            <p:cNvSpPr/>
            <p:nvPr/>
          </p:nvSpPr>
          <p:spPr>
            <a:xfrm>
              <a:off x="0" y="0"/>
              <a:ext cx="1" cy="227"/>
            </a:xfrm>
            <a:prstGeom prst="line">
              <a:avLst/>
            </a:prstGeom>
            <a:ln w="28575" cap="rnd" cmpd="sng">
              <a:solidFill>
                <a:srgbClr val="C00000"/>
              </a:solidFill>
              <a:prstDash val="sysDot"/>
              <a:round/>
              <a:headEnd type="none" w="med" len="med"/>
              <a:tailEnd type="triangle" w="med" len="med"/>
            </a:ln>
          </p:spPr>
          <p:txBody>
            <a:bodyPr wrap="none" anchor="ctr" anchorCtr="false"/>
            <a:p>
              <a:endParaRPr lang="zh-CN" altLang="zh-CN" sz="1400">
                <a:solidFill>
                  <a:srgbClr val="000000"/>
                </a:solidFill>
                <a:latin typeface="微软雅黑" panose="020B0503020204020204" charset="-122"/>
                <a:ea typeface="微软雅黑" panose="020B0503020204020204" charset="-122"/>
                <a:sym typeface="微软雅黑" panose="020B0503020204020204" charset="-122"/>
              </a:endParaRPr>
            </a:p>
          </p:txBody>
        </p:sp>
        <p:sp>
          <p:nvSpPr>
            <p:cNvPr id="22563" name="Line 17"/>
            <p:cNvSpPr/>
            <p:nvPr/>
          </p:nvSpPr>
          <p:spPr>
            <a:xfrm>
              <a:off x="3492" y="0"/>
              <a:ext cx="1" cy="227"/>
            </a:xfrm>
            <a:prstGeom prst="line">
              <a:avLst/>
            </a:prstGeom>
            <a:ln w="28575" cap="rnd" cmpd="sng">
              <a:solidFill>
                <a:srgbClr val="C00000"/>
              </a:solidFill>
              <a:prstDash val="sysDot"/>
              <a:round/>
              <a:headEnd type="none" w="med" len="med"/>
              <a:tailEnd type="triangle" w="med" len="med"/>
            </a:ln>
          </p:spPr>
          <p:txBody>
            <a:bodyPr wrap="none" anchor="ctr" anchorCtr="false"/>
            <a:p>
              <a:endParaRPr lang="zh-CN" altLang="zh-CN" sz="1400">
                <a:solidFill>
                  <a:srgbClr val="000000"/>
                </a:solidFill>
                <a:latin typeface="微软雅黑" panose="020B0503020204020204" charset="-122"/>
                <a:ea typeface="微软雅黑" panose="020B0503020204020204" charset="-122"/>
                <a:sym typeface="微软雅黑" panose="020B0503020204020204" charset="-122"/>
              </a:endParaRPr>
            </a:p>
          </p:txBody>
        </p:sp>
      </p:grpSp>
      <p:sp>
        <p:nvSpPr>
          <p:cNvPr id="22564" name="AutoShape 10"/>
          <p:cNvSpPr/>
          <p:nvPr/>
        </p:nvSpPr>
        <p:spPr>
          <a:xfrm>
            <a:off x="4371975" y="2871788"/>
            <a:ext cx="2001838" cy="430212"/>
          </a:xfrm>
          <a:prstGeom prst="roundRect">
            <a:avLst>
              <a:gd name="adj" fmla="val 22532"/>
            </a:avLst>
          </a:prstGeom>
          <a:solidFill>
            <a:schemeClr val="accent1"/>
          </a:solidFill>
          <a:ln w="9525">
            <a:noFill/>
          </a:ln>
        </p:spPr>
        <p:txBody>
          <a:bodyPr lIns="14288" tIns="14288" rIns="14288" bIns="14288" anchor="ctr" anchorCtr="false"/>
          <a:p>
            <a:pPr algn="ctr"/>
            <a:r>
              <a:rPr lang="zh-CN" altLang="en-US" sz="1400" dirty="0">
                <a:solidFill>
                  <a:schemeClr val="bg1"/>
                </a:solidFill>
                <a:latin typeface="微软雅黑" panose="020B0503020204020204" charset="-122"/>
                <a:ea typeface="微软雅黑" panose="020B0503020204020204" charset="-122"/>
                <a:sym typeface="微软雅黑" panose="020B0503020204020204" charset="-122"/>
              </a:rPr>
              <a:t>采购限额标准以上</a:t>
            </a:r>
            <a:endParaRPr lang="zh-CN" altLang="en-US" dirty="0">
              <a:latin typeface="Arial" panose="02080604020202020204" pitchFamily="34" charset="0"/>
              <a:ea typeface="宋体" panose="02010600030101010101" pitchFamily="2" charset="-122"/>
            </a:endParaRPr>
          </a:p>
        </p:txBody>
      </p:sp>
      <p:sp>
        <p:nvSpPr>
          <p:cNvPr id="22565" name="AutoShape 10"/>
          <p:cNvSpPr/>
          <p:nvPr/>
        </p:nvSpPr>
        <p:spPr>
          <a:xfrm>
            <a:off x="6530975" y="2890838"/>
            <a:ext cx="2001838" cy="430212"/>
          </a:xfrm>
          <a:prstGeom prst="roundRect">
            <a:avLst>
              <a:gd name="adj" fmla="val 22532"/>
            </a:avLst>
          </a:prstGeom>
          <a:solidFill>
            <a:schemeClr val="accent1"/>
          </a:solidFill>
          <a:ln w="9525">
            <a:noFill/>
          </a:ln>
        </p:spPr>
        <p:txBody>
          <a:bodyPr lIns="14288" tIns="14288" rIns="14288" bIns="14288" anchor="ctr" anchorCtr="false"/>
          <a:p>
            <a:pPr algn="ctr"/>
            <a:r>
              <a:rPr lang="zh-CN" altLang="en-US" sz="1400" dirty="0">
                <a:solidFill>
                  <a:schemeClr val="bg1"/>
                </a:solidFill>
                <a:latin typeface="微软雅黑" panose="020B0503020204020204" charset="-122"/>
                <a:ea typeface="微软雅黑" panose="020B0503020204020204" charset="-122"/>
                <a:sym typeface="微软雅黑" panose="020B0503020204020204" charset="-122"/>
              </a:rPr>
              <a:t>采购限额标准以下</a:t>
            </a:r>
            <a:endParaRPr lang="zh-CN" altLang="en-US" dirty="0">
              <a:latin typeface="Arial" panose="02080604020202020204" pitchFamily="34" charset="0"/>
              <a:ea typeface="宋体" panose="02010600030101010101" pitchFamily="2" charset="-122"/>
            </a:endParaRPr>
          </a:p>
        </p:txBody>
      </p:sp>
      <p:sp>
        <p:nvSpPr>
          <p:cNvPr id="22566" name="Line 18"/>
          <p:cNvSpPr/>
          <p:nvPr/>
        </p:nvSpPr>
        <p:spPr>
          <a:xfrm flipH="true">
            <a:off x="6416675" y="2520950"/>
            <a:ext cx="1588" cy="166688"/>
          </a:xfrm>
          <a:prstGeom prst="line">
            <a:avLst/>
          </a:prstGeom>
          <a:ln w="28575" cap="rnd" cmpd="sng">
            <a:solidFill>
              <a:srgbClr val="C00000"/>
            </a:solidFill>
            <a:prstDash val="sysDot"/>
            <a:round/>
            <a:headEnd type="oval" w="med" len="med"/>
            <a:tailEnd type="none" w="med" len="med"/>
          </a:ln>
        </p:spPr>
        <p:txBody>
          <a:bodyPr wrap="none" anchor="ctr" anchorCtr="false"/>
          <a:p>
            <a:endParaRPr lang="zh-CN" altLang="zh-CN" sz="1400">
              <a:solidFill>
                <a:srgbClr val="000000"/>
              </a:solidFill>
              <a:latin typeface="微软雅黑" panose="020B0503020204020204" charset="-122"/>
              <a:ea typeface="微软雅黑" panose="020B0503020204020204" charset="-122"/>
              <a:sym typeface="微软雅黑" panose="020B0503020204020204" charset="-122"/>
            </a:endParaRPr>
          </a:p>
        </p:txBody>
      </p:sp>
      <p:sp>
        <p:nvSpPr>
          <p:cNvPr id="22567" name="AutoShape 10"/>
          <p:cNvSpPr/>
          <p:nvPr/>
        </p:nvSpPr>
        <p:spPr>
          <a:xfrm>
            <a:off x="4908550" y="3946525"/>
            <a:ext cx="1465263" cy="430213"/>
          </a:xfrm>
          <a:prstGeom prst="roundRect">
            <a:avLst>
              <a:gd name="adj" fmla="val 22532"/>
            </a:avLst>
          </a:prstGeom>
          <a:solidFill>
            <a:srgbClr val="FF0000"/>
          </a:solidFill>
          <a:ln w="9525">
            <a:noFill/>
          </a:ln>
        </p:spPr>
        <p:txBody>
          <a:bodyPr lIns="14288" tIns="14288" rIns="14288" bIns="14288" anchor="ctr" anchorCtr="false"/>
          <a:p>
            <a:pPr algn="ctr"/>
            <a:r>
              <a:rPr lang="zh-CN" altLang="en-US" sz="1400" dirty="0">
                <a:solidFill>
                  <a:schemeClr val="bg1"/>
                </a:solidFill>
                <a:latin typeface="微软雅黑" panose="020B0503020204020204" charset="-122"/>
                <a:ea typeface="微软雅黑" panose="020B0503020204020204" charset="-122"/>
                <a:sym typeface="微软雅黑" panose="020B0503020204020204" charset="-122"/>
              </a:rPr>
              <a:t>分散采购</a:t>
            </a:r>
            <a:endParaRPr lang="zh-CN" altLang="en-US" dirty="0">
              <a:latin typeface="Arial" panose="02080604020202020204" pitchFamily="34" charset="0"/>
              <a:ea typeface="宋体" panose="02010600030101010101" pitchFamily="2" charset="-122"/>
            </a:endParaRPr>
          </a:p>
        </p:txBody>
      </p:sp>
      <p:sp>
        <p:nvSpPr>
          <p:cNvPr id="22568" name="AutoShape 10"/>
          <p:cNvSpPr/>
          <p:nvPr/>
        </p:nvSpPr>
        <p:spPr>
          <a:xfrm>
            <a:off x="6530975" y="3924300"/>
            <a:ext cx="2001838" cy="430213"/>
          </a:xfrm>
          <a:prstGeom prst="roundRect">
            <a:avLst>
              <a:gd name="adj" fmla="val 22532"/>
            </a:avLst>
          </a:prstGeom>
          <a:solidFill>
            <a:schemeClr val="accent1"/>
          </a:solidFill>
          <a:ln w="9525">
            <a:noFill/>
          </a:ln>
        </p:spPr>
        <p:txBody>
          <a:bodyPr lIns="14288" tIns="14288" rIns="14288" bIns="14288" anchor="ctr" anchorCtr="false"/>
          <a:p>
            <a:pPr algn="ctr"/>
            <a:r>
              <a:rPr lang="zh-CN" altLang="en-US" sz="1400" dirty="0">
                <a:solidFill>
                  <a:schemeClr val="bg1"/>
                </a:solidFill>
                <a:latin typeface="微软雅黑" panose="020B0503020204020204" charset="-122"/>
                <a:ea typeface="微软雅黑" panose="020B0503020204020204" charset="-122"/>
                <a:sym typeface="微软雅黑" panose="020B0503020204020204" charset="-122"/>
              </a:rPr>
              <a:t>不属于政府采购范畴</a:t>
            </a:r>
            <a:endParaRPr lang="zh-CN" altLang="en-US" dirty="0">
              <a:latin typeface="Arial" panose="02080604020202020204" pitchFamily="34" charset="0"/>
              <a:ea typeface="宋体" panose="02010600030101010101" pitchFamily="2" charset="-122"/>
            </a:endParaRPr>
          </a:p>
        </p:txBody>
      </p:sp>
      <p:sp>
        <p:nvSpPr>
          <p:cNvPr id="22569" name="Line 2"/>
          <p:cNvSpPr/>
          <p:nvPr/>
        </p:nvSpPr>
        <p:spPr>
          <a:xfrm>
            <a:off x="7610475" y="3379788"/>
            <a:ext cx="17463" cy="531812"/>
          </a:xfrm>
          <a:prstGeom prst="line">
            <a:avLst/>
          </a:prstGeom>
          <a:ln w="28575" cap="rnd" cmpd="sng">
            <a:solidFill>
              <a:srgbClr val="C00000"/>
            </a:solidFill>
            <a:prstDash val="sysDot"/>
            <a:round/>
            <a:headEnd type="oval" w="med" len="med"/>
            <a:tailEnd type="triangle" w="med" len="med"/>
          </a:ln>
        </p:spPr>
        <p:txBody>
          <a:bodyPr wrap="none" anchor="ctr" anchorCtr="false"/>
          <a:p>
            <a:endParaRPr lang="zh-CN" altLang="zh-CN" sz="1400">
              <a:solidFill>
                <a:srgbClr val="000000"/>
              </a:solidFill>
              <a:latin typeface="微软雅黑" panose="020B0503020204020204" charset="-122"/>
              <a:ea typeface="微软雅黑" panose="020B0503020204020204" charset="-122"/>
              <a:sym typeface="微软雅黑" panose="020B0503020204020204" charset="-122"/>
            </a:endParaRPr>
          </a:p>
        </p:txBody>
      </p:sp>
      <p:sp>
        <p:nvSpPr>
          <p:cNvPr id="22570" name="圆角矩形 99"/>
          <p:cNvSpPr/>
          <p:nvPr/>
        </p:nvSpPr>
        <p:spPr>
          <a:xfrm>
            <a:off x="444500" y="3844925"/>
            <a:ext cx="6016625" cy="600075"/>
          </a:xfrm>
          <a:prstGeom prst="roundRect">
            <a:avLst>
              <a:gd name="adj" fmla="val 16667"/>
            </a:avLst>
          </a:prstGeom>
          <a:noFill/>
          <a:ln w="38100" cap="flat" cmpd="sng">
            <a:solidFill>
              <a:srgbClr val="FFC000"/>
            </a:solidFill>
            <a:prstDash val="dash"/>
            <a:round/>
            <a:headEnd type="none" w="med" len="med"/>
            <a:tailEnd type="none" w="med" len="med"/>
          </a:ln>
        </p:spPr>
        <p:txBody>
          <a:bodyPr anchor="ctr" anchorCtr="false"/>
          <a:p>
            <a:pPr algn="ctr"/>
            <a:endParaRPr lang="zh-CN" altLang="zh-CN" sz="1400">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直接连接符 6"/>
          <p:cNvSpPr/>
          <p:nvPr/>
        </p:nvSpPr>
        <p:spPr>
          <a:xfrm>
            <a:off x="755650" y="625475"/>
            <a:ext cx="7848600" cy="0"/>
          </a:xfrm>
          <a:prstGeom prst="line">
            <a:avLst/>
          </a:prstGeom>
          <a:ln w="9525" cap="flat" cmpd="sng">
            <a:solidFill>
              <a:srgbClr val="7F7F7F"/>
            </a:solidFill>
            <a:prstDash val="solid"/>
            <a:round/>
            <a:headEnd type="none" w="med" len="med"/>
            <a:tailEnd type="none" w="med" len="med"/>
          </a:ln>
        </p:spPr>
      </p:sp>
      <p:grpSp>
        <p:nvGrpSpPr>
          <p:cNvPr id="23554" name="组合 19458"/>
          <p:cNvGrpSpPr/>
          <p:nvPr/>
        </p:nvGrpSpPr>
        <p:grpSpPr>
          <a:xfrm>
            <a:off x="323850" y="292100"/>
            <a:ext cx="390525" cy="206375"/>
            <a:chOff x="0" y="0"/>
            <a:chExt cx="1041399" cy="549275"/>
          </a:xfrm>
        </p:grpSpPr>
        <p:sp>
          <p:nvSpPr>
            <p:cNvPr id="23555" name="Freeform 16"/>
            <p:cNvSpPr/>
            <p:nvPr/>
          </p:nvSpPr>
          <p:spPr>
            <a:xfrm>
              <a:off x="0" y="0"/>
              <a:ext cx="361950" cy="549275"/>
            </a:xfrm>
            <a:custGeom>
              <a:avLst/>
              <a:gdLst/>
              <a:ahLst/>
              <a:cxnLst>
                <a:cxn ang="0">
                  <a:pos x="4" y="92"/>
                </a:cxn>
                <a:cxn ang="0">
                  <a:pos x="96" y="0"/>
                </a:cxn>
                <a:cxn ang="0">
                  <a:pos x="400" y="304"/>
                </a:cxn>
                <a:cxn ang="0">
                  <a:pos x="96" y="608"/>
                </a:cxn>
                <a:cxn ang="0">
                  <a:pos x="0" y="512"/>
                </a:cxn>
                <a:cxn ang="0">
                  <a:pos x="212" y="300"/>
                </a:cxn>
                <a:cxn ang="0">
                  <a:pos x="4" y="92"/>
                </a:cxn>
              </a:cxnLst>
              <a:pathLst>
                <a:path w="400" h="608">
                  <a:moveTo>
                    <a:pt x="4" y="92"/>
                  </a:moveTo>
                  <a:lnTo>
                    <a:pt x="96" y="0"/>
                  </a:lnTo>
                  <a:lnTo>
                    <a:pt x="400" y="304"/>
                  </a:lnTo>
                  <a:lnTo>
                    <a:pt x="96" y="608"/>
                  </a:lnTo>
                  <a:lnTo>
                    <a:pt x="0" y="512"/>
                  </a:lnTo>
                  <a:lnTo>
                    <a:pt x="212" y="300"/>
                  </a:lnTo>
                  <a:lnTo>
                    <a:pt x="4" y="92"/>
                  </a:lnTo>
                  <a:close/>
                </a:path>
              </a:pathLst>
            </a:custGeom>
            <a:solidFill>
              <a:srgbClr val="005DA2"/>
            </a:solidFill>
            <a:ln w="9525">
              <a:noFill/>
            </a:ln>
          </p:spPr>
          <p:txBody>
            <a:bodyPr/>
            <a:p>
              <a:endParaRPr lang="zh-CN" altLang="en-US"/>
            </a:p>
          </p:txBody>
        </p:sp>
        <p:sp>
          <p:nvSpPr>
            <p:cNvPr id="23556" name="Freeform 17"/>
            <p:cNvSpPr/>
            <p:nvPr/>
          </p:nvSpPr>
          <p:spPr>
            <a:xfrm>
              <a:off x="338137" y="0"/>
              <a:ext cx="360362" cy="549275"/>
            </a:xfrm>
            <a:custGeom>
              <a:avLst/>
              <a:gdLst/>
              <a:ahLst/>
              <a:cxnLst>
                <a:cxn ang="0">
                  <a:pos x="4" y="92"/>
                </a:cxn>
                <a:cxn ang="0">
                  <a:pos x="96" y="0"/>
                </a:cxn>
                <a:cxn ang="0">
                  <a:pos x="399" y="304"/>
                </a:cxn>
                <a:cxn ang="0">
                  <a:pos x="96" y="608"/>
                </a:cxn>
                <a:cxn ang="0">
                  <a:pos x="0" y="512"/>
                </a:cxn>
                <a:cxn ang="0">
                  <a:pos x="212" y="300"/>
                </a:cxn>
                <a:cxn ang="0">
                  <a:pos x="4" y="92"/>
                </a:cxn>
              </a:cxnLst>
              <a:pathLst>
                <a:path w="399" h="608">
                  <a:moveTo>
                    <a:pt x="4" y="92"/>
                  </a:moveTo>
                  <a:lnTo>
                    <a:pt x="96" y="0"/>
                  </a:lnTo>
                  <a:lnTo>
                    <a:pt x="399" y="304"/>
                  </a:lnTo>
                  <a:lnTo>
                    <a:pt x="96" y="608"/>
                  </a:lnTo>
                  <a:lnTo>
                    <a:pt x="0" y="512"/>
                  </a:lnTo>
                  <a:lnTo>
                    <a:pt x="212" y="300"/>
                  </a:lnTo>
                  <a:lnTo>
                    <a:pt x="4" y="92"/>
                  </a:lnTo>
                  <a:close/>
                </a:path>
              </a:pathLst>
            </a:custGeom>
            <a:solidFill>
              <a:srgbClr val="3992DB"/>
            </a:solidFill>
            <a:ln w="9525">
              <a:noFill/>
            </a:ln>
          </p:spPr>
          <p:txBody>
            <a:bodyPr/>
            <a:p>
              <a:endParaRPr lang="zh-CN" altLang="en-US"/>
            </a:p>
          </p:txBody>
        </p:sp>
        <p:sp>
          <p:nvSpPr>
            <p:cNvPr id="23557" name="Freeform 18"/>
            <p:cNvSpPr/>
            <p:nvPr/>
          </p:nvSpPr>
          <p:spPr>
            <a:xfrm>
              <a:off x="681037" y="0"/>
              <a:ext cx="360362" cy="549275"/>
            </a:xfrm>
            <a:custGeom>
              <a:avLst/>
              <a:gdLst/>
              <a:ahLst/>
              <a:cxnLst>
                <a:cxn ang="0">
                  <a:pos x="4" y="92"/>
                </a:cxn>
                <a:cxn ang="0">
                  <a:pos x="95" y="0"/>
                </a:cxn>
                <a:cxn ang="0">
                  <a:pos x="399" y="304"/>
                </a:cxn>
                <a:cxn ang="0">
                  <a:pos x="95" y="608"/>
                </a:cxn>
                <a:cxn ang="0">
                  <a:pos x="0" y="512"/>
                </a:cxn>
                <a:cxn ang="0">
                  <a:pos x="212" y="300"/>
                </a:cxn>
                <a:cxn ang="0">
                  <a:pos x="4" y="92"/>
                </a:cxn>
              </a:cxnLst>
              <a:pathLst>
                <a:path w="399" h="608">
                  <a:moveTo>
                    <a:pt x="4" y="92"/>
                  </a:moveTo>
                  <a:lnTo>
                    <a:pt x="95" y="0"/>
                  </a:lnTo>
                  <a:lnTo>
                    <a:pt x="399" y="304"/>
                  </a:lnTo>
                  <a:lnTo>
                    <a:pt x="95" y="608"/>
                  </a:lnTo>
                  <a:lnTo>
                    <a:pt x="0" y="512"/>
                  </a:lnTo>
                  <a:lnTo>
                    <a:pt x="212" y="300"/>
                  </a:lnTo>
                  <a:lnTo>
                    <a:pt x="4" y="92"/>
                  </a:lnTo>
                  <a:close/>
                </a:path>
              </a:pathLst>
            </a:custGeom>
            <a:solidFill>
              <a:srgbClr val="F79600"/>
            </a:solidFill>
            <a:ln w="9525">
              <a:noFill/>
            </a:ln>
          </p:spPr>
          <p:txBody>
            <a:bodyPr/>
            <a:p>
              <a:endParaRPr lang="zh-CN" altLang="en-US"/>
            </a:p>
          </p:txBody>
        </p:sp>
      </p:grpSp>
      <p:sp>
        <p:nvSpPr>
          <p:cNvPr id="23558" name="Title 1"/>
          <p:cNvSpPr/>
          <p:nvPr/>
        </p:nvSpPr>
        <p:spPr>
          <a:xfrm>
            <a:off x="857250" y="195263"/>
            <a:ext cx="2795588" cy="379412"/>
          </a:xfrm>
          <a:prstGeom prst="rect">
            <a:avLst/>
          </a:prstGeom>
          <a:noFill/>
          <a:ln w="9525">
            <a:noFill/>
          </a:ln>
        </p:spPr>
        <p:txBody>
          <a:bodyPr lIns="0" rIns="0" anchor="ctr" anchorCtr="false"/>
          <a:p>
            <a:r>
              <a:rPr lang="zh-CN" altLang="en-US" b="1" dirty="0">
                <a:solidFill>
                  <a:srgbClr val="3F3F3F"/>
                </a:solidFill>
                <a:latin typeface="微软雅黑" panose="020B0503020204020204" charset="-122"/>
                <a:ea typeface="微软雅黑" panose="020B0503020204020204" charset="-122"/>
                <a:sym typeface="微软雅黑" panose="020B0503020204020204" charset="-122"/>
              </a:rPr>
              <a:t>两法适用的边界</a:t>
            </a:r>
            <a:endParaRPr lang="zh-CN" altLang="en-US" dirty="0">
              <a:latin typeface="Arial" panose="02080604020202020204" pitchFamily="34" charset="0"/>
              <a:ea typeface="宋体" panose="02010600030101010101" pitchFamily="2" charset="-122"/>
            </a:endParaRPr>
          </a:p>
        </p:txBody>
      </p:sp>
      <p:sp>
        <p:nvSpPr>
          <p:cNvPr id="23559" name="矩形 27"/>
          <p:cNvSpPr/>
          <p:nvPr/>
        </p:nvSpPr>
        <p:spPr>
          <a:xfrm>
            <a:off x="2846388" y="1079500"/>
            <a:ext cx="5103812" cy="3797300"/>
          </a:xfrm>
          <a:prstGeom prst="rect">
            <a:avLst/>
          </a:prstGeom>
          <a:solidFill>
            <a:schemeClr val="accent2"/>
          </a:solidFill>
          <a:ln w="9525">
            <a:noFill/>
          </a:ln>
        </p:spPr>
        <p:txBody>
          <a:bodyPr lIns="68584" tIns="34291" rIns="68584" bIns="34291" anchor="ctr" anchorCtr="false"/>
          <a:p>
            <a:pPr algn="ctr"/>
            <a:endParaRPr lang="zh-CN" altLang="zh-CN">
              <a:solidFill>
                <a:srgbClr val="FFFFFF"/>
              </a:solidFill>
              <a:latin typeface="微软雅黑" panose="020B0503020204020204" charset="-122"/>
              <a:ea typeface="微软雅黑" panose="020B0503020204020204" charset="-122"/>
              <a:sym typeface="微软雅黑" panose="020B0503020204020204" charset="-122"/>
            </a:endParaRPr>
          </a:p>
        </p:txBody>
      </p:sp>
      <p:sp>
        <p:nvSpPr>
          <p:cNvPr id="23560" name="矩形 28"/>
          <p:cNvSpPr/>
          <p:nvPr/>
        </p:nvSpPr>
        <p:spPr>
          <a:xfrm>
            <a:off x="3652838" y="915988"/>
            <a:ext cx="3516312" cy="327025"/>
          </a:xfrm>
          <a:prstGeom prst="rect">
            <a:avLst/>
          </a:prstGeom>
          <a:solidFill>
            <a:schemeClr val="accent1"/>
          </a:solidFill>
          <a:ln w="9525">
            <a:noFill/>
          </a:ln>
        </p:spPr>
        <p:txBody>
          <a:bodyPr lIns="68584" tIns="34291" rIns="68584" bIns="34291" anchor="ctr" anchorCtr="false"/>
          <a:p>
            <a:pPr algn="ctr"/>
            <a:r>
              <a:rPr lang="zh-CN" altLang="en-US" sz="1400" dirty="0">
                <a:solidFill>
                  <a:srgbClr val="FFFFFF"/>
                </a:solidFill>
                <a:latin typeface="微软雅黑" panose="020B0503020204020204" charset="-122"/>
                <a:ea typeface="微软雅黑" panose="020B0503020204020204" charset="-122"/>
                <a:sym typeface="微软雅黑" panose="020B0503020204020204" charset="-122"/>
              </a:rPr>
              <a:t>关于工程的法律适用</a:t>
            </a:r>
            <a:endParaRPr lang="zh-CN" altLang="en-US" dirty="0">
              <a:latin typeface="Arial" panose="02080604020202020204" pitchFamily="34" charset="0"/>
              <a:ea typeface="宋体" panose="02010600030101010101" pitchFamily="2" charset="-122"/>
            </a:endParaRPr>
          </a:p>
        </p:txBody>
      </p:sp>
      <p:sp>
        <p:nvSpPr>
          <p:cNvPr id="23561" name="六边形 29"/>
          <p:cNvSpPr/>
          <p:nvPr/>
        </p:nvSpPr>
        <p:spPr>
          <a:xfrm>
            <a:off x="903288" y="2425700"/>
            <a:ext cx="1190625" cy="1025525"/>
          </a:xfrm>
          <a:prstGeom prst="hexagon">
            <a:avLst>
              <a:gd name="adj" fmla="val 25010"/>
              <a:gd name="vf" fmla="val 115470"/>
            </a:avLst>
          </a:prstGeom>
          <a:solidFill>
            <a:schemeClr val="accent1"/>
          </a:solidFill>
          <a:ln w="9525">
            <a:noFill/>
          </a:ln>
        </p:spPr>
        <p:txBody>
          <a:bodyPr lIns="68584" tIns="34291" rIns="68584" bIns="34291" anchor="ctr" anchorCtr="false"/>
          <a:p>
            <a:pPr algn="ctr"/>
            <a:r>
              <a:rPr lang="zh-CN" altLang="en-US" sz="2000" b="1" dirty="0">
                <a:solidFill>
                  <a:srgbClr val="FFFFFF"/>
                </a:solidFill>
                <a:latin typeface="微软雅黑" panose="020B0503020204020204" charset="-122"/>
                <a:ea typeface="微软雅黑" panose="020B0503020204020204" charset="-122"/>
                <a:sym typeface="微软雅黑" panose="020B0503020204020204" charset="-122"/>
              </a:rPr>
              <a:t>核心概念</a:t>
            </a:r>
            <a:endParaRPr lang="zh-CN" altLang="en-US" dirty="0">
              <a:latin typeface="Arial" panose="02080604020202020204" pitchFamily="34" charset="0"/>
              <a:ea typeface="宋体" panose="02010600030101010101" pitchFamily="2" charset="-122"/>
            </a:endParaRPr>
          </a:p>
        </p:txBody>
      </p:sp>
      <p:cxnSp>
        <p:nvCxnSpPr>
          <p:cNvPr id="23562" name="直接箭头连接符 31"/>
          <p:cNvCxnSpPr/>
          <p:nvPr/>
        </p:nvCxnSpPr>
        <p:spPr>
          <a:xfrm>
            <a:off x="2093913" y="2938463"/>
            <a:ext cx="752475" cy="7937"/>
          </a:xfrm>
          <a:prstGeom prst="straightConnector1">
            <a:avLst/>
          </a:prstGeom>
          <a:ln w="9525" cap="flat" cmpd="sng">
            <a:solidFill>
              <a:srgbClr val="7F7F7F"/>
            </a:solidFill>
            <a:prstDash val="solid"/>
            <a:round/>
            <a:headEnd type="none" w="med" len="med"/>
            <a:tailEnd type="arrow" w="med" len="med"/>
          </a:ln>
        </p:spPr>
      </p:cxnSp>
      <p:sp>
        <p:nvSpPr>
          <p:cNvPr id="23563" name="TextBox 33"/>
          <p:cNvSpPr/>
          <p:nvPr/>
        </p:nvSpPr>
        <p:spPr>
          <a:xfrm>
            <a:off x="3143250" y="1350963"/>
            <a:ext cx="4537075" cy="2560637"/>
          </a:xfrm>
          <a:prstGeom prst="rect">
            <a:avLst/>
          </a:prstGeom>
          <a:noFill/>
          <a:ln w="9525">
            <a:noFill/>
          </a:ln>
        </p:spPr>
        <p:txBody>
          <a:bodyPr wrap="square" lIns="68584" tIns="34291" rIns="68584" bIns="34291" anchor="t" anchorCtr="false">
            <a:spAutoFit/>
          </a:bodyPr>
          <a:p>
            <a:pPr>
              <a:lnSpc>
                <a:spcPct val="130000"/>
              </a:lnSpc>
            </a:pPr>
            <a:r>
              <a:rPr lang="zh-CN" altLang="en-US" sz="1400" dirty="0">
                <a:solidFill>
                  <a:srgbClr val="3F3F3F"/>
                </a:solidFill>
                <a:latin typeface="微软雅黑" panose="020B0503020204020204" charset="-122"/>
                <a:ea typeface="微软雅黑" panose="020B0503020204020204" charset="-122"/>
                <a:sym typeface="微软雅黑" panose="020B0503020204020204" charset="-122"/>
              </a:rPr>
              <a:t>       </a:t>
            </a:r>
            <a:r>
              <a:rPr lang="zh-CN" altLang="en-US" sz="1400" b="1" dirty="0">
                <a:solidFill>
                  <a:srgbClr val="3F3F3F"/>
                </a:solidFill>
                <a:latin typeface="微软雅黑" panose="020B0503020204020204" charset="-122"/>
                <a:ea typeface="微软雅黑" panose="020B0503020204020204" charset="-122"/>
                <a:sym typeface="微软雅黑" panose="020B0503020204020204" charset="-122"/>
              </a:rPr>
              <a:t>《招标投标法》（1999年）：</a:t>
            </a:r>
            <a:endParaRPr lang="zh-CN" altLang="en-US" sz="1400" b="1" dirty="0">
              <a:solidFill>
                <a:srgbClr val="3F3F3F"/>
              </a:solidFill>
              <a:latin typeface="微软雅黑" panose="020B0503020204020204" charset="-122"/>
              <a:ea typeface="微软雅黑" panose="020B0503020204020204" charset="-122"/>
              <a:sym typeface="微软雅黑" panose="020B0503020204020204" charset="-122"/>
            </a:endParaRPr>
          </a:p>
          <a:p>
            <a:pPr>
              <a:lnSpc>
                <a:spcPct val="130000"/>
              </a:lnSpc>
            </a:pPr>
            <a:r>
              <a:rPr lang="zh-CN" altLang="en-US" sz="1400" b="1" dirty="0">
                <a:solidFill>
                  <a:srgbClr val="3F3F3F"/>
                </a:solidFill>
                <a:latin typeface="微软雅黑" panose="020B0503020204020204" charset="-122"/>
                <a:ea typeface="微软雅黑" panose="020B0503020204020204" charset="-122"/>
                <a:sym typeface="微软雅黑" panose="020B0503020204020204" charset="-122"/>
              </a:rPr>
              <a:t>        第三条  </a:t>
            </a:r>
            <a:r>
              <a:rPr lang="zh-CN" altLang="en-US" sz="1400" dirty="0">
                <a:solidFill>
                  <a:srgbClr val="3F3F3F"/>
                </a:solidFill>
                <a:latin typeface="微软雅黑" panose="020B0503020204020204" charset="-122"/>
                <a:ea typeface="微软雅黑" panose="020B0503020204020204" charset="-122"/>
                <a:sym typeface="微软雅黑" panose="020B0503020204020204" charset="-122"/>
              </a:rPr>
              <a:t>在中华人民共和国境内进行下列工程建设项目</a:t>
            </a:r>
            <a:r>
              <a:rPr lang="zh-CN" altLang="en-US" sz="1400" dirty="0">
                <a:solidFill>
                  <a:srgbClr val="FF0000"/>
                </a:solidFill>
                <a:latin typeface="微软雅黑" panose="020B0503020204020204" charset="-122"/>
                <a:ea typeface="微软雅黑" panose="020B0503020204020204" charset="-122"/>
                <a:sym typeface="微软雅黑" panose="020B0503020204020204" charset="-122"/>
              </a:rPr>
              <a:t>包括项目的勘察、设计、施工、监理</a:t>
            </a:r>
            <a:r>
              <a:rPr lang="zh-CN" altLang="en-US" sz="1400" dirty="0">
                <a:solidFill>
                  <a:srgbClr val="3F3F3F"/>
                </a:solidFill>
                <a:latin typeface="微软雅黑" panose="020B0503020204020204" charset="-122"/>
                <a:ea typeface="微软雅黑" panose="020B0503020204020204" charset="-122"/>
                <a:sym typeface="微软雅黑" panose="020B0503020204020204" charset="-122"/>
              </a:rPr>
              <a:t>以及与工程建设有关的</a:t>
            </a:r>
            <a:r>
              <a:rPr lang="zh-CN" altLang="en-US" sz="1400" dirty="0">
                <a:solidFill>
                  <a:srgbClr val="FF0000"/>
                </a:solidFill>
                <a:latin typeface="微软雅黑" panose="020B0503020204020204" charset="-122"/>
                <a:ea typeface="微软雅黑" panose="020B0503020204020204" charset="-122"/>
                <a:sym typeface="微软雅黑" panose="020B0503020204020204" charset="-122"/>
              </a:rPr>
              <a:t>重要设备、材料</a:t>
            </a:r>
            <a:r>
              <a:rPr lang="zh-CN" altLang="en-US" sz="1400" dirty="0">
                <a:solidFill>
                  <a:srgbClr val="3F3F3F"/>
                </a:solidFill>
                <a:latin typeface="微软雅黑" panose="020B0503020204020204" charset="-122"/>
                <a:ea typeface="微软雅黑" panose="020B0503020204020204" charset="-122"/>
                <a:sym typeface="微软雅黑" panose="020B0503020204020204" charset="-122"/>
              </a:rPr>
              <a:t>等的采购，必须进行招标。</a:t>
            </a:r>
            <a:endParaRPr lang="zh-CN" altLang="en-US" sz="1400" dirty="0">
              <a:solidFill>
                <a:srgbClr val="3F3F3F"/>
              </a:solidFill>
              <a:latin typeface="微软雅黑" panose="020B0503020204020204" charset="-122"/>
              <a:ea typeface="微软雅黑" panose="020B0503020204020204" charset="-122"/>
              <a:sym typeface="微软雅黑" panose="020B0503020204020204" charset="-122"/>
            </a:endParaRPr>
          </a:p>
          <a:p>
            <a:pPr>
              <a:lnSpc>
                <a:spcPct val="130000"/>
              </a:lnSpc>
            </a:pPr>
            <a:r>
              <a:rPr lang="zh-CN" altLang="en-US" sz="1400" b="1" dirty="0">
                <a:solidFill>
                  <a:srgbClr val="3F3F3F"/>
                </a:solidFill>
                <a:latin typeface="微软雅黑" panose="020B0503020204020204" charset="-122"/>
                <a:ea typeface="微软雅黑" panose="020B0503020204020204" charset="-122"/>
                <a:sym typeface="微软雅黑" panose="020B0503020204020204" charset="-122"/>
              </a:rPr>
              <a:t>       </a:t>
            </a:r>
            <a:r>
              <a:rPr lang="en-US" altLang="zh-CN" sz="1400" b="1" dirty="0">
                <a:solidFill>
                  <a:srgbClr val="3F3F3F"/>
                </a:solidFill>
                <a:latin typeface="微软雅黑" panose="020B0503020204020204" charset="-122"/>
                <a:ea typeface="微软雅黑" panose="020B0503020204020204" charset="-122"/>
                <a:sym typeface="微软雅黑" panose="020B0503020204020204" charset="-122"/>
              </a:rPr>
              <a:t>《</a:t>
            </a:r>
            <a:r>
              <a:rPr lang="zh-CN" altLang="en-US" sz="1400" b="1" dirty="0">
                <a:solidFill>
                  <a:srgbClr val="3F3F3F"/>
                </a:solidFill>
                <a:latin typeface="微软雅黑" panose="020B0503020204020204" charset="-122"/>
                <a:ea typeface="微软雅黑" panose="020B0503020204020204" charset="-122"/>
                <a:sym typeface="微软雅黑" panose="020B0503020204020204" charset="-122"/>
              </a:rPr>
              <a:t>政府采购法</a:t>
            </a:r>
            <a:r>
              <a:rPr lang="en-US" altLang="zh-CN" sz="1400" b="1" dirty="0">
                <a:solidFill>
                  <a:srgbClr val="3F3F3F"/>
                </a:solidFill>
                <a:latin typeface="微软雅黑" panose="020B0503020204020204" charset="-122"/>
                <a:ea typeface="微软雅黑" panose="020B0503020204020204" charset="-122"/>
                <a:sym typeface="微软雅黑" panose="020B0503020204020204" charset="-122"/>
              </a:rPr>
              <a:t>》</a:t>
            </a:r>
            <a:r>
              <a:rPr lang="zh-CN" altLang="en-US" sz="1400" b="1" dirty="0">
                <a:solidFill>
                  <a:srgbClr val="3F3F3F"/>
                </a:solidFill>
                <a:latin typeface="微软雅黑" panose="020B0503020204020204" charset="-122"/>
                <a:ea typeface="微软雅黑" panose="020B0503020204020204" charset="-122"/>
                <a:sym typeface="微软雅黑" panose="020B0503020204020204" charset="-122"/>
              </a:rPr>
              <a:t>（2003年）：</a:t>
            </a:r>
            <a:endParaRPr lang="en-US" altLang="zh-CN" sz="1400" b="1" dirty="0">
              <a:solidFill>
                <a:srgbClr val="3F3F3F"/>
              </a:solidFill>
              <a:latin typeface="微软雅黑" panose="020B0503020204020204" charset="-122"/>
              <a:ea typeface="微软雅黑" panose="020B0503020204020204" charset="-122"/>
              <a:sym typeface="微软雅黑" panose="020B0503020204020204" charset="-122"/>
            </a:endParaRPr>
          </a:p>
          <a:p>
            <a:pPr>
              <a:lnSpc>
                <a:spcPct val="130000"/>
              </a:lnSpc>
            </a:pPr>
            <a:r>
              <a:rPr lang="zh-CN" altLang="en-US" sz="1400" b="1" dirty="0">
                <a:solidFill>
                  <a:srgbClr val="3F3F3F"/>
                </a:solidFill>
                <a:latin typeface="微软雅黑" panose="020B0503020204020204" charset="-122"/>
                <a:ea typeface="微软雅黑" panose="020B0503020204020204" charset="-122"/>
                <a:sym typeface="微软雅黑" panose="020B0503020204020204" charset="-122"/>
              </a:rPr>
              <a:t>        第四条</a:t>
            </a:r>
            <a:r>
              <a:rPr lang="zh-CN" altLang="en-US" sz="1400" dirty="0">
                <a:solidFill>
                  <a:srgbClr val="3F3F3F"/>
                </a:solidFill>
                <a:latin typeface="微软雅黑" panose="020B0503020204020204" charset="-122"/>
                <a:ea typeface="微软雅黑" panose="020B0503020204020204" charset="-122"/>
                <a:sym typeface="微软雅黑" panose="020B0503020204020204" charset="-122"/>
              </a:rPr>
              <a:t>  政府采购工程进行招标投标的，适用招标投标法。</a:t>
            </a:r>
            <a:endParaRPr lang="zh-CN" altLang="en-US" sz="1400" dirty="0">
              <a:solidFill>
                <a:srgbClr val="3F3F3F"/>
              </a:solidFill>
              <a:latin typeface="微软雅黑" panose="020B0503020204020204" charset="-122"/>
              <a:ea typeface="微软雅黑" panose="020B0503020204020204" charset="-122"/>
              <a:sym typeface="微软雅黑" panose="020B0503020204020204" charset="-122"/>
            </a:endParaRPr>
          </a:p>
          <a:p>
            <a:pPr>
              <a:lnSpc>
                <a:spcPct val="130000"/>
              </a:lnSpc>
            </a:pPr>
            <a:r>
              <a:rPr lang="zh-CN" altLang="en-US" sz="1400" dirty="0">
                <a:solidFill>
                  <a:srgbClr val="3F3F3F"/>
                </a:solidFill>
                <a:latin typeface="微软雅黑" panose="020B0503020204020204" charset="-122"/>
                <a:ea typeface="微软雅黑" panose="020B0503020204020204" charset="-122"/>
                <a:sym typeface="微软雅黑" panose="020B0503020204020204" charset="-122"/>
              </a:rPr>
              <a:t>        </a:t>
            </a:r>
            <a:r>
              <a:rPr lang="zh-CN" altLang="en-US" sz="1400" b="1" dirty="0">
                <a:solidFill>
                  <a:srgbClr val="3F3F3F"/>
                </a:solidFill>
                <a:latin typeface="微软雅黑" panose="020B0503020204020204" charset="-122"/>
                <a:ea typeface="微软雅黑" panose="020B0503020204020204" charset="-122"/>
                <a:sym typeface="微软雅黑" panose="020B0503020204020204" charset="-122"/>
              </a:rPr>
              <a:t>第二条</a:t>
            </a:r>
            <a:r>
              <a:rPr lang="zh-CN" altLang="en-US" sz="1400" dirty="0">
                <a:solidFill>
                  <a:srgbClr val="3F3F3F"/>
                </a:solidFill>
                <a:latin typeface="微软雅黑" panose="020B0503020204020204" charset="-122"/>
                <a:ea typeface="微软雅黑" panose="020B0503020204020204" charset="-122"/>
                <a:sym typeface="微软雅黑" panose="020B0503020204020204" charset="-122"/>
              </a:rPr>
              <a:t> 本法所称工程，是指建设工程，包括建筑物和构筑物的新建、改建、扩建、装修、拆除、修缮等。</a:t>
            </a:r>
            <a:endParaRPr lang="zh-CN" altLang="en-US" sz="1400" dirty="0">
              <a:solidFill>
                <a:srgbClr val="3F3F3F"/>
              </a:solidFill>
              <a:latin typeface="微软雅黑" panose="020B0503020204020204" charset="-122"/>
              <a:ea typeface="微软雅黑" panose="020B0503020204020204" charset="-122"/>
              <a:sym typeface="微软雅黑" panose="020B0503020204020204" charset="-122"/>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7" name="直接连接符 6"/>
          <p:cNvSpPr/>
          <p:nvPr/>
        </p:nvSpPr>
        <p:spPr>
          <a:xfrm>
            <a:off x="755650" y="625475"/>
            <a:ext cx="7848600" cy="0"/>
          </a:xfrm>
          <a:prstGeom prst="line">
            <a:avLst/>
          </a:prstGeom>
          <a:ln w="9525" cap="flat" cmpd="sng">
            <a:solidFill>
              <a:srgbClr val="7F7F7F"/>
            </a:solidFill>
            <a:prstDash val="solid"/>
            <a:round/>
            <a:headEnd type="none" w="med" len="med"/>
            <a:tailEnd type="none" w="med" len="med"/>
          </a:ln>
        </p:spPr>
      </p:sp>
      <p:grpSp>
        <p:nvGrpSpPr>
          <p:cNvPr id="24578" name="组合 20482"/>
          <p:cNvGrpSpPr/>
          <p:nvPr/>
        </p:nvGrpSpPr>
        <p:grpSpPr>
          <a:xfrm>
            <a:off x="323850" y="292100"/>
            <a:ext cx="390525" cy="206375"/>
            <a:chOff x="0" y="0"/>
            <a:chExt cx="1041399" cy="549275"/>
          </a:xfrm>
        </p:grpSpPr>
        <p:sp>
          <p:nvSpPr>
            <p:cNvPr id="24579" name="Freeform 16"/>
            <p:cNvSpPr/>
            <p:nvPr/>
          </p:nvSpPr>
          <p:spPr>
            <a:xfrm>
              <a:off x="0" y="0"/>
              <a:ext cx="361950" cy="549275"/>
            </a:xfrm>
            <a:custGeom>
              <a:avLst/>
              <a:gdLst/>
              <a:ahLst/>
              <a:cxnLst>
                <a:cxn ang="0">
                  <a:pos x="4" y="92"/>
                </a:cxn>
                <a:cxn ang="0">
                  <a:pos x="96" y="0"/>
                </a:cxn>
                <a:cxn ang="0">
                  <a:pos x="400" y="304"/>
                </a:cxn>
                <a:cxn ang="0">
                  <a:pos x="96" y="608"/>
                </a:cxn>
                <a:cxn ang="0">
                  <a:pos x="0" y="512"/>
                </a:cxn>
                <a:cxn ang="0">
                  <a:pos x="212" y="300"/>
                </a:cxn>
                <a:cxn ang="0">
                  <a:pos x="4" y="92"/>
                </a:cxn>
              </a:cxnLst>
              <a:pathLst>
                <a:path w="400" h="608">
                  <a:moveTo>
                    <a:pt x="4" y="92"/>
                  </a:moveTo>
                  <a:lnTo>
                    <a:pt x="96" y="0"/>
                  </a:lnTo>
                  <a:lnTo>
                    <a:pt x="400" y="304"/>
                  </a:lnTo>
                  <a:lnTo>
                    <a:pt x="96" y="608"/>
                  </a:lnTo>
                  <a:lnTo>
                    <a:pt x="0" y="512"/>
                  </a:lnTo>
                  <a:lnTo>
                    <a:pt x="212" y="300"/>
                  </a:lnTo>
                  <a:lnTo>
                    <a:pt x="4" y="92"/>
                  </a:lnTo>
                  <a:close/>
                </a:path>
              </a:pathLst>
            </a:custGeom>
            <a:solidFill>
              <a:srgbClr val="005DA2"/>
            </a:solidFill>
            <a:ln w="9525">
              <a:noFill/>
            </a:ln>
          </p:spPr>
          <p:txBody>
            <a:bodyPr/>
            <a:p>
              <a:endParaRPr lang="zh-CN" altLang="en-US"/>
            </a:p>
          </p:txBody>
        </p:sp>
        <p:sp>
          <p:nvSpPr>
            <p:cNvPr id="24580" name="Freeform 17"/>
            <p:cNvSpPr/>
            <p:nvPr/>
          </p:nvSpPr>
          <p:spPr>
            <a:xfrm>
              <a:off x="338137" y="0"/>
              <a:ext cx="360362" cy="549275"/>
            </a:xfrm>
            <a:custGeom>
              <a:avLst/>
              <a:gdLst/>
              <a:ahLst/>
              <a:cxnLst>
                <a:cxn ang="0">
                  <a:pos x="4" y="92"/>
                </a:cxn>
                <a:cxn ang="0">
                  <a:pos x="96" y="0"/>
                </a:cxn>
                <a:cxn ang="0">
                  <a:pos x="399" y="304"/>
                </a:cxn>
                <a:cxn ang="0">
                  <a:pos x="96" y="608"/>
                </a:cxn>
                <a:cxn ang="0">
                  <a:pos x="0" y="512"/>
                </a:cxn>
                <a:cxn ang="0">
                  <a:pos x="212" y="300"/>
                </a:cxn>
                <a:cxn ang="0">
                  <a:pos x="4" y="92"/>
                </a:cxn>
              </a:cxnLst>
              <a:pathLst>
                <a:path w="399" h="608">
                  <a:moveTo>
                    <a:pt x="4" y="92"/>
                  </a:moveTo>
                  <a:lnTo>
                    <a:pt x="96" y="0"/>
                  </a:lnTo>
                  <a:lnTo>
                    <a:pt x="399" y="304"/>
                  </a:lnTo>
                  <a:lnTo>
                    <a:pt x="96" y="608"/>
                  </a:lnTo>
                  <a:lnTo>
                    <a:pt x="0" y="512"/>
                  </a:lnTo>
                  <a:lnTo>
                    <a:pt x="212" y="300"/>
                  </a:lnTo>
                  <a:lnTo>
                    <a:pt x="4" y="92"/>
                  </a:lnTo>
                  <a:close/>
                </a:path>
              </a:pathLst>
            </a:custGeom>
            <a:solidFill>
              <a:srgbClr val="3992DB"/>
            </a:solidFill>
            <a:ln w="9525">
              <a:noFill/>
            </a:ln>
          </p:spPr>
          <p:txBody>
            <a:bodyPr/>
            <a:p>
              <a:endParaRPr lang="zh-CN" altLang="en-US"/>
            </a:p>
          </p:txBody>
        </p:sp>
        <p:sp>
          <p:nvSpPr>
            <p:cNvPr id="24581" name="Freeform 18"/>
            <p:cNvSpPr/>
            <p:nvPr/>
          </p:nvSpPr>
          <p:spPr>
            <a:xfrm>
              <a:off x="681037" y="0"/>
              <a:ext cx="360362" cy="549275"/>
            </a:xfrm>
            <a:custGeom>
              <a:avLst/>
              <a:gdLst/>
              <a:ahLst/>
              <a:cxnLst>
                <a:cxn ang="0">
                  <a:pos x="4" y="92"/>
                </a:cxn>
                <a:cxn ang="0">
                  <a:pos x="95" y="0"/>
                </a:cxn>
                <a:cxn ang="0">
                  <a:pos x="399" y="304"/>
                </a:cxn>
                <a:cxn ang="0">
                  <a:pos x="95" y="608"/>
                </a:cxn>
                <a:cxn ang="0">
                  <a:pos x="0" y="512"/>
                </a:cxn>
                <a:cxn ang="0">
                  <a:pos x="212" y="300"/>
                </a:cxn>
                <a:cxn ang="0">
                  <a:pos x="4" y="92"/>
                </a:cxn>
              </a:cxnLst>
              <a:pathLst>
                <a:path w="399" h="608">
                  <a:moveTo>
                    <a:pt x="4" y="92"/>
                  </a:moveTo>
                  <a:lnTo>
                    <a:pt x="95" y="0"/>
                  </a:lnTo>
                  <a:lnTo>
                    <a:pt x="399" y="304"/>
                  </a:lnTo>
                  <a:lnTo>
                    <a:pt x="95" y="608"/>
                  </a:lnTo>
                  <a:lnTo>
                    <a:pt x="0" y="512"/>
                  </a:lnTo>
                  <a:lnTo>
                    <a:pt x="212" y="300"/>
                  </a:lnTo>
                  <a:lnTo>
                    <a:pt x="4" y="92"/>
                  </a:lnTo>
                  <a:close/>
                </a:path>
              </a:pathLst>
            </a:custGeom>
            <a:solidFill>
              <a:srgbClr val="F79600"/>
            </a:solidFill>
            <a:ln w="9525">
              <a:noFill/>
            </a:ln>
          </p:spPr>
          <p:txBody>
            <a:bodyPr/>
            <a:p>
              <a:endParaRPr lang="zh-CN" altLang="en-US"/>
            </a:p>
          </p:txBody>
        </p:sp>
      </p:grpSp>
      <p:sp>
        <p:nvSpPr>
          <p:cNvPr id="24582" name="Title 1"/>
          <p:cNvSpPr/>
          <p:nvPr/>
        </p:nvSpPr>
        <p:spPr>
          <a:xfrm>
            <a:off x="857250" y="195263"/>
            <a:ext cx="2795588" cy="379412"/>
          </a:xfrm>
          <a:prstGeom prst="rect">
            <a:avLst/>
          </a:prstGeom>
          <a:noFill/>
          <a:ln w="9525">
            <a:noFill/>
          </a:ln>
        </p:spPr>
        <p:txBody>
          <a:bodyPr lIns="0" rIns="0" anchor="ctr" anchorCtr="false"/>
          <a:p>
            <a:r>
              <a:rPr lang="zh-CN" altLang="en-US" b="1" dirty="0">
                <a:solidFill>
                  <a:srgbClr val="3F3F3F"/>
                </a:solidFill>
                <a:latin typeface="微软雅黑" panose="020B0503020204020204" charset="-122"/>
                <a:ea typeface="微软雅黑" panose="020B0503020204020204" charset="-122"/>
                <a:sym typeface="微软雅黑" panose="020B0503020204020204" charset="-122"/>
              </a:rPr>
              <a:t>两法适用的边界</a:t>
            </a:r>
            <a:endParaRPr lang="zh-CN" altLang="en-US" dirty="0">
              <a:latin typeface="Arial" panose="02080604020202020204" pitchFamily="34" charset="0"/>
              <a:ea typeface="宋体" panose="02010600030101010101" pitchFamily="2" charset="-122"/>
            </a:endParaRPr>
          </a:p>
        </p:txBody>
      </p:sp>
      <p:sp>
        <p:nvSpPr>
          <p:cNvPr id="24583" name="矩形 27"/>
          <p:cNvSpPr/>
          <p:nvPr/>
        </p:nvSpPr>
        <p:spPr>
          <a:xfrm>
            <a:off x="2846388" y="1079500"/>
            <a:ext cx="5103812" cy="3797300"/>
          </a:xfrm>
          <a:prstGeom prst="rect">
            <a:avLst/>
          </a:prstGeom>
          <a:solidFill>
            <a:schemeClr val="accent2"/>
          </a:solidFill>
          <a:ln w="9525">
            <a:noFill/>
          </a:ln>
        </p:spPr>
        <p:txBody>
          <a:bodyPr lIns="68584" tIns="34291" rIns="68584" bIns="34291" anchor="ctr" anchorCtr="false"/>
          <a:p>
            <a:pPr algn="ctr"/>
            <a:endParaRPr lang="zh-CN" altLang="zh-CN">
              <a:solidFill>
                <a:srgbClr val="FFFFFF"/>
              </a:solidFill>
              <a:latin typeface="微软雅黑" panose="020B0503020204020204" charset="-122"/>
              <a:ea typeface="微软雅黑" panose="020B0503020204020204" charset="-122"/>
              <a:sym typeface="微软雅黑" panose="020B0503020204020204" charset="-122"/>
            </a:endParaRPr>
          </a:p>
        </p:txBody>
      </p:sp>
      <p:sp>
        <p:nvSpPr>
          <p:cNvPr id="24584" name="矩形 28"/>
          <p:cNvSpPr/>
          <p:nvPr/>
        </p:nvSpPr>
        <p:spPr>
          <a:xfrm>
            <a:off x="3652838" y="915988"/>
            <a:ext cx="3516312" cy="327025"/>
          </a:xfrm>
          <a:prstGeom prst="rect">
            <a:avLst/>
          </a:prstGeom>
          <a:solidFill>
            <a:schemeClr val="accent1"/>
          </a:solidFill>
          <a:ln w="9525">
            <a:noFill/>
          </a:ln>
        </p:spPr>
        <p:txBody>
          <a:bodyPr lIns="68584" tIns="34291" rIns="68584" bIns="34291" anchor="ctr" anchorCtr="false"/>
          <a:p>
            <a:pPr algn="ctr"/>
            <a:r>
              <a:rPr lang="zh-CN" altLang="en-US" sz="1400" dirty="0">
                <a:solidFill>
                  <a:srgbClr val="FFFFFF"/>
                </a:solidFill>
                <a:latin typeface="微软雅黑" panose="020B0503020204020204" charset="-122"/>
                <a:ea typeface="微软雅黑" panose="020B0503020204020204" charset="-122"/>
                <a:sym typeface="微软雅黑" panose="020B0503020204020204" charset="-122"/>
              </a:rPr>
              <a:t>关于工程的法律适用</a:t>
            </a:r>
            <a:endParaRPr lang="zh-CN" altLang="en-US" dirty="0">
              <a:latin typeface="Arial" panose="02080604020202020204" pitchFamily="34" charset="0"/>
              <a:ea typeface="宋体" panose="02010600030101010101" pitchFamily="2" charset="-122"/>
            </a:endParaRPr>
          </a:p>
        </p:txBody>
      </p:sp>
      <p:sp>
        <p:nvSpPr>
          <p:cNvPr id="24585" name="六边形 29"/>
          <p:cNvSpPr/>
          <p:nvPr/>
        </p:nvSpPr>
        <p:spPr>
          <a:xfrm>
            <a:off x="903288" y="2425700"/>
            <a:ext cx="1190625" cy="1025525"/>
          </a:xfrm>
          <a:prstGeom prst="hexagon">
            <a:avLst>
              <a:gd name="adj" fmla="val 25010"/>
              <a:gd name="vf" fmla="val 115470"/>
            </a:avLst>
          </a:prstGeom>
          <a:solidFill>
            <a:schemeClr val="accent1"/>
          </a:solidFill>
          <a:ln w="9525">
            <a:noFill/>
          </a:ln>
        </p:spPr>
        <p:txBody>
          <a:bodyPr lIns="68584" tIns="34291" rIns="68584" bIns="34291" anchor="ctr" anchorCtr="false"/>
          <a:p>
            <a:pPr algn="ctr"/>
            <a:r>
              <a:rPr lang="zh-CN" altLang="en-US" sz="2000" b="1" dirty="0">
                <a:solidFill>
                  <a:srgbClr val="FFFFFF"/>
                </a:solidFill>
                <a:latin typeface="微软雅黑" panose="020B0503020204020204" charset="-122"/>
                <a:ea typeface="微软雅黑" panose="020B0503020204020204" charset="-122"/>
                <a:sym typeface="微软雅黑" panose="020B0503020204020204" charset="-122"/>
              </a:rPr>
              <a:t>核心概念</a:t>
            </a:r>
            <a:endParaRPr lang="zh-CN" altLang="en-US" dirty="0">
              <a:latin typeface="Arial" panose="02080604020202020204" pitchFamily="34" charset="0"/>
              <a:ea typeface="宋体" panose="02010600030101010101" pitchFamily="2" charset="-122"/>
            </a:endParaRPr>
          </a:p>
        </p:txBody>
      </p:sp>
      <p:cxnSp>
        <p:nvCxnSpPr>
          <p:cNvPr id="24586" name="直接箭头连接符 31"/>
          <p:cNvCxnSpPr/>
          <p:nvPr/>
        </p:nvCxnSpPr>
        <p:spPr>
          <a:xfrm>
            <a:off x="2093913" y="2938463"/>
            <a:ext cx="752475" cy="7937"/>
          </a:xfrm>
          <a:prstGeom prst="straightConnector1">
            <a:avLst/>
          </a:prstGeom>
          <a:ln w="9525" cap="flat" cmpd="sng">
            <a:solidFill>
              <a:srgbClr val="7F7F7F"/>
            </a:solidFill>
            <a:prstDash val="solid"/>
            <a:round/>
            <a:headEnd type="none" w="med" len="med"/>
            <a:tailEnd type="arrow" w="med" len="med"/>
          </a:ln>
        </p:spPr>
      </p:cxnSp>
      <p:sp>
        <p:nvSpPr>
          <p:cNvPr id="24587" name="TextBox 33"/>
          <p:cNvSpPr/>
          <p:nvPr/>
        </p:nvSpPr>
        <p:spPr>
          <a:xfrm>
            <a:off x="3143250" y="1351280"/>
            <a:ext cx="4705350" cy="3268980"/>
          </a:xfrm>
          <a:prstGeom prst="rect">
            <a:avLst/>
          </a:prstGeom>
          <a:noFill/>
          <a:ln w="9525">
            <a:noFill/>
          </a:ln>
        </p:spPr>
        <p:txBody>
          <a:bodyPr wrap="square" lIns="68584" tIns="34291" rIns="68584" bIns="34291" anchor="t" anchorCtr="false">
            <a:spAutoFit/>
          </a:bodyPr>
          <a:p>
            <a:pPr>
              <a:lnSpc>
                <a:spcPct val="130000"/>
              </a:lnSpc>
            </a:pPr>
            <a:r>
              <a:rPr lang="zh-CN" altLang="en-US" sz="1000" b="1" dirty="0">
                <a:solidFill>
                  <a:srgbClr val="3F3F3F"/>
                </a:solidFill>
                <a:latin typeface="微软雅黑" panose="020B0503020204020204" charset="-122"/>
                <a:ea typeface="微软雅黑" panose="020B0503020204020204" charset="-122"/>
                <a:sym typeface="微软雅黑" panose="020B0503020204020204" charset="-122"/>
              </a:rPr>
              <a:t>      《招标投标法实施条例》（2011年）：</a:t>
            </a:r>
            <a:endParaRPr lang="zh-CN" altLang="en-US" sz="1000" b="1" dirty="0">
              <a:solidFill>
                <a:srgbClr val="3F3F3F"/>
              </a:solidFill>
              <a:latin typeface="微软雅黑" panose="020B0503020204020204" charset="-122"/>
              <a:ea typeface="微软雅黑" panose="020B0503020204020204" charset="-122"/>
              <a:sym typeface="微软雅黑" panose="020B0503020204020204" charset="-122"/>
            </a:endParaRPr>
          </a:p>
          <a:p>
            <a:pPr>
              <a:lnSpc>
                <a:spcPct val="130000"/>
              </a:lnSpc>
            </a:pPr>
            <a:r>
              <a:rPr lang="zh-CN" altLang="en-US" sz="1000" b="1" dirty="0">
                <a:solidFill>
                  <a:srgbClr val="3F3F3F"/>
                </a:solidFill>
                <a:latin typeface="微软雅黑" panose="020B0503020204020204" charset="-122"/>
                <a:ea typeface="微软雅黑" panose="020B0503020204020204" charset="-122"/>
                <a:sym typeface="微软雅黑" panose="020B0503020204020204" charset="-122"/>
              </a:rPr>
              <a:t>       第二条  </a:t>
            </a:r>
            <a:r>
              <a:rPr lang="zh-CN" altLang="en-US" sz="1000" dirty="0">
                <a:solidFill>
                  <a:srgbClr val="3F3F3F"/>
                </a:solidFill>
                <a:latin typeface="微软雅黑" panose="020B0503020204020204" charset="-122"/>
                <a:ea typeface="微软雅黑" panose="020B0503020204020204" charset="-122"/>
                <a:sym typeface="微软雅黑" panose="020B0503020204020204" charset="-122"/>
              </a:rPr>
              <a:t>招标投标法第三条所称工程建设项目，是指工程</a:t>
            </a:r>
            <a:r>
              <a:rPr lang="zh-CN" altLang="en-US" sz="1000" dirty="0">
                <a:solidFill>
                  <a:srgbClr val="FF0000"/>
                </a:solidFill>
                <a:latin typeface="微软雅黑" panose="020B0503020204020204" charset="-122"/>
                <a:ea typeface="微软雅黑" panose="020B0503020204020204" charset="-122"/>
                <a:sym typeface="微软雅黑" panose="020B0503020204020204" charset="-122"/>
              </a:rPr>
              <a:t>以及与工程建设有关的货物、服务</a:t>
            </a:r>
            <a:r>
              <a:rPr lang="zh-CN" altLang="en-US" sz="1000" dirty="0">
                <a:solidFill>
                  <a:srgbClr val="3F3F3F"/>
                </a:solidFill>
                <a:latin typeface="微软雅黑" panose="020B0503020204020204" charset="-122"/>
                <a:ea typeface="微软雅黑" panose="020B0503020204020204" charset="-122"/>
                <a:sym typeface="微软雅黑" panose="020B0503020204020204" charset="-122"/>
              </a:rPr>
              <a:t>。</a:t>
            </a:r>
            <a:endParaRPr lang="zh-CN" altLang="en-US" sz="1000" dirty="0">
              <a:solidFill>
                <a:srgbClr val="3F3F3F"/>
              </a:solidFill>
              <a:latin typeface="微软雅黑" panose="020B0503020204020204" charset="-122"/>
              <a:ea typeface="微软雅黑" panose="020B0503020204020204" charset="-122"/>
              <a:sym typeface="微软雅黑" panose="020B0503020204020204" charset="-122"/>
            </a:endParaRPr>
          </a:p>
          <a:p>
            <a:pPr>
              <a:lnSpc>
                <a:spcPct val="130000"/>
              </a:lnSpc>
            </a:pPr>
            <a:r>
              <a:rPr lang="zh-CN" altLang="en-US" sz="1000" dirty="0">
                <a:solidFill>
                  <a:srgbClr val="3F3F3F"/>
                </a:solidFill>
                <a:latin typeface="微软雅黑" panose="020B0503020204020204" charset="-122"/>
                <a:ea typeface="微软雅黑" panose="020B0503020204020204" charset="-122"/>
                <a:sym typeface="微软雅黑" panose="020B0503020204020204" charset="-122"/>
              </a:rPr>
              <a:t>       前款所称工程，是指建设工程，包括建筑物和构筑物的新建、改建、扩建</a:t>
            </a:r>
            <a:r>
              <a:rPr lang="zh-CN" altLang="en-US" sz="1000" dirty="0">
                <a:solidFill>
                  <a:srgbClr val="FF0000"/>
                </a:solidFill>
                <a:latin typeface="微软雅黑" panose="020B0503020204020204" charset="-122"/>
                <a:ea typeface="微软雅黑" panose="020B0503020204020204" charset="-122"/>
                <a:sym typeface="微软雅黑" panose="020B0503020204020204" charset="-122"/>
              </a:rPr>
              <a:t>及其相关的</a:t>
            </a:r>
            <a:r>
              <a:rPr lang="zh-CN" altLang="en-US" sz="1000" dirty="0">
                <a:solidFill>
                  <a:srgbClr val="3F3F3F"/>
                </a:solidFill>
                <a:latin typeface="微软雅黑" panose="020B0503020204020204" charset="-122"/>
                <a:ea typeface="微软雅黑" panose="020B0503020204020204" charset="-122"/>
                <a:sym typeface="微软雅黑" panose="020B0503020204020204" charset="-122"/>
              </a:rPr>
              <a:t>装修、拆除、修缮等；所称与工程建设有关的货物，是指构成工程不可分割的组成部分，且为实现工程基本功能所必需的设备、材料等；所称与工程建设有关的服务，是指为完成工程所需的勘察、设计、监理等服务。</a:t>
            </a:r>
            <a:endParaRPr lang="zh-CN" altLang="en-US" sz="900" dirty="0">
              <a:solidFill>
                <a:srgbClr val="3F3F3F"/>
              </a:solidFill>
              <a:latin typeface="微软雅黑" panose="020B0503020204020204" charset="-122"/>
              <a:ea typeface="微软雅黑" panose="020B0503020204020204" charset="-122"/>
              <a:sym typeface="微软雅黑" panose="020B0503020204020204" charset="-122"/>
            </a:endParaRPr>
          </a:p>
          <a:p>
            <a:pPr>
              <a:lnSpc>
                <a:spcPct val="130000"/>
              </a:lnSpc>
            </a:pPr>
            <a:r>
              <a:rPr lang="zh-CN" altLang="en-US" sz="1000" b="1" dirty="0">
                <a:solidFill>
                  <a:srgbClr val="3F3F3F"/>
                </a:solidFill>
                <a:latin typeface="微软雅黑" panose="020B0503020204020204" charset="-122"/>
                <a:ea typeface="微软雅黑" panose="020B0503020204020204" charset="-122"/>
                <a:sym typeface="微软雅黑" panose="020B0503020204020204" charset="-122"/>
              </a:rPr>
              <a:t>      </a:t>
            </a:r>
            <a:r>
              <a:rPr lang="en-US" altLang="zh-CN" sz="1000" b="1" dirty="0">
                <a:solidFill>
                  <a:srgbClr val="3F3F3F"/>
                </a:solidFill>
                <a:latin typeface="微软雅黑" panose="020B0503020204020204" charset="-122"/>
                <a:ea typeface="微软雅黑" panose="020B0503020204020204" charset="-122"/>
                <a:sym typeface="微软雅黑" panose="020B0503020204020204" charset="-122"/>
              </a:rPr>
              <a:t>《</a:t>
            </a:r>
            <a:r>
              <a:rPr lang="zh-CN" altLang="en-US" sz="1000" b="1" dirty="0">
                <a:solidFill>
                  <a:srgbClr val="3F3F3F"/>
                </a:solidFill>
                <a:latin typeface="微软雅黑" panose="020B0503020204020204" charset="-122"/>
                <a:ea typeface="微软雅黑" panose="020B0503020204020204" charset="-122"/>
                <a:sym typeface="微软雅黑" panose="020B0503020204020204" charset="-122"/>
              </a:rPr>
              <a:t>政府采购法实施条例</a:t>
            </a:r>
            <a:r>
              <a:rPr lang="en-US" altLang="zh-CN" sz="1000" b="1" dirty="0">
                <a:solidFill>
                  <a:srgbClr val="3F3F3F"/>
                </a:solidFill>
                <a:latin typeface="微软雅黑" panose="020B0503020204020204" charset="-122"/>
                <a:ea typeface="微软雅黑" panose="020B0503020204020204" charset="-122"/>
                <a:sym typeface="微软雅黑" panose="020B0503020204020204" charset="-122"/>
              </a:rPr>
              <a:t>》</a:t>
            </a:r>
            <a:r>
              <a:rPr lang="zh-CN" altLang="en-US" sz="1000" b="1" dirty="0">
                <a:solidFill>
                  <a:srgbClr val="3F3F3F"/>
                </a:solidFill>
                <a:latin typeface="微软雅黑" panose="020B0503020204020204" charset="-122"/>
                <a:ea typeface="微软雅黑" panose="020B0503020204020204" charset="-122"/>
                <a:sym typeface="微软雅黑" panose="020B0503020204020204" charset="-122"/>
              </a:rPr>
              <a:t>（2015年）：</a:t>
            </a:r>
            <a:endParaRPr lang="zh-CN" altLang="en-US" sz="900" b="1" dirty="0">
              <a:solidFill>
                <a:srgbClr val="3F3F3F"/>
              </a:solidFill>
              <a:latin typeface="微软雅黑" panose="020B0503020204020204" charset="-122"/>
              <a:ea typeface="微软雅黑" panose="020B0503020204020204" charset="-122"/>
              <a:sym typeface="微软雅黑" panose="020B0503020204020204" charset="-122"/>
            </a:endParaRPr>
          </a:p>
          <a:p>
            <a:pPr>
              <a:lnSpc>
                <a:spcPct val="130000"/>
              </a:lnSpc>
            </a:pPr>
            <a:r>
              <a:rPr lang="zh-CN" altLang="en-US" sz="1000" b="1" dirty="0">
                <a:solidFill>
                  <a:srgbClr val="3F3F3F"/>
                </a:solidFill>
                <a:latin typeface="微软雅黑" panose="020B0503020204020204" charset="-122"/>
                <a:ea typeface="微软雅黑" panose="020B0503020204020204" charset="-122"/>
                <a:sym typeface="微软雅黑" panose="020B0503020204020204" charset="-122"/>
              </a:rPr>
              <a:t>       第七条  </a:t>
            </a:r>
            <a:r>
              <a:rPr lang="zh-CN" altLang="en-US" sz="1000" dirty="0">
                <a:solidFill>
                  <a:srgbClr val="3F3F3F"/>
                </a:solidFill>
                <a:latin typeface="微软雅黑" panose="020B0503020204020204" charset="-122"/>
                <a:ea typeface="微软雅黑" panose="020B0503020204020204" charset="-122"/>
                <a:sym typeface="微软雅黑" panose="020B0503020204020204" charset="-122"/>
              </a:rPr>
              <a:t>政府采购工程以</a:t>
            </a:r>
            <a:r>
              <a:rPr lang="zh-CN" altLang="en-US" sz="1000" dirty="0">
                <a:solidFill>
                  <a:srgbClr val="FF0000"/>
                </a:solidFill>
                <a:latin typeface="微软雅黑" panose="020B0503020204020204" charset="-122"/>
                <a:ea typeface="微软雅黑" panose="020B0503020204020204" charset="-122"/>
                <a:sym typeface="微软雅黑" panose="020B0503020204020204" charset="-122"/>
              </a:rPr>
              <a:t>及与工程建设有关的货物、服务</a:t>
            </a:r>
            <a:r>
              <a:rPr lang="zh-CN" altLang="en-US" sz="1000" dirty="0">
                <a:solidFill>
                  <a:srgbClr val="3F3F3F"/>
                </a:solidFill>
                <a:latin typeface="微软雅黑" panose="020B0503020204020204" charset="-122"/>
                <a:ea typeface="微软雅黑" panose="020B0503020204020204" charset="-122"/>
                <a:sym typeface="微软雅黑" panose="020B0503020204020204" charset="-122"/>
              </a:rPr>
              <a:t>，</a:t>
            </a:r>
            <a:r>
              <a:rPr lang="zh-CN" altLang="en-US" sz="1000" dirty="0">
                <a:solidFill>
                  <a:srgbClr val="FF0000"/>
                </a:solidFill>
                <a:latin typeface="微软雅黑" panose="020B0503020204020204" charset="-122"/>
                <a:ea typeface="微软雅黑" panose="020B0503020204020204" charset="-122"/>
                <a:sym typeface="微软雅黑" panose="020B0503020204020204" charset="-122"/>
              </a:rPr>
              <a:t>采用招标方式采购的，</a:t>
            </a:r>
            <a:r>
              <a:rPr lang="zh-CN" altLang="en-US" sz="1000" dirty="0">
                <a:solidFill>
                  <a:srgbClr val="3F3F3F"/>
                </a:solidFill>
                <a:latin typeface="微软雅黑" panose="020B0503020204020204" charset="-122"/>
                <a:ea typeface="微软雅黑" panose="020B0503020204020204" charset="-122"/>
                <a:sym typeface="微软雅黑" panose="020B0503020204020204" charset="-122"/>
              </a:rPr>
              <a:t>适用《中华人民共和国招标投标法》及其实施条例；</a:t>
            </a:r>
            <a:r>
              <a:rPr lang="zh-CN" altLang="en-US" sz="1000" dirty="0">
                <a:solidFill>
                  <a:srgbClr val="FF0000"/>
                </a:solidFill>
                <a:latin typeface="微软雅黑" panose="020B0503020204020204" charset="-122"/>
                <a:ea typeface="微软雅黑" panose="020B0503020204020204" charset="-122"/>
                <a:sym typeface="微软雅黑" panose="020B0503020204020204" charset="-122"/>
              </a:rPr>
              <a:t>采用其他方式采购的，</a:t>
            </a:r>
            <a:r>
              <a:rPr lang="zh-CN" altLang="en-US" sz="1000" dirty="0">
                <a:solidFill>
                  <a:srgbClr val="3F3F3F"/>
                </a:solidFill>
                <a:latin typeface="微软雅黑" panose="020B0503020204020204" charset="-122"/>
                <a:ea typeface="微软雅黑" panose="020B0503020204020204" charset="-122"/>
                <a:sym typeface="微软雅黑" panose="020B0503020204020204" charset="-122"/>
              </a:rPr>
              <a:t>适用政府采购法及本条例。</a:t>
            </a:r>
            <a:endParaRPr lang="zh-CN" altLang="en-US" sz="1000" dirty="0">
              <a:solidFill>
                <a:srgbClr val="3F3F3F"/>
              </a:solidFill>
              <a:latin typeface="微软雅黑" panose="020B0503020204020204" charset="-122"/>
              <a:ea typeface="微软雅黑" panose="020B0503020204020204" charset="-122"/>
              <a:sym typeface="微软雅黑" panose="020B0503020204020204" charset="-122"/>
            </a:endParaRPr>
          </a:p>
          <a:p>
            <a:pPr>
              <a:lnSpc>
                <a:spcPct val="130000"/>
              </a:lnSpc>
            </a:pPr>
            <a:r>
              <a:rPr lang="zh-CN" altLang="en-US" sz="1000" dirty="0">
                <a:solidFill>
                  <a:srgbClr val="3F3F3F"/>
                </a:solidFill>
                <a:latin typeface="微软雅黑" panose="020B0503020204020204" charset="-122"/>
                <a:ea typeface="微软雅黑" panose="020B0503020204020204" charset="-122"/>
                <a:sym typeface="微软雅黑" panose="020B0503020204020204" charset="-122"/>
              </a:rPr>
              <a:t>       前款所称工程，是指建设工程，包括建筑物和构筑物的新建、改建、扩建</a:t>
            </a:r>
            <a:r>
              <a:rPr lang="zh-CN" altLang="en-US" sz="1000" dirty="0">
                <a:solidFill>
                  <a:srgbClr val="FF0000"/>
                </a:solidFill>
                <a:latin typeface="微软雅黑" panose="020B0503020204020204" charset="-122"/>
                <a:ea typeface="微软雅黑" panose="020B0503020204020204" charset="-122"/>
                <a:sym typeface="微软雅黑" panose="020B0503020204020204" charset="-122"/>
              </a:rPr>
              <a:t>及其相关的</a:t>
            </a:r>
            <a:r>
              <a:rPr lang="zh-CN" altLang="en-US" sz="1000" dirty="0">
                <a:solidFill>
                  <a:srgbClr val="3F3F3F"/>
                </a:solidFill>
                <a:latin typeface="微软雅黑" panose="020B0503020204020204" charset="-122"/>
                <a:ea typeface="微软雅黑" panose="020B0503020204020204" charset="-122"/>
                <a:sym typeface="微软雅黑" panose="020B0503020204020204" charset="-122"/>
              </a:rPr>
              <a:t>装修、拆除、修缮等；所称与工程建设有关的货物，</a:t>
            </a:r>
            <a:r>
              <a:rPr lang="zh-CN" altLang="en-US" sz="1000" dirty="0">
                <a:latin typeface="微软雅黑" panose="020B0503020204020204" charset="-122"/>
                <a:ea typeface="微软雅黑" panose="020B0503020204020204" charset="-122"/>
                <a:sym typeface="微软雅黑" panose="020B0503020204020204" charset="-122"/>
              </a:rPr>
              <a:t>是指构成工程不可分割的组成部分，且为实现工程基本功能所必需的设备、材料等；所称与工程建设有关的服务，是指为完成工程所需的</a:t>
            </a:r>
            <a:r>
              <a:rPr lang="zh-CN" altLang="en-US" sz="1000" dirty="0">
                <a:solidFill>
                  <a:srgbClr val="3F3F3F"/>
                </a:solidFill>
                <a:latin typeface="微软雅黑" panose="020B0503020204020204" charset="-122"/>
                <a:ea typeface="微软雅黑" panose="020B0503020204020204" charset="-122"/>
                <a:sym typeface="微软雅黑" panose="020B0503020204020204" charset="-122"/>
              </a:rPr>
              <a:t>勘察、设计、监理等服务。</a:t>
            </a:r>
            <a:endParaRPr lang="zh-CN" altLang="en-US" sz="1000" dirty="0">
              <a:solidFill>
                <a:srgbClr val="3F3F3F"/>
              </a:solidFill>
              <a:latin typeface="微软雅黑" panose="020B0503020204020204" charset="-122"/>
              <a:ea typeface="微软雅黑" panose="020B0503020204020204" charset="-122"/>
              <a:sym typeface="微软雅黑" panose="020B0503020204020204" charset="-122"/>
            </a:endParaRPr>
          </a:p>
          <a:p>
            <a:pPr>
              <a:lnSpc>
                <a:spcPct val="130000"/>
              </a:lnSpc>
            </a:pPr>
            <a:r>
              <a:rPr lang="zh-CN" altLang="en-US" sz="1000" dirty="0">
                <a:solidFill>
                  <a:srgbClr val="3F3F3F"/>
                </a:solidFill>
                <a:latin typeface="微软雅黑" panose="020B0503020204020204" charset="-122"/>
                <a:ea typeface="微软雅黑" panose="020B0503020204020204" charset="-122"/>
                <a:sym typeface="微软雅黑" panose="020B0503020204020204" charset="-122"/>
              </a:rPr>
              <a:t>       政府采购工程以及与工程建设有关的货物、服务，应当执行</a:t>
            </a:r>
            <a:r>
              <a:rPr lang="zh-CN" altLang="en-US" sz="1000" dirty="0">
                <a:solidFill>
                  <a:srgbClr val="FF0000"/>
                </a:solidFill>
                <a:latin typeface="微软雅黑" panose="020B0503020204020204" charset="-122"/>
                <a:ea typeface="微软雅黑" panose="020B0503020204020204" charset="-122"/>
                <a:sym typeface="微软雅黑" panose="020B0503020204020204" charset="-122"/>
              </a:rPr>
              <a:t>政府采购政策</a:t>
            </a:r>
            <a:r>
              <a:rPr lang="zh-CN" altLang="en-US" sz="1000" dirty="0">
                <a:solidFill>
                  <a:srgbClr val="3F3F3F"/>
                </a:solidFill>
                <a:latin typeface="微软雅黑" panose="020B0503020204020204" charset="-122"/>
                <a:ea typeface="微软雅黑" panose="020B0503020204020204" charset="-122"/>
                <a:sym typeface="微软雅黑" panose="020B0503020204020204" charset="-122"/>
              </a:rPr>
              <a:t>。</a:t>
            </a:r>
            <a:endParaRPr lang="zh-CN" altLang="en-US" sz="1000" dirty="0">
              <a:solidFill>
                <a:srgbClr val="3F3F3F"/>
              </a:solidFill>
              <a:latin typeface="微软雅黑" panose="020B0503020204020204" charset="-122"/>
              <a:ea typeface="微软雅黑" panose="020B0503020204020204" charset="-122"/>
              <a:sym typeface="微软雅黑" panose="020B0503020204020204" charset="-122"/>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1" name="直接连接符 6"/>
          <p:cNvSpPr/>
          <p:nvPr/>
        </p:nvSpPr>
        <p:spPr>
          <a:xfrm>
            <a:off x="755650" y="625475"/>
            <a:ext cx="7848600" cy="0"/>
          </a:xfrm>
          <a:prstGeom prst="line">
            <a:avLst/>
          </a:prstGeom>
          <a:ln w="9525" cap="flat" cmpd="sng">
            <a:solidFill>
              <a:srgbClr val="7F7F7F"/>
            </a:solidFill>
            <a:prstDash val="solid"/>
            <a:round/>
            <a:headEnd type="none" w="med" len="med"/>
            <a:tailEnd type="none" w="med" len="med"/>
          </a:ln>
        </p:spPr>
      </p:sp>
      <p:grpSp>
        <p:nvGrpSpPr>
          <p:cNvPr id="25602" name="组合 21506"/>
          <p:cNvGrpSpPr/>
          <p:nvPr/>
        </p:nvGrpSpPr>
        <p:grpSpPr>
          <a:xfrm>
            <a:off x="323850" y="292100"/>
            <a:ext cx="390525" cy="206375"/>
            <a:chOff x="0" y="0"/>
            <a:chExt cx="1041399" cy="549275"/>
          </a:xfrm>
        </p:grpSpPr>
        <p:sp>
          <p:nvSpPr>
            <p:cNvPr id="25603" name="Freeform 16"/>
            <p:cNvSpPr/>
            <p:nvPr/>
          </p:nvSpPr>
          <p:spPr>
            <a:xfrm>
              <a:off x="0" y="0"/>
              <a:ext cx="361950" cy="549275"/>
            </a:xfrm>
            <a:custGeom>
              <a:avLst/>
              <a:gdLst/>
              <a:ahLst/>
              <a:cxnLst>
                <a:cxn ang="0">
                  <a:pos x="4" y="92"/>
                </a:cxn>
                <a:cxn ang="0">
                  <a:pos x="96" y="0"/>
                </a:cxn>
                <a:cxn ang="0">
                  <a:pos x="400" y="304"/>
                </a:cxn>
                <a:cxn ang="0">
                  <a:pos x="96" y="608"/>
                </a:cxn>
                <a:cxn ang="0">
                  <a:pos x="0" y="512"/>
                </a:cxn>
                <a:cxn ang="0">
                  <a:pos x="212" y="300"/>
                </a:cxn>
                <a:cxn ang="0">
                  <a:pos x="4" y="92"/>
                </a:cxn>
              </a:cxnLst>
              <a:pathLst>
                <a:path w="400" h="608">
                  <a:moveTo>
                    <a:pt x="4" y="92"/>
                  </a:moveTo>
                  <a:lnTo>
                    <a:pt x="96" y="0"/>
                  </a:lnTo>
                  <a:lnTo>
                    <a:pt x="400" y="304"/>
                  </a:lnTo>
                  <a:lnTo>
                    <a:pt x="96" y="608"/>
                  </a:lnTo>
                  <a:lnTo>
                    <a:pt x="0" y="512"/>
                  </a:lnTo>
                  <a:lnTo>
                    <a:pt x="212" y="300"/>
                  </a:lnTo>
                  <a:lnTo>
                    <a:pt x="4" y="92"/>
                  </a:lnTo>
                  <a:close/>
                </a:path>
              </a:pathLst>
            </a:custGeom>
            <a:solidFill>
              <a:srgbClr val="005DA2"/>
            </a:solidFill>
            <a:ln w="9525">
              <a:noFill/>
            </a:ln>
          </p:spPr>
          <p:txBody>
            <a:bodyPr/>
            <a:p>
              <a:endParaRPr lang="zh-CN" altLang="en-US"/>
            </a:p>
          </p:txBody>
        </p:sp>
        <p:sp>
          <p:nvSpPr>
            <p:cNvPr id="25604" name="Freeform 17"/>
            <p:cNvSpPr/>
            <p:nvPr/>
          </p:nvSpPr>
          <p:spPr>
            <a:xfrm>
              <a:off x="338137" y="0"/>
              <a:ext cx="360362" cy="549275"/>
            </a:xfrm>
            <a:custGeom>
              <a:avLst/>
              <a:gdLst/>
              <a:ahLst/>
              <a:cxnLst>
                <a:cxn ang="0">
                  <a:pos x="4" y="92"/>
                </a:cxn>
                <a:cxn ang="0">
                  <a:pos x="96" y="0"/>
                </a:cxn>
                <a:cxn ang="0">
                  <a:pos x="399" y="304"/>
                </a:cxn>
                <a:cxn ang="0">
                  <a:pos x="96" y="608"/>
                </a:cxn>
                <a:cxn ang="0">
                  <a:pos x="0" y="512"/>
                </a:cxn>
                <a:cxn ang="0">
                  <a:pos x="212" y="300"/>
                </a:cxn>
                <a:cxn ang="0">
                  <a:pos x="4" y="92"/>
                </a:cxn>
              </a:cxnLst>
              <a:pathLst>
                <a:path w="399" h="608">
                  <a:moveTo>
                    <a:pt x="4" y="92"/>
                  </a:moveTo>
                  <a:lnTo>
                    <a:pt x="96" y="0"/>
                  </a:lnTo>
                  <a:lnTo>
                    <a:pt x="399" y="304"/>
                  </a:lnTo>
                  <a:lnTo>
                    <a:pt x="96" y="608"/>
                  </a:lnTo>
                  <a:lnTo>
                    <a:pt x="0" y="512"/>
                  </a:lnTo>
                  <a:lnTo>
                    <a:pt x="212" y="300"/>
                  </a:lnTo>
                  <a:lnTo>
                    <a:pt x="4" y="92"/>
                  </a:lnTo>
                  <a:close/>
                </a:path>
              </a:pathLst>
            </a:custGeom>
            <a:solidFill>
              <a:srgbClr val="3992DB"/>
            </a:solidFill>
            <a:ln w="9525">
              <a:noFill/>
            </a:ln>
          </p:spPr>
          <p:txBody>
            <a:bodyPr/>
            <a:p>
              <a:endParaRPr lang="zh-CN" altLang="en-US"/>
            </a:p>
          </p:txBody>
        </p:sp>
        <p:sp>
          <p:nvSpPr>
            <p:cNvPr id="25605" name="Freeform 18"/>
            <p:cNvSpPr/>
            <p:nvPr/>
          </p:nvSpPr>
          <p:spPr>
            <a:xfrm>
              <a:off x="681037" y="0"/>
              <a:ext cx="360362" cy="549275"/>
            </a:xfrm>
            <a:custGeom>
              <a:avLst/>
              <a:gdLst/>
              <a:ahLst/>
              <a:cxnLst>
                <a:cxn ang="0">
                  <a:pos x="4" y="92"/>
                </a:cxn>
                <a:cxn ang="0">
                  <a:pos x="95" y="0"/>
                </a:cxn>
                <a:cxn ang="0">
                  <a:pos x="399" y="304"/>
                </a:cxn>
                <a:cxn ang="0">
                  <a:pos x="95" y="608"/>
                </a:cxn>
                <a:cxn ang="0">
                  <a:pos x="0" y="512"/>
                </a:cxn>
                <a:cxn ang="0">
                  <a:pos x="212" y="300"/>
                </a:cxn>
                <a:cxn ang="0">
                  <a:pos x="4" y="92"/>
                </a:cxn>
              </a:cxnLst>
              <a:pathLst>
                <a:path w="399" h="608">
                  <a:moveTo>
                    <a:pt x="4" y="92"/>
                  </a:moveTo>
                  <a:lnTo>
                    <a:pt x="95" y="0"/>
                  </a:lnTo>
                  <a:lnTo>
                    <a:pt x="399" y="304"/>
                  </a:lnTo>
                  <a:lnTo>
                    <a:pt x="95" y="608"/>
                  </a:lnTo>
                  <a:lnTo>
                    <a:pt x="0" y="512"/>
                  </a:lnTo>
                  <a:lnTo>
                    <a:pt x="212" y="300"/>
                  </a:lnTo>
                  <a:lnTo>
                    <a:pt x="4" y="92"/>
                  </a:lnTo>
                  <a:close/>
                </a:path>
              </a:pathLst>
            </a:custGeom>
            <a:solidFill>
              <a:srgbClr val="F79600"/>
            </a:solidFill>
            <a:ln w="9525">
              <a:noFill/>
            </a:ln>
          </p:spPr>
          <p:txBody>
            <a:bodyPr/>
            <a:p>
              <a:endParaRPr lang="zh-CN" altLang="en-US"/>
            </a:p>
          </p:txBody>
        </p:sp>
      </p:grpSp>
      <p:sp>
        <p:nvSpPr>
          <p:cNvPr id="25606" name="Title 1"/>
          <p:cNvSpPr/>
          <p:nvPr/>
        </p:nvSpPr>
        <p:spPr>
          <a:xfrm>
            <a:off x="857250" y="195263"/>
            <a:ext cx="2795588" cy="379412"/>
          </a:xfrm>
          <a:prstGeom prst="rect">
            <a:avLst/>
          </a:prstGeom>
          <a:noFill/>
          <a:ln w="9525">
            <a:noFill/>
          </a:ln>
        </p:spPr>
        <p:txBody>
          <a:bodyPr lIns="0" rIns="0" anchor="ctr" anchorCtr="false"/>
          <a:p>
            <a:r>
              <a:rPr lang="zh-CN" altLang="en-US" b="1" dirty="0">
                <a:solidFill>
                  <a:srgbClr val="3F3F3F"/>
                </a:solidFill>
                <a:latin typeface="微软雅黑" panose="020B0503020204020204" charset="-122"/>
                <a:ea typeface="微软雅黑" panose="020B0503020204020204" charset="-122"/>
                <a:sym typeface="微软雅黑" panose="020B0503020204020204" charset="-122"/>
              </a:rPr>
              <a:t>两法适用的边界</a:t>
            </a:r>
            <a:endParaRPr lang="zh-CN" altLang="en-US" dirty="0">
              <a:latin typeface="Arial" panose="02080604020202020204" pitchFamily="34" charset="0"/>
              <a:ea typeface="宋体" panose="02010600030101010101" pitchFamily="2" charset="-122"/>
            </a:endParaRPr>
          </a:p>
        </p:txBody>
      </p:sp>
      <p:sp>
        <p:nvSpPr>
          <p:cNvPr id="25607" name="矩形 27"/>
          <p:cNvSpPr/>
          <p:nvPr/>
        </p:nvSpPr>
        <p:spPr>
          <a:xfrm>
            <a:off x="2846388" y="1079500"/>
            <a:ext cx="5103812" cy="3797300"/>
          </a:xfrm>
          <a:prstGeom prst="rect">
            <a:avLst/>
          </a:prstGeom>
          <a:solidFill>
            <a:schemeClr val="accent2"/>
          </a:solidFill>
          <a:ln w="9525">
            <a:noFill/>
          </a:ln>
        </p:spPr>
        <p:txBody>
          <a:bodyPr lIns="68584" tIns="34291" rIns="68584" bIns="34291" anchor="ctr" anchorCtr="false"/>
          <a:p>
            <a:pPr algn="ctr"/>
            <a:endParaRPr lang="zh-CN" altLang="zh-CN">
              <a:solidFill>
                <a:srgbClr val="FFFFFF"/>
              </a:solidFill>
              <a:latin typeface="微软雅黑" panose="020B0503020204020204" charset="-122"/>
              <a:ea typeface="微软雅黑" panose="020B0503020204020204" charset="-122"/>
              <a:sym typeface="微软雅黑" panose="020B0503020204020204" charset="-122"/>
            </a:endParaRPr>
          </a:p>
        </p:txBody>
      </p:sp>
      <p:sp>
        <p:nvSpPr>
          <p:cNvPr id="25608" name="矩形 28"/>
          <p:cNvSpPr/>
          <p:nvPr/>
        </p:nvSpPr>
        <p:spPr>
          <a:xfrm>
            <a:off x="3652838" y="915988"/>
            <a:ext cx="3516312" cy="327025"/>
          </a:xfrm>
          <a:prstGeom prst="rect">
            <a:avLst/>
          </a:prstGeom>
          <a:solidFill>
            <a:schemeClr val="accent1"/>
          </a:solidFill>
          <a:ln w="9525">
            <a:noFill/>
          </a:ln>
        </p:spPr>
        <p:txBody>
          <a:bodyPr lIns="68584" tIns="34291" rIns="68584" bIns="34291" anchor="ctr" anchorCtr="false"/>
          <a:p>
            <a:pPr algn="ctr"/>
            <a:r>
              <a:rPr lang="zh-CN" altLang="en-US" sz="1400" dirty="0">
                <a:solidFill>
                  <a:srgbClr val="FFFFFF"/>
                </a:solidFill>
                <a:latin typeface="微软雅黑" panose="020B0503020204020204" charset="-122"/>
                <a:ea typeface="微软雅黑" panose="020B0503020204020204" charset="-122"/>
                <a:sym typeface="微软雅黑" panose="020B0503020204020204" charset="-122"/>
              </a:rPr>
              <a:t>关于工程的法律适用</a:t>
            </a:r>
            <a:endParaRPr lang="zh-CN" altLang="en-US" dirty="0">
              <a:latin typeface="Arial" panose="02080604020202020204" pitchFamily="34" charset="0"/>
              <a:ea typeface="宋体" panose="02010600030101010101" pitchFamily="2" charset="-122"/>
            </a:endParaRPr>
          </a:p>
        </p:txBody>
      </p:sp>
      <p:sp>
        <p:nvSpPr>
          <p:cNvPr id="25609" name="六边形 29"/>
          <p:cNvSpPr/>
          <p:nvPr/>
        </p:nvSpPr>
        <p:spPr>
          <a:xfrm>
            <a:off x="903288" y="2425700"/>
            <a:ext cx="1190625" cy="1025525"/>
          </a:xfrm>
          <a:prstGeom prst="hexagon">
            <a:avLst>
              <a:gd name="adj" fmla="val 25010"/>
              <a:gd name="vf" fmla="val 115470"/>
            </a:avLst>
          </a:prstGeom>
          <a:solidFill>
            <a:schemeClr val="accent1"/>
          </a:solidFill>
          <a:ln w="9525">
            <a:noFill/>
          </a:ln>
        </p:spPr>
        <p:txBody>
          <a:bodyPr lIns="68584" tIns="34291" rIns="68584" bIns="34291" anchor="ctr" anchorCtr="false"/>
          <a:p>
            <a:pPr algn="ctr"/>
            <a:r>
              <a:rPr lang="zh-CN" altLang="en-US" sz="2000" b="1" dirty="0">
                <a:solidFill>
                  <a:srgbClr val="FFFFFF"/>
                </a:solidFill>
                <a:latin typeface="微软雅黑" panose="020B0503020204020204" charset="-122"/>
                <a:ea typeface="微软雅黑" panose="020B0503020204020204" charset="-122"/>
                <a:sym typeface="微软雅黑" panose="020B0503020204020204" charset="-122"/>
              </a:rPr>
              <a:t>核心概念</a:t>
            </a:r>
            <a:endParaRPr lang="zh-CN" altLang="en-US" dirty="0">
              <a:latin typeface="Arial" panose="02080604020202020204" pitchFamily="34" charset="0"/>
              <a:ea typeface="宋体" panose="02010600030101010101" pitchFamily="2" charset="-122"/>
            </a:endParaRPr>
          </a:p>
        </p:txBody>
      </p:sp>
      <p:cxnSp>
        <p:nvCxnSpPr>
          <p:cNvPr id="25610" name="直接箭头连接符 31"/>
          <p:cNvCxnSpPr/>
          <p:nvPr/>
        </p:nvCxnSpPr>
        <p:spPr>
          <a:xfrm>
            <a:off x="2093913" y="2938463"/>
            <a:ext cx="752475" cy="7937"/>
          </a:xfrm>
          <a:prstGeom prst="straightConnector1">
            <a:avLst/>
          </a:prstGeom>
          <a:ln w="9525" cap="flat" cmpd="sng">
            <a:solidFill>
              <a:srgbClr val="7F7F7F"/>
            </a:solidFill>
            <a:prstDash val="solid"/>
            <a:round/>
            <a:headEnd type="none" w="med" len="med"/>
            <a:tailEnd type="arrow" w="med" len="med"/>
          </a:ln>
        </p:spPr>
      </p:cxnSp>
      <p:sp>
        <p:nvSpPr>
          <p:cNvPr id="25611" name="TextBox 33"/>
          <p:cNvSpPr/>
          <p:nvPr/>
        </p:nvSpPr>
        <p:spPr>
          <a:xfrm>
            <a:off x="3143250" y="1350963"/>
            <a:ext cx="4537075" cy="2025015"/>
          </a:xfrm>
          <a:prstGeom prst="rect">
            <a:avLst/>
          </a:prstGeom>
          <a:noFill/>
          <a:ln w="9525">
            <a:noFill/>
          </a:ln>
        </p:spPr>
        <p:txBody>
          <a:bodyPr wrap="square" lIns="68584" tIns="34291" rIns="68584" bIns="34291" anchor="t" anchorCtr="false">
            <a:spAutoFit/>
          </a:bodyPr>
          <a:p>
            <a:pPr>
              <a:lnSpc>
                <a:spcPct val="130000"/>
              </a:lnSpc>
            </a:pPr>
            <a:r>
              <a:rPr lang="zh-CN" altLang="en-US" sz="1400" dirty="0">
                <a:solidFill>
                  <a:srgbClr val="3F3F3F"/>
                </a:solidFill>
                <a:latin typeface="微软雅黑" panose="020B0503020204020204" charset="-122"/>
                <a:ea typeface="微软雅黑" panose="020B0503020204020204" charset="-122"/>
                <a:sym typeface="微软雅黑" panose="020B0503020204020204" charset="-122"/>
              </a:rPr>
              <a:t>       </a:t>
            </a:r>
            <a:r>
              <a:rPr lang="zh-CN" altLang="en-US" sz="1400" b="1" dirty="0">
                <a:solidFill>
                  <a:srgbClr val="3F3F3F"/>
                </a:solidFill>
                <a:latin typeface="微软雅黑" panose="020B0503020204020204" charset="-122"/>
                <a:ea typeface="微软雅黑" panose="020B0503020204020204" charset="-122"/>
                <a:sym typeface="微软雅黑" panose="020B0503020204020204" charset="-122"/>
              </a:rPr>
              <a:t>国务院法制办</a:t>
            </a:r>
            <a:r>
              <a:rPr lang="en-US" altLang="zh-CN" sz="1400" b="1" dirty="0">
                <a:solidFill>
                  <a:srgbClr val="3F3F3F"/>
                </a:solidFill>
                <a:latin typeface="微软雅黑" panose="020B0503020204020204" charset="-122"/>
                <a:ea typeface="微软雅黑" panose="020B0503020204020204" charset="-122"/>
                <a:sym typeface="微软雅黑" panose="020B0503020204020204" charset="-122"/>
              </a:rPr>
              <a:t>《</a:t>
            </a:r>
            <a:r>
              <a:rPr lang="zh-CN" altLang="en-US" sz="1400" b="1" dirty="0">
                <a:solidFill>
                  <a:srgbClr val="3F3F3F"/>
                </a:solidFill>
                <a:latin typeface="微软雅黑" panose="020B0503020204020204" charset="-122"/>
                <a:ea typeface="微软雅黑" panose="020B0503020204020204" charset="-122"/>
                <a:sym typeface="微软雅黑" panose="020B0503020204020204" charset="-122"/>
              </a:rPr>
              <a:t>对政府采购工程项目法律适用及申领施工许可证问题的答复</a:t>
            </a:r>
            <a:r>
              <a:rPr lang="en-US" altLang="zh-CN" sz="1400" b="1" dirty="0">
                <a:solidFill>
                  <a:srgbClr val="3F3F3F"/>
                </a:solidFill>
                <a:latin typeface="微软雅黑" panose="020B0503020204020204" charset="-122"/>
                <a:ea typeface="微软雅黑" panose="020B0503020204020204" charset="-122"/>
                <a:sym typeface="微软雅黑" panose="020B0503020204020204" charset="-122"/>
              </a:rPr>
              <a:t>》</a:t>
            </a:r>
            <a:r>
              <a:rPr lang="zh-CN" altLang="en-US" sz="1400" dirty="0">
                <a:solidFill>
                  <a:srgbClr val="3F3F3F"/>
                </a:solidFill>
                <a:latin typeface="微软雅黑" panose="020B0503020204020204" charset="-122"/>
                <a:ea typeface="微软雅黑" panose="020B0503020204020204" charset="-122"/>
                <a:sym typeface="微软雅黑" panose="020B0503020204020204" charset="-122"/>
              </a:rPr>
              <a:t>  </a:t>
            </a:r>
            <a:endParaRPr lang="zh-CN" altLang="en-US" sz="1400" dirty="0">
              <a:solidFill>
                <a:srgbClr val="3F3F3F"/>
              </a:solidFill>
              <a:latin typeface="微软雅黑" panose="020B0503020204020204" charset="-122"/>
              <a:ea typeface="微软雅黑" panose="020B0503020204020204" charset="-122"/>
              <a:sym typeface="微软雅黑" panose="020B0503020204020204" charset="-122"/>
            </a:endParaRPr>
          </a:p>
          <a:p>
            <a:pPr>
              <a:lnSpc>
                <a:spcPct val="130000"/>
              </a:lnSpc>
            </a:pPr>
            <a:r>
              <a:rPr lang="zh-CN" altLang="en-US" sz="1400" dirty="0">
                <a:solidFill>
                  <a:srgbClr val="3F3F3F"/>
                </a:solidFill>
                <a:latin typeface="微软雅黑" panose="020B0503020204020204" charset="-122"/>
                <a:ea typeface="微软雅黑" panose="020B0503020204020204" charset="-122"/>
                <a:sym typeface="微软雅黑" panose="020B0503020204020204" charset="-122"/>
              </a:rPr>
              <a:t>       与建筑物和构筑物的新建、改建、扩建无关的单独的装修、拆除、修缮不属于依法必须进行招标的项目。政府采购此类项目时，应当按照</a:t>
            </a:r>
            <a:r>
              <a:rPr lang="zh-CN" altLang="en-US" sz="1400" dirty="0">
                <a:solidFill>
                  <a:srgbClr val="FF0000"/>
                </a:solidFill>
                <a:latin typeface="微软雅黑" panose="020B0503020204020204" charset="-122"/>
                <a:ea typeface="微软雅黑" panose="020B0503020204020204" charset="-122"/>
                <a:sym typeface="微软雅黑" panose="020B0503020204020204" charset="-122"/>
              </a:rPr>
              <a:t>政府采购法实施条例</a:t>
            </a:r>
            <a:r>
              <a:rPr lang="zh-CN" altLang="en-US" sz="1400" dirty="0">
                <a:solidFill>
                  <a:srgbClr val="3F3F3F"/>
                </a:solidFill>
                <a:latin typeface="微软雅黑" panose="020B0503020204020204" charset="-122"/>
                <a:ea typeface="微软雅黑" panose="020B0503020204020204" charset="-122"/>
                <a:sym typeface="微软雅黑" panose="020B0503020204020204" charset="-122"/>
              </a:rPr>
              <a:t>第二十五条的规定，采用竞争性谈判或单一来源方式进行采购。</a:t>
            </a:r>
            <a:endParaRPr lang="en-US" altLang="zh-CN" dirty="0">
              <a:latin typeface="Arial" panose="02080604020202020204" pitchFamily="34" charset="0"/>
              <a:ea typeface="宋体" panose="02010600030101010101" pitchFamily="2" charset="-122"/>
            </a:endParaRPr>
          </a:p>
        </p:txBody>
      </p:sp>
    </p:spTree>
  </p:cSld>
  <p:clrMapOvr>
    <a:masterClrMapping/>
  </p:clrMapOvr>
  <p:transition/>
</p:sld>
</file>

<file path=ppt/tags/tag1.xml><?xml version="1.0" encoding="utf-8"?>
<p:tagLst xmlns:p="http://schemas.openxmlformats.org/presentationml/2006/main">
  <p:tag name="KSO_WM_BEAUTIFY_FLAG" val=""/>
  <p:tag name="KSO_WM_UNIT_PLACING_PICTURE_USER_VIEWPORT" val="{&quot;height&quot;:7548,&quot;width&quot;:6768}"/>
</p:tagLst>
</file>

<file path=ppt/tags/tag2.xml><?xml version="1.0" encoding="utf-8"?>
<p:tagLst xmlns:p="http://schemas.openxmlformats.org/presentationml/2006/main">
  <p:tag name="KSO_WM_BEAUTIFY_FLAG" val=""/>
</p:tagLst>
</file>

<file path=ppt/theme/theme1.xml><?xml version="1.0" encoding="utf-8"?>
<a:theme xmlns:a="http://schemas.openxmlformats.org/drawingml/2006/main" name="Office 主题">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fontScheme name="">
      <a:majorFont>
        <a:latin typeface="Impact"/>
        <a:ea typeface="微软雅黑"/>
        <a:cs typeface=""/>
      </a:majorFont>
      <a:minorFont>
        <a:latin typeface="Arial"/>
        <a:ea typeface="微软雅黑"/>
        <a:cs typeface=""/>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4_Office 主题">
  <a:themeElements>
    <a:clrScheme name="">
      <a:dk1>
        <a:srgbClr val="000000"/>
      </a:dk1>
      <a:lt1>
        <a:srgbClr val="FFFFFF"/>
      </a:lt1>
      <a:dk2>
        <a:srgbClr val="1F497D"/>
      </a:dk2>
      <a:lt2>
        <a:srgbClr val="EEECE1"/>
      </a:lt2>
      <a:accent1>
        <a:srgbClr val="005DA2"/>
      </a:accent1>
      <a:accent2>
        <a:srgbClr val="C4C7CB"/>
      </a:accent2>
      <a:accent3>
        <a:srgbClr val="FFFFFF"/>
      </a:accent3>
      <a:accent4>
        <a:srgbClr val="000000"/>
      </a:accent4>
      <a:accent5>
        <a:srgbClr val="AAB6CE"/>
      </a:accent5>
      <a:accent6>
        <a:srgbClr val="AFB2B6"/>
      </a:accent6>
      <a:hlink>
        <a:srgbClr val="17365D"/>
      </a:hlink>
      <a:folHlink>
        <a:srgbClr val="548DD4"/>
      </a:folHlink>
    </a:clrScheme>
    <a:fontScheme name="">
      <a:majorFont>
        <a:latin typeface="Calibri"/>
        <a:ea typeface="宋体"/>
        <a:cs typeface=""/>
      </a:majorFont>
      <a:minorFont>
        <a:latin typeface="Calibri"/>
        <a:ea typeface="宋体"/>
        <a:cs typeface=""/>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主题">
  <a:themeElements>
    <a:clrScheme name="">
      <a:dk1>
        <a:srgbClr val="000000"/>
      </a:dk1>
      <a:lt1>
        <a:srgbClr val="FFFFFF"/>
      </a:lt1>
      <a:dk2>
        <a:srgbClr val="1F497D"/>
      </a:dk2>
      <a:lt2>
        <a:srgbClr val="EEECE1"/>
      </a:lt2>
      <a:accent1>
        <a:srgbClr val="005DA2"/>
      </a:accent1>
      <a:accent2>
        <a:srgbClr val="C4C7CB"/>
      </a:accent2>
      <a:accent3>
        <a:srgbClr val="FFFFFF"/>
      </a:accent3>
      <a:accent4>
        <a:srgbClr val="000000"/>
      </a:accent4>
      <a:accent5>
        <a:srgbClr val="AAB6CE"/>
      </a:accent5>
      <a:accent6>
        <a:srgbClr val="AFB2B6"/>
      </a:accent6>
      <a:hlink>
        <a:srgbClr val="17365D"/>
      </a:hlink>
      <a:folHlink>
        <a:srgbClr val="548DD4"/>
      </a:folHlink>
    </a:clrScheme>
    <a:fontScheme name="">
      <a:majorFont>
        <a:latin typeface="Calibri"/>
        <a:ea typeface="宋体"/>
        <a:cs typeface=""/>
      </a:majorFont>
      <a:minorFont>
        <a:latin typeface="Calibri"/>
        <a:ea typeface="宋体"/>
        <a:cs typeface=""/>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Office 主题">
  <a:themeElements>
    <a:clrScheme name="">
      <a:dk1>
        <a:srgbClr val="000000"/>
      </a:dk1>
      <a:lt1>
        <a:srgbClr val="FFFFFF"/>
      </a:lt1>
      <a:dk2>
        <a:srgbClr val="1F497D"/>
      </a:dk2>
      <a:lt2>
        <a:srgbClr val="EEECE1"/>
      </a:lt2>
      <a:accent1>
        <a:srgbClr val="005DA2"/>
      </a:accent1>
      <a:accent2>
        <a:srgbClr val="C4C7CB"/>
      </a:accent2>
      <a:accent3>
        <a:srgbClr val="FFFFFF"/>
      </a:accent3>
      <a:accent4>
        <a:srgbClr val="000000"/>
      </a:accent4>
      <a:accent5>
        <a:srgbClr val="AAB6CE"/>
      </a:accent5>
      <a:accent6>
        <a:srgbClr val="AFB2B6"/>
      </a:accent6>
      <a:hlink>
        <a:srgbClr val="17365D"/>
      </a:hlink>
      <a:folHlink>
        <a:srgbClr val="548DD4"/>
      </a:folHlink>
    </a:clrScheme>
    <a:fontScheme name="">
      <a:majorFont>
        <a:latin typeface="Calibri"/>
        <a:ea typeface="宋体"/>
        <a:cs typeface=""/>
      </a:majorFont>
      <a:minorFont>
        <a:latin typeface="Calibri"/>
        <a:ea typeface="宋体"/>
        <a:cs typeface=""/>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9511</Words>
  <Application>WPS 演示</Application>
  <PresentationFormat>全屏显示(16:9)</PresentationFormat>
  <Paragraphs>596</Paragraphs>
  <Slides>52</Slides>
  <Notes>25</Notes>
  <HiddenSlides>0</HiddenSlides>
  <MMClips>0</MMClips>
  <ScaleCrop>false</ScaleCrop>
  <HeadingPairs>
    <vt:vector size="6" baseType="variant">
      <vt:variant>
        <vt:lpstr>已用的字体</vt:lpstr>
      </vt:variant>
      <vt:variant>
        <vt:i4>18</vt:i4>
      </vt:variant>
      <vt:variant>
        <vt:lpstr>主题</vt:lpstr>
      </vt:variant>
      <vt:variant>
        <vt:i4>4</vt:i4>
      </vt:variant>
      <vt:variant>
        <vt:lpstr>幻灯片标题</vt:lpstr>
      </vt:variant>
      <vt:variant>
        <vt:i4>52</vt:i4>
      </vt:variant>
    </vt:vector>
  </HeadingPairs>
  <TitlesOfParts>
    <vt:vector size="74" baseType="lpstr">
      <vt:lpstr>Arial</vt:lpstr>
      <vt:lpstr>宋体</vt:lpstr>
      <vt:lpstr>Wingdings</vt:lpstr>
      <vt:lpstr>DejaVu Sans</vt:lpstr>
      <vt:lpstr>Impact</vt:lpstr>
      <vt:lpstr>Ubuntu Condensed</vt:lpstr>
      <vt:lpstr>微软雅黑</vt:lpstr>
      <vt:lpstr>黑体</vt:lpstr>
      <vt:lpstr>Calibri</vt:lpstr>
      <vt:lpstr>方正小标宋简体</vt:lpstr>
      <vt:lpstr>方正大黑简体</vt:lpstr>
      <vt:lpstr>仿宋</vt:lpstr>
      <vt:lpstr>Impact</vt:lpstr>
      <vt:lpstr>Standard Symbols PS</vt:lpstr>
      <vt:lpstr>汉仪叶叶相思体简</vt:lpstr>
      <vt:lpstr>方正黑体_GBK</vt:lpstr>
      <vt:lpstr>Arial Unicode MS</vt:lpstr>
      <vt:lpstr>URW Bookman</vt:lpstr>
      <vt:lpstr>Office 主题</vt:lpstr>
      <vt:lpstr>4_Office 主题</vt:lpstr>
      <vt:lpstr>1_Office 主题</vt:lpstr>
      <vt:lpstr>2_Office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dc:creator>
  <cp:lastModifiedBy>苍之涛</cp:lastModifiedBy>
  <cp:revision>9</cp:revision>
  <dcterms:created xsi:type="dcterms:W3CDTF">2023-09-12T10:01:13Z</dcterms:created>
  <dcterms:modified xsi:type="dcterms:W3CDTF">2023-09-12T10:01:13Z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2052-11.8.2.10534</vt:lpwstr>
  </property>
  <property fmtid="{D5CDD505-2E9C-101B-9397-08002B2CF9AE}" pid="3" name="ICV">
    <vt:lpwstr>9CF413DD3AB34167A03B4572B3C6622B</vt:lpwstr>
  </property>
</Properties>
</file>