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8" r:id="rId3"/>
  </p:sldMasterIdLst>
  <p:notesMasterIdLst>
    <p:notesMasterId r:id="rId5"/>
  </p:notesMasterIdLst>
  <p:handoutMasterIdLst>
    <p:handoutMasterId r:id="rId34"/>
  </p:handoutMasterIdLst>
  <p:sldIdLst>
    <p:sldId id="257" r:id="rId4"/>
    <p:sldId id="322" r:id="rId6"/>
    <p:sldId id="273" r:id="rId7"/>
    <p:sldId id="324" r:id="rId8"/>
    <p:sldId id="353" r:id="rId9"/>
    <p:sldId id="328" r:id="rId10"/>
    <p:sldId id="329" r:id="rId11"/>
    <p:sldId id="331" r:id="rId12"/>
    <p:sldId id="330" r:id="rId13"/>
    <p:sldId id="332" r:id="rId14"/>
    <p:sldId id="336" r:id="rId15"/>
    <p:sldId id="335" r:id="rId16"/>
    <p:sldId id="337" r:id="rId17"/>
    <p:sldId id="277" r:id="rId18"/>
    <p:sldId id="339" r:id="rId19"/>
    <p:sldId id="338" r:id="rId20"/>
    <p:sldId id="341" r:id="rId21"/>
    <p:sldId id="342" r:id="rId22"/>
    <p:sldId id="343" r:id="rId23"/>
    <p:sldId id="407" r:id="rId24"/>
    <p:sldId id="404" r:id="rId25"/>
    <p:sldId id="405" r:id="rId26"/>
    <p:sldId id="406" r:id="rId27"/>
    <p:sldId id="272" r:id="rId28"/>
    <p:sldId id="278" r:id="rId29"/>
    <p:sldId id="349" r:id="rId30"/>
    <p:sldId id="350" r:id="rId31"/>
    <p:sldId id="351" r:id="rId32"/>
    <p:sldId id="258" r:id="rId33"/>
  </p:sldIdLst>
  <p:sldSz cx="12192000" cy="6858000"/>
  <p:notesSz cx="7104380" cy="10234930"/>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iayi mu" initials="j" lastIdx="1" clrIdx="0"/>
  <p:cmAuthor id="2" name="zhengqi" initials="z" lastIdx="1" clrIdx="1"/>
  <p:cmAuthor id="3" name="高 志辉" initials="高" lastIdx="1" clrIdx="2"/>
  <p:cmAuthor id="4" name="ht706" initials="h"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1D8FF"/>
    <a:srgbClr val="3EDED8"/>
    <a:srgbClr val="A5FA97"/>
    <a:srgbClr val="B2B2B2"/>
    <a:srgbClr val="202020"/>
    <a:srgbClr val="323232"/>
    <a:srgbClr val="CC3300"/>
    <a:srgbClr val="CC0000"/>
    <a:srgbClr val="FF3300"/>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2278"/>
    <p:restoredTop sz="94660"/>
  </p:normalViewPr>
  <p:slideViewPr>
    <p:cSldViewPr snapToGrid="0" showGuides="1">
      <p:cViewPr varScale="1">
        <p:scale>
          <a:sx n="75" d="100"/>
          <a:sy n="75" d="100"/>
        </p:scale>
        <p:origin x="90" y="96"/>
      </p:cViewPr>
      <p:guideLst>
        <p:guide orient="horz" pos="2013"/>
        <p:guide pos="3859"/>
      </p:guideLst>
    </p:cSldViewPr>
  </p:slideViewPr>
  <p:notesTextViewPr>
    <p:cViewPr>
      <p:scale>
        <a:sx n="3" d="2"/>
        <a:sy n="3" d="2"/>
      </p:scale>
      <p:origin x="0" y="0"/>
    </p:cViewPr>
  </p:notesTextViewPr>
  <p:gridSpacing cx="71999" cy="71999"/>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8" Type="http://schemas.openxmlformats.org/officeDocument/2006/relationships/commentAuthors" Target="commentAuthors.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501C80C4-3C37-4B06-AC2A-25F05322FDE0}" type="doc">
      <dgm:prSet loTypeId="urn:microsoft.com/office/officeart/2005/8/layout/list1" loCatId="list" qsTypeId="urn:microsoft.com/office/officeart/2005/8/quickstyle/simple1" qsCatId="simple" csTypeId="urn:microsoft.com/office/officeart/2005/8/colors/accent1_2" csCatId="accent1" phldr="0"/>
      <dgm:spPr/>
      <dgm:t>
        <a:bodyPr/>
        <a:p>
          <a:endParaRPr lang="zh-CN" altLang="en-US"/>
        </a:p>
      </dgm:t>
    </dgm:pt>
    <dgm:pt modelId="{79F64CC5-B0A0-473A-A647-A8DB6562D23B}">
      <dgm:prSet phldrT="[文本]" phldr="0" custT="0"/>
      <dgm:spPr/>
      <dgm:t>
        <a:bodyPr vert="horz" wrap="square"/>
        <a:p>
          <a:pPr>
            <a:lnSpc>
              <a:spcPct val="100000"/>
            </a:lnSpc>
            <a:spcBef>
              <a:spcPct val="0"/>
            </a:spcBef>
            <a:spcAft>
              <a:spcPct val="35000"/>
            </a:spcAft>
          </a:pPr>
          <a:r>
            <a:rPr lang="zh-CN" altLang="en-US"/>
            <a:t>形成范围广泛</a:t>
          </a:r>
          <a:endParaRPr lang="zh-CN" altLang="en-US"/>
        </a:p>
      </dgm:t>
    </dgm:pt>
    <dgm:pt modelId="{702F6268-E14C-45D5-8115-297DAA4B759C}" cxnId="{038604D6-7F46-49AB-8F17-00D4EBEE4227}" type="parTrans">
      <dgm:prSet/>
      <dgm:spPr/>
      <dgm:t>
        <a:bodyPr/>
        <a:p>
          <a:endParaRPr lang="zh-CN" altLang="en-US"/>
        </a:p>
      </dgm:t>
    </dgm:pt>
    <dgm:pt modelId="{981E424B-A63B-4DF7-BC97-1D5B2B7044B1}" cxnId="{038604D6-7F46-49AB-8F17-00D4EBEE4227}" type="sibTrans">
      <dgm:prSet/>
      <dgm:spPr/>
      <dgm:t>
        <a:bodyPr/>
        <a:p>
          <a:endParaRPr lang="zh-CN" altLang="en-US"/>
        </a:p>
      </dgm:t>
    </dgm:pt>
    <dgm:pt modelId="{D4AB1542-9F74-4E45-B615-57F5DFDC43EE}">
      <dgm:prSet phldrT="[文本]" phldr="0" custT="0"/>
      <dgm:spPr/>
      <dgm:t>
        <a:bodyPr vert="horz" wrap="square"/>
        <a:p>
          <a:pPr>
            <a:lnSpc>
              <a:spcPct val="100000"/>
            </a:lnSpc>
            <a:spcBef>
              <a:spcPct val="0"/>
            </a:spcBef>
            <a:spcAft>
              <a:spcPct val="35000"/>
            </a:spcAft>
          </a:pPr>
          <a:r>
            <a:rPr lang="zh-CN" altLang="en-US"/>
            <a:t>档案类别稳定</a:t>
          </a:r>
          <a:endParaRPr lang="zh-CN" altLang="en-US"/>
        </a:p>
      </dgm:t>
    </dgm:pt>
    <dgm:pt modelId="{DCA1BD93-FD98-4A06-8ECE-28E6935BECED}" cxnId="{8E92463E-2A48-4400-8B6F-867F70C39B9A}" type="parTrans">
      <dgm:prSet/>
      <dgm:spPr/>
      <dgm:t>
        <a:bodyPr/>
        <a:p>
          <a:endParaRPr lang="zh-CN" altLang="en-US"/>
        </a:p>
      </dgm:t>
    </dgm:pt>
    <dgm:pt modelId="{69748832-ECC5-4F63-A6AC-8504A7E906B9}" cxnId="{8E92463E-2A48-4400-8B6F-867F70C39B9A}" type="sibTrans">
      <dgm:prSet/>
      <dgm:spPr/>
      <dgm:t>
        <a:bodyPr/>
        <a:p>
          <a:endParaRPr lang="zh-CN" altLang="en-US"/>
        </a:p>
      </dgm:t>
    </dgm:pt>
    <dgm:pt modelId="{E484A0DB-ADE2-41BB-B1F9-A397557174FE}">
      <dgm:prSet phldrT="[文本]" phldr="0" custT="0"/>
      <dgm:spPr/>
      <dgm:t>
        <a:bodyPr vert="horz" wrap="square"/>
        <a:p>
          <a:pPr>
            <a:lnSpc>
              <a:spcPct val="100000"/>
            </a:lnSpc>
            <a:spcBef>
              <a:spcPct val="0"/>
            </a:spcBef>
            <a:spcAft>
              <a:spcPct val="35000"/>
            </a:spcAft>
          </a:pPr>
          <a:r>
            <a:rPr lang="zh-CN" altLang="en-US"/>
            <a:t>外在形式多样</a:t>
          </a:r>
          <a:endParaRPr lang="zh-CN" altLang="en-US"/>
        </a:p>
      </dgm:t>
    </dgm:pt>
    <dgm:pt modelId="{0D3844BD-A934-4ADF-8CEC-4B7101CACCC9}" cxnId="{E5E8CB8C-B142-4A82-AE23-AB98E48B16E7}" type="parTrans">
      <dgm:prSet/>
      <dgm:spPr/>
      <dgm:t>
        <a:bodyPr/>
        <a:p>
          <a:endParaRPr lang="zh-CN" altLang="en-US"/>
        </a:p>
      </dgm:t>
    </dgm:pt>
    <dgm:pt modelId="{FC59B45A-A616-4E16-B98F-7EBC1D5DDF85}" cxnId="{E5E8CB8C-B142-4A82-AE23-AB98E48B16E7}" type="sibTrans">
      <dgm:prSet/>
      <dgm:spPr/>
      <dgm:t>
        <a:bodyPr/>
        <a:p>
          <a:endParaRPr lang="zh-CN" altLang="en-US"/>
        </a:p>
      </dgm:t>
    </dgm:pt>
    <dgm:pt modelId="{EE3CB678-3AF3-48EB-A9A3-4C9B3B638DF4}" type="pres">
      <dgm:prSet presAssocID="{501C80C4-3C37-4B06-AC2A-25F05322FDE0}" presName="linear" presStyleCnt="0">
        <dgm:presLayoutVars>
          <dgm:dir/>
          <dgm:animLvl val="lvl"/>
          <dgm:resizeHandles val="exact"/>
        </dgm:presLayoutVars>
      </dgm:prSet>
      <dgm:spPr/>
    </dgm:pt>
    <dgm:pt modelId="{A787D67B-DDA1-4988-8415-DCD48FC3EA83}" type="pres">
      <dgm:prSet presAssocID="{79F64CC5-B0A0-473A-A647-A8DB6562D23B}" presName="parentLin" presStyleCnt="0"/>
      <dgm:spPr/>
    </dgm:pt>
    <dgm:pt modelId="{0797CEA2-9F9D-4159-A8DC-2F0D60611F3B}" type="pres">
      <dgm:prSet presAssocID="{79F64CC5-B0A0-473A-A647-A8DB6562D23B}" presName="parentLeftMargin" presStyleCnt="0"/>
      <dgm:spPr/>
    </dgm:pt>
    <dgm:pt modelId="{2968AA41-C1D3-4EDF-9DB3-378F66B2FD39}" type="pres">
      <dgm:prSet presAssocID="{79F64CC5-B0A0-473A-A647-A8DB6562D23B}" presName="parentText" presStyleLbl="node1" presStyleIdx="0" presStyleCnt="3">
        <dgm:presLayoutVars>
          <dgm:chMax val="0"/>
          <dgm:bulletEnabled val="1"/>
        </dgm:presLayoutVars>
      </dgm:prSet>
      <dgm:spPr/>
    </dgm:pt>
    <dgm:pt modelId="{D61417B3-60F3-4BE3-8E8F-9CEC27ECBCDA}" type="pres">
      <dgm:prSet presAssocID="{79F64CC5-B0A0-473A-A647-A8DB6562D23B}" presName="negativeSpace" presStyleCnt="0"/>
      <dgm:spPr/>
    </dgm:pt>
    <dgm:pt modelId="{D167D85B-ED5F-4134-9F18-E6B4BAE0C614}" type="pres">
      <dgm:prSet presAssocID="{79F64CC5-B0A0-473A-A647-A8DB6562D23B}" presName="childText" presStyleLbl="conFgAcc1" presStyleIdx="0" presStyleCnt="3">
        <dgm:presLayoutVars>
          <dgm:bulletEnabled val="1"/>
        </dgm:presLayoutVars>
      </dgm:prSet>
      <dgm:spPr/>
    </dgm:pt>
    <dgm:pt modelId="{6402558A-B637-4118-8793-2FA57B2393DA}" type="pres">
      <dgm:prSet presAssocID="{981E424B-A63B-4DF7-BC97-1D5B2B7044B1}" presName="spaceBetweenRectangles" presStyleCnt="0"/>
      <dgm:spPr/>
    </dgm:pt>
    <dgm:pt modelId="{8E561E53-8519-43F2-B9E7-546C3EB01970}" type="pres">
      <dgm:prSet presAssocID="{D4AB1542-9F74-4E45-B615-57F5DFDC43EE}" presName="parentLin" presStyleCnt="0"/>
      <dgm:spPr/>
    </dgm:pt>
    <dgm:pt modelId="{3559B5A5-3E91-49F5-A868-297DBB575668}" type="pres">
      <dgm:prSet presAssocID="{D4AB1542-9F74-4E45-B615-57F5DFDC43EE}" presName="parentLeftMargin" presStyleCnt="0"/>
      <dgm:spPr/>
    </dgm:pt>
    <dgm:pt modelId="{48FABA9F-C289-434B-8864-E8FC1B5C2F60}" type="pres">
      <dgm:prSet presAssocID="{D4AB1542-9F74-4E45-B615-57F5DFDC43EE}" presName="parentText" presStyleLbl="node1" presStyleIdx="1" presStyleCnt="3">
        <dgm:presLayoutVars>
          <dgm:chMax val="0"/>
          <dgm:bulletEnabled val="1"/>
        </dgm:presLayoutVars>
      </dgm:prSet>
      <dgm:spPr/>
    </dgm:pt>
    <dgm:pt modelId="{72F65D9D-7898-4EE1-ADBC-A6F5139DEC13}" type="pres">
      <dgm:prSet presAssocID="{D4AB1542-9F74-4E45-B615-57F5DFDC43EE}" presName="negativeSpace" presStyleCnt="0"/>
      <dgm:spPr/>
    </dgm:pt>
    <dgm:pt modelId="{6B4B0D2A-F76A-4881-A678-1599A9C1764F}" type="pres">
      <dgm:prSet presAssocID="{D4AB1542-9F74-4E45-B615-57F5DFDC43EE}" presName="childText" presStyleLbl="conFgAcc1" presStyleIdx="1" presStyleCnt="3">
        <dgm:presLayoutVars>
          <dgm:bulletEnabled val="1"/>
        </dgm:presLayoutVars>
      </dgm:prSet>
      <dgm:spPr/>
    </dgm:pt>
    <dgm:pt modelId="{4CCA9E30-BEB2-4B5D-BA10-E5FCB43776E3}" type="pres">
      <dgm:prSet presAssocID="{69748832-ECC5-4F63-A6AC-8504A7E906B9}" presName="spaceBetweenRectangles" presStyleCnt="0"/>
      <dgm:spPr/>
    </dgm:pt>
    <dgm:pt modelId="{E366F1EF-FE80-457B-9C6A-8A0AC673FB1B}" type="pres">
      <dgm:prSet presAssocID="{E484A0DB-ADE2-41BB-B1F9-A397557174FE}" presName="parentLin" presStyleCnt="0"/>
      <dgm:spPr/>
    </dgm:pt>
    <dgm:pt modelId="{06AA40BB-9886-4B46-8ECB-F4B42996D2E4}" type="pres">
      <dgm:prSet presAssocID="{E484A0DB-ADE2-41BB-B1F9-A397557174FE}" presName="parentLeftMargin" presStyleCnt="0"/>
      <dgm:spPr/>
    </dgm:pt>
    <dgm:pt modelId="{E2F3FA2F-E1C7-4C05-8B05-C32B42A9A930}" type="pres">
      <dgm:prSet presAssocID="{E484A0DB-ADE2-41BB-B1F9-A397557174FE}" presName="parentText" presStyleLbl="node1" presStyleIdx="2" presStyleCnt="3">
        <dgm:presLayoutVars>
          <dgm:chMax val="0"/>
          <dgm:bulletEnabled val="1"/>
        </dgm:presLayoutVars>
      </dgm:prSet>
      <dgm:spPr/>
    </dgm:pt>
    <dgm:pt modelId="{C36A5161-621C-488B-95ED-161DD8C18700}" type="pres">
      <dgm:prSet presAssocID="{E484A0DB-ADE2-41BB-B1F9-A397557174FE}" presName="negativeSpace" presStyleCnt="0"/>
      <dgm:spPr/>
    </dgm:pt>
    <dgm:pt modelId="{F2D507D6-5CB7-4C81-896F-18FAF0126329}" type="pres">
      <dgm:prSet presAssocID="{E484A0DB-ADE2-41BB-B1F9-A397557174FE}" presName="childText" presStyleLbl="conFgAcc1" presStyleIdx="2" presStyleCnt="3">
        <dgm:presLayoutVars>
          <dgm:bulletEnabled val="1"/>
        </dgm:presLayoutVars>
      </dgm:prSet>
      <dgm:spPr/>
    </dgm:pt>
  </dgm:ptLst>
  <dgm:cxnLst>
    <dgm:cxn modelId="{038604D6-7F46-49AB-8F17-00D4EBEE4227}" srcId="{501C80C4-3C37-4B06-AC2A-25F05322FDE0}" destId="{79F64CC5-B0A0-473A-A647-A8DB6562D23B}" srcOrd="0" destOrd="0" parTransId="{702F6268-E14C-45D5-8115-297DAA4B759C}" sibTransId="{981E424B-A63B-4DF7-BC97-1D5B2B7044B1}"/>
    <dgm:cxn modelId="{8E92463E-2A48-4400-8B6F-867F70C39B9A}" srcId="{501C80C4-3C37-4B06-AC2A-25F05322FDE0}" destId="{D4AB1542-9F74-4E45-B615-57F5DFDC43EE}" srcOrd="1" destOrd="0" parTransId="{DCA1BD93-FD98-4A06-8ECE-28E6935BECED}" sibTransId="{69748832-ECC5-4F63-A6AC-8504A7E906B9}"/>
    <dgm:cxn modelId="{E5E8CB8C-B142-4A82-AE23-AB98E48B16E7}" srcId="{501C80C4-3C37-4B06-AC2A-25F05322FDE0}" destId="{E484A0DB-ADE2-41BB-B1F9-A397557174FE}" srcOrd="2" destOrd="0" parTransId="{0D3844BD-A934-4ADF-8CEC-4B7101CACCC9}" sibTransId="{FC59B45A-A616-4E16-B98F-7EBC1D5DDF85}"/>
    <dgm:cxn modelId="{AD851388-1D19-4EAF-AD27-90743D7D13B5}" type="presOf" srcId="{501C80C4-3C37-4B06-AC2A-25F05322FDE0}" destId="{EE3CB678-3AF3-48EB-A9A3-4C9B3B638DF4}" srcOrd="0" destOrd="0" presId="urn:microsoft.com/office/officeart/2005/8/layout/list1"/>
    <dgm:cxn modelId="{985EE9DA-8F11-4CFC-97E2-864B6D7DC9BF}" type="presParOf" srcId="{EE3CB678-3AF3-48EB-A9A3-4C9B3B638DF4}" destId="{A787D67B-DDA1-4988-8415-DCD48FC3EA83}" srcOrd="0" destOrd="0" presId="urn:microsoft.com/office/officeart/2005/8/layout/list1"/>
    <dgm:cxn modelId="{36B674EE-BD6D-4F90-8D3A-57FE0438C142}" type="presParOf" srcId="{A787D67B-DDA1-4988-8415-DCD48FC3EA83}" destId="{0797CEA2-9F9D-4159-A8DC-2F0D60611F3B}" srcOrd="0" destOrd="0" presId="urn:microsoft.com/office/officeart/2005/8/layout/list1"/>
    <dgm:cxn modelId="{5DFEEC80-88EA-4DEA-A041-6C0841DEC0F4}" type="presOf" srcId="{79F64CC5-B0A0-473A-A647-A8DB6562D23B}" destId="{0797CEA2-9F9D-4159-A8DC-2F0D60611F3B}" srcOrd="0" destOrd="0" presId="urn:microsoft.com/office/officeart/2005/8/layout/list1"/>
    <dgm:cxn modelId="{D1C4208E-4492-4BEF-94CE-10A4DF3F8429}" type="presParOf" srcId="{A787D67B-DDA1-4988-8415-DCD48FC3EA83}" destId="{2968AA41-C1D3-4EDF-9DB3-378F66B2FD39}" srcOrd="1" destOrd="0" presId="urn:microsoft.com/office/officeart/2005/8/layout/list1"/>
    <dgm:cxn modelId="{43AD990D-925B-4E8A-BBA1-825BF4D637FE}" type="presOf" srcId="{79F64CC5-B0A0-473A-A647-A8DB6562D23B}" destId="{2968AA41-C1D3-4EDF-9DB3-378F66B2FD39}" srcOrd="0" destOrd="0" presId="urn:microsoft.com/office/officeart/2005/8/layout/list1"/>
    <dgm:cxn modelId="{F12ADF3F-402A-4560-BE5B-A7276CCD09A0}" type="presParOf" srcId="{EE3CB678-3AF3-48EB-A9A3-4C9B3B638DF4}" destId="{D61417B3-60F3-4BE3-8E8F-9CEC27ECBCDA}" srcOrd="1" destOrd="0" presId="urn:microsoft.com/office/officeart/2005/8/layout/list1"/>
    <dgm:cxn modelId="{1DD7BEB8-AB04-4794-AC8E-41784EFF8F82}" type="presParOf" srcId="{EE3CB678-3AF3-48EB-A9A3-4C9B3B638DF4}" destId="{D167D85B-ED5F-4134-9F18-E6B4BAE0C614}" srcOrd="2" destOrd="0" presId="urn:microsoft.com/office/officeart/2005/8/layout/list1"/>
    <dgm:cxn modelId="{3EFBF581-5ED7-4568-94BA-510181DC3331}" type="presParOf" srcId="{EE3CB678-3AF3-48EB-A9A3-4C9B3B638DF4}" destId="{6402558A-B637-4118-8793-2FA57B2393DA}" srcOrd="3" destOrd="0" presId="urn:microsoft.com/office/officeart/2005/8/layout/list1"/>
    <dgm:cxn modelId="{861ECDF3-2AD7-4B58-8F81-AE95DC2CA002}" type="presParOf" srcId="{EE3CB678-3AF3-48EB-A9A3-4C9B3B638DF4}" destId="{8E561E53-8519-43F2-B9E7-546C3EB01970}" srcOrd="4" destOrd="0" presId="urn:microsoft.com/office/officeart/2005/8/layout/list1"/>
    <dgm:cxn modelId="{39841F46-6A6F-45B1-98B5-1E76C8BB36EB}" type="presParOf" srcId="{8E561E53-8519-43F2-B9E7-546C3EB01970}" destId="{3559B5A5-3E91-49F5-A868-297DBB575668}" srcOrd="0" destOrd="4" presId="urn:microsoft.com/office/officeart/2005/8/layout/list1"/>
    <dgm:cxn modelId="{1007C1B6-3FE0-431F-968D-0BC16AB937F4}" type="presOf" srcId="{D4AB1542-9F74-4E45-B615-57F5DFDC43EE}" destId="{3559B5A5-3E91-49F5-A868-297DBB575668}" srcOrd="0" destOrd="0" presId="urn:microsoft.com/office/officeart/2005/8/layout/list1"/>
    <dgm:cxn modelId="{7BDF5C39-85F1-4D9C-91A6-13F103EA2874}" type="presParOf" srcId="{8E561E53-8519-43F2-B9E7-546C3EB01970}" destId="{48FABA9F-C289-434B-8864-E8FC1B5C2F60}" srcOrd="1" destOrd="4" presId="urn:microsoft.com/office/officeart/2005/8/layout/list1"/>
    <dgm:cxn modelId="{13BFF9E5-5DAA-4046-9263-20D1F829218E}" type="presOf" srcId="{D4AB1542-9F74-4E45-B615-57F5DFDC43EE}" destId="{48FABA9F-C289-434B-8864-E8FC1B5C2F60}" srcOrd="0" destOrd="0" presId="urn:microsoft.com/office/officeart/2005/8/layout/list1"/>
    <dgm:cxn modelId="{69CB0E84-E89A-43CD-88F6-BA2B88C5E05A}" type="presParOf" srcId="{EE3CB678-3AF3-48EB-A9A3-4C9B3B638DF4}" destId="{72F65D9D-7898-4EE1-ADBC-A6F5139DEC13}" srcOrd="5" destOrd="0" presId="urn:microsoft.com/office/officeart/2005/8/layout/list1"/>
    <dgm:cxn modelId="{7E17C094-56EF-4235-9827-A2EE5DE4C0C8}" type="presParOf" srcId="{EE3CB678-3AF3-48EB-A9A3-4C9B3B638DF4}" destId="{6B4B0D2A-F76A-4881-A678-1599A9C1764F}" srcOrd="6" destOrd="0" presId="urn:microsoft.com/office/officeart/2005/8/layout/list1"/>
    <dgm:cxn modelId="{24B28352-B3A8-415F-966E-5A8C61101627}" type="presParOf" srcId="{EE3CB678-3AF3-48EB-A9A3-4C9B3B638DF4}" destId="{4CCA9E30-BEB2-4B5D-BA10-E5FCB43776E3}" srcOrd="7" destOrd="0" presId="urn:microsoft.com/office/officeart/2005/8/layout/list1"/>
    <dgm:cxn modelId="{76891237-F5AB-4604-925C-918A830F091A}" type="presParOf" srcId="{EE3CB678-3AF3-48EB-A9A3-4C9B3B638DF4}" destId="{E366F1EF-FE80-457B-9C6A-8A0AC673FB1B}" srcOrd="8" destOrd="0" presId="urn:microsoft.com/office/officeart/2005/8/layout/list1"/>
    <dgm:cxn modelId="{8CF39BA6-E70C-497F-8CA2-7AC94F00D544}" type="presParOf" srcId="{E366F1EF-FE80-457B-9C6A-8A0AC673FB1B}" destId="{06AA40BB-9886-4B46-8ECB-F4B42996D2E4}" srcOrd="0" destOrd="8" presId="urn:microsoft.com/office/officeart/2005/8/layout/list1"/>
    <dgm:cxn modelId="{100B085A-4DA8-41BD-9FBC-708E2B10FCF3}" type="presOf" srcId="{E484A0DB-ADE2-41BB-B1F9-A397557174FE}" destId="{06AA40BB-9886-4B46-8ECB-F4B42996D2E4}" srcOrd="0" destOrd="0" presId="urn:microsoft.com/office/officeart/2005/8/layout/list1"/>
    <dgm:cxn modelId="{67A062ED-2D4E-4679-AA0E-F806D84DD239}" type="presParOf" srcId="{E366F1EF-FE80-457B-9C6A-8A0AC673FB1B}" destId="{E2F3FA2F-E1C7-4C05-8B05-C32B42A9A930}" srcOrd="1" destOrd="8" presId="urn:microsoft.com/office/officeart/2005/8/layout/list1"/>
    <dgm:cxn modelId="{663FFC9D-3D8C-45E1-918F-11223FA3A082}" type="presOf" srcId="{E484A0DB-ADE2-41BB-B1F9-A397557174FE}" destId="{E2F3FA2F-E1C7-4C05-8B05-C32B42A9A930}" srcOrd="0" destOrd="0" presId="urn:microsoft.com/office/officeart/2005/8/layout/list1"/>
    <dgm:cxn modelId="{D67C7764-A112-4B85-9169-7193830EFEB9}" type="presParOf" srcId="{EE3CB678-3AF3-48EB-A9A3-4C9B3B638DF4}" destId="{C36A5161-621C-488B-95ED-161DD8C18700}" srcOrd="9" destOrd="0" presId="urn:microsoft.com/office/officeart/2005/8/layout/list1"/>
    <dgm:cxn modelId="{D4E0C2A6-6782-42D8-A5FF-D8D372EB71BD}" type="presParOf" srcId="{EE3CB678-3AF3-48EB-A9A3-4C9B3B638DF4}" destId="{F2D507D6-5CB7-4C81-896F-18FAF0126329}" srcOrd="10"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0E259BE-FD81-44F8-8AD8-696122467FE8}" type="doc">
      <dgm:prSet loTypeId="list" loCatId="list" qsTypeId="urn:microsoft.com/office/officeart/2005/8/quickstyle/simple1" qsCatId="simple" csTypeId="urn:microsoft.com/office/officeart/2005/8/colors/colorful4" csCatId="accent1" phldr="0"/>
      <dgm:spPr/>
      <dgm:t>
        <a:bodyPr/>
        <a:p>
          <a:endParaRPr lang="zh-CN" altLang="en-US"/>
        </a:p>
      </dgm:t>
    </dgm:pt>
    <dgm:pt modelId="{D49F27BA-C7D4-47F5-A566-6558CB160CCE}">
      <dgm:prSet phldrT="[文本]" phldr="0" custT="1"/>
      <dgm:spPr/>
      <dgm:t>
        <a:bodyPr vert="horz" wrap="square"/>
        <a:p>
          <a:pPr>
            <a:lnSpc>
              <a:spcPct val="100000"/>
            </a:lnSpc>
            <a:spcBef>
              <a:spcPct val="0"/>
            </a:spcBef>
            <a:spcAft>
              <a:spcPct val="35000"/>
            </a:spcAft>
          </a:pPr>
          <a:r>
            <a:rPr lang="en-US" altLang="zh-CN" sz="3000">
              <a:solidFill>
                <a:schemeClr val="tx1"/>
              </a:solidFill>
            </a:rPr>
            <a:t>纸质</a:t>
          </a:r>
          <a:endParaRPr lang="en-US" altLang="zh-CN" sz="3000">
            <a:solidFill>
              <a:schemeClr val="tx1"/>
            </a:solidFill>
          </a:endParaRPr>
        </a:p>
        <a:p>
          <a:pPr>
            <a:lnSpc>
              <a:spcPct val="100000"/>
            </a:lnSpc>
            <a:spcBef>
              <a:spcPct val="0"/>
            </a:spcBef>
            <a:spcAft>
              <a:spcPct val="35000"/>
            </a:spcAft>
          </a:pPr>
          <a:r>
            <a:rPr lang="en-US" altLang="zh-CN" sz="3000">
              <a:solidFill>
                <a:schemeClr val="tx1"/>
              </a:solidFill>
            </a:rPr>
            <a:t>档案</a:t>
          </a:r>
          <a:r>
            <a:rPr lang="en-US" altLang="zh-CN" sz="3000">
              <a:solidFill>
                <a:schemeClr val="tx1"/>
              </a:solidFill>
            </a:rPr>
            <a:t/>
          </a:r>
          <a:endParaRPr lang="en-US" altLang="zh-CN" sz="3000">
            <a:solidFill>
              <a:schemeClr val="tx1"/>
            </a:solidFill>
          </a:endParaRPr>
        </a:p>
      </dgm:t>
    </dgm:pt>
    <dgm:pt modelId="{DFF52EEB-FE15-4438-9ABF-8177F955BE98}" cxnId="{050DDD66-29F7-46E2-B05B-4AC2C998F1FC}" type="parTrans">
      <dgm:prSet/>
      <dgm:spPr/>
      <dgm:t>
        <a:bodyPr/>
        <a:p>
          <a:endParaRPr lang="zh-CN" altLang="en-US"/>
        </a:p>
      </dgm:t>
    </dgm:pt>
    <dgm:pt modelId="{6C7F23EE-527F-445D-A03B-C095553F5BFB}" cxnId="{050DDD66-29F7-46E2-B05B-4AC2C998F1FC}" type="sibTrans">
      <dgm:prSet/>
      <dgm:spPr/>
      <dgm:t>
        <a:bodyPr/>
        <a:p>
          <a:endParaRPr lang="zh-CN" altLang="en-US"/>
        </a:p>
      </dgm:t>
    </dgm:pt>
    <dgm:pt modelId="{1A95FDA0-3844-435D-9E9C-86ADA9E455A3}">
      <dgm:prSet phldrT="[文本]" phldr="0" custT="0"/>
      <dgm:spPr/>
      <dgm:t>
        <a:bodyPr vert="horz" wrap="square"/>
        <a:p>
          <a:pPr>
            <a:lnSpc>
              <a:spcPct val="100000"/>
            </a:lnSpc>
            <a:spcBef>
              <a:spcPct val="0"/>
            </a:spcBef>
            <a:spcAft>
              <a:spcPct val="35000"/>
            </a:spcAft>
          </a:pPr>
          <a:r>
            <a:rPr lang="zh-CN">
              <a:latin typeface="华文楷体" panose="02010600040101010101" charset="-122"/>
              <a:ea typeface="华文楷体" panose="02010600040101010101" charset="-122"/>
              <a:cs typeface="宋体" pitchFamily="2" charset="-122"/>
              <a:sym typeface="+mn-ea"/>
            </a:rPr>
            <a:t>应当在专用档案柜存放，做好防盗、防火、防水、防霉、防鼠、防蛀等工作。</a:t>
          </a:r>
          <a:r>
            <a:rPr lang="zh-CN" altLang="en-US"/>
            <a:t/>
          </a:r>
          <a:endParaRPr lang="zh-CN" altLang="en-US"/>
        </a:p>
      </dgm:t>
    </dgm:pt>
    <dgm:pt modelId="{087CCA06-0DDB-4D11-83D1-BCE3FCB04E7F}" cxnId="{13CA818D-1F59-4680-86AA-19B9EB16F67B}" type="parTrans">
      <dgm:prSet/>
      <dgm:spPr/>
      <dgm:t>
        <a:bodyPr/>
        <a:p>
          <a:endParaRPr lang="zh-CN" altLang="en-US"/>
        </a:p>
      </dgm:t>
    </dgm:pt>
    <dgm:pt modelId="{8D56E4F9-6742-478E-A47A-C0FA477F77A1}" cxnId="{13CA818D-1F59-4680-86AA-19B9EB16F67B}" type="sibTrans">
      <dgm:prSet/>
      <dgm:spPr/>
      <dgm:t>
        <a:bodyPr/>
        <a:p>
          <a:endParaRPr lang="zh-CN" altLang="en-US"/>
        </a:p>
      </dgm:t>
    </dgm:pt>
    <dgm:pt modelId="{9EA2BCD1-0D78-4E94-A73B-32D726AF7A4B}">
      <dgm:prSet phldrT="[文本]" phldr="0" custT="0"/>
      <dgm:spPr/>
      <dgm:t>
        <a:bodyPr vert="horz" wrap="square"/>
        <a:p>
          <a:pPr>
            <a:lnSpc>
              <a:spcPct val="100000"/>
            </a:lnSpc>
            <a:spcBef>
              <a:spcPct val="0"/>
            </a:spcBef>
            <a:spcAft>
              <a:spcPct val="35000"/>
            </a:spcAft>
          </a:pPr>
          <a:r>
            <a:rPr lang="zh-CN">
              <a:latin typeface="华文楷体" panose="02010600040101010101" charset="-122"/>
              <a:ea typeface="华文楷体" panose="02010600040101010101" charset="-122"/>
              <a:cs typeface="宋体" pitchFamily="2" charset="-122"/>
              <a:sym typeface="+mn-ea"/>
            </a:rPr>
            <a:t>纸质会计档案应当保持原有封装状态，不得随意拆封和颠倒顺序。</a:t>
          </a:r>
          <a:r>
            <a:rPr lang="zh-CN" altLang="en-US"/>
            <a:t/>
          </a:r>
          <a:endParaRPr lang="zh-CN" altLang="en-US"/>
        </a:p>
      </dgm:t>
    </dgm:pt>
    <dgm:pt modelId="{953B678C-BBCF-4B85-A6D8-4576A3CAAE8A}" cxnId="{F4BE1913-302A-48C1-9A2F-37B51F9F79C1}" type="parTrans">
      <dgm:prSet/>
      <dgm:spPr/>
      <dgm:t>
        <a:bodyPr/>
        <a:p>
          <a:endParaRPr lang="zh-CN" altLang="en-US"/>
        </a:p>
      </dgm:t>
    </dgm:pt>
    <dgm:pt modelId="{987F1CEA-C3B3-4FDA-9632-03C9D800C3D3}" cxnId="{F4BE1913-302A-48C1-9A2F-37B51F9F79C1}" type="sibTrans">
      <dgm:prSet/>
      <dgm:spPr/>
      <dgm:t>
        <a:bodyPr/>
        <a:p>
          <a:endParaRPr lang="zh-CN" altLang="en-US"/>
        </a:p>
      </dgm:t>
    </dgm:pt>
    <dgm:pt modelId="{A8D79439-D5EC-4A2C-8886-3366D5388AE4}">
      <dgm:prSet phldrT="[文本]" phldr="0" custT="1"/>
      <dgm:spPr/>
      <dgm:t>
        <a:bodyPr vert="horz" wrap="square"/>
        <a:p>
          <a:pPr>
            <a:lnSpc>
              <a:spcPct val="100000"/>
            </a:lnSpc>
            <a:spcBef>
              <a:spcPct val="0"/>
            </a:spcBef>
            <a:spcAft>
              <a:spcPct val="35000"/>
            </a:spcAft>
          </a:pPr>
          <a:r>
            <a:rPr lang="en-US" altLang="zh-CN" sz="3000">
              <a:solidFill>
                <a:schemeClr val="tx1"/>
              </a:solidFill>
            </a:rPr>
            <a:t>电子</a:t>
          </a:r>
          <a:endParaRPr lang="en-US" altLang="zh-CN" sz="3000">
            <a:solidFill>
              <a:schemeClr val="tx1"/>
            </a:solidFill>
          </a:endParaRPr>
        </a:p>
        <a:p>
          <a:pPr>
            <a:lnSpc>
              <a:spcPct val="100000"/>
            </a:lnSpc>
            <a:spcBef>
              <a:spcPct val="0"/>
            </a:spcBef>
            <a:spcAft>
              <a:spcPct val="35000"/>
            </a:spcAft>
          </a:pPr>
          <a:r>
            <a:rPr lang="en-US" altLang="zh-CN" sz="3000">
              <a:solidFill>
                <a:schemeClr val="tx1"/>
              </a:solidFill>
            </a:rPr>
            <a:t>档案</a:t>
          </a:r>
          <a:r>
            <a:rPr lang="en-US" altLang="zh-CN" sz="3000">
              <a:solidFill>
                <a:schemeClr val="tx1"/>
              </a:solidFill>
            </a:rPr>
            <a:t/>
          </a:r>
          <a:endParaRPr lang="en-US" altLang="zh-CN" sz="3000">
            <a:solidFill>
              <a:schemeClr val="tx1"/>
            </a:solidFill>
          </a:endParaRPr>
        </a:p>
      </dgm:t>
    </dgm:pt>
    <dgm:pt modelId="{76D1CF85-CE3E-482B-BBDE-33CB26C491B3}" cxnId="{D61008D6-0C6D-479B-8F7B-CB00385CAC98}" type="parTrans">
      <dgm:prSet/>
      <dgm:spPr/>
      <dgm:t>
        <a:bodyPr/>
        <a:p>
          <a:endParaRPr lang="zh-CN" altLang="en-US"/>
        </a:p>
      </dgm:t>
    </dgm:pt>
    <dgm:pt modelId="{894E5B85-0B0F-4179-80FC-578AC7607573}" cxnId="{D61008D6-0C6D-479B-8F7B-CB00385CAC98}" type="sibTrans">
      <dgm:prSet/>
      <dgm:spPr/>
      <dgm:t>
        <a:bodyPr/>
        <a:p>
          <a:endParaRPr lang="zh-CN" altLang="en-US"/>
        </a:p>
      </dgm:t>
    </dgm:pt>
    <dgm:pt modelId="{3551B63F-97E5-4C25-8E48-EA3324E4693A}">
      <dgm:prSet phldrT="[文本]" phldr="0" custT="0"/>
      <dgm:spPr/>
      <dgm:t>
        <a:bodyPr vert="horz" wrap="square"/>
        <a:p>
          <a:pPr>
            <a:lnSpc>
              <a:spcPct val="100000"/>
            </a:lnSpc>
            <a:spcBef>
              <a:spcPct val="0"/>
            </a:spcBef>
            <a:spcAft>
              <a:spcPct val="35000"/>
            </a:spcAft>
          </a:pPr>
          <a:r>
            <a:rPr lang="zh-CN">
              <a:latin typeface="华文楷体" panose="02010600040101010101" charset="-122"/>
              <a:ea typeface="华文楷体" panose="02010600040101010101" charset="-122"/>
              <a:cs typeface="宋体" pitchFamily="2" charset="-122"/>
              <a:sym typeface="+mn-ea"/>
            </a:rPr>
            <a:t>应当与内容相同的纸质会计档案同时保存，由档案管理部门、财务管理部门和信息管理部门各存一份。</a:t>
          </a:r>
          <a:r>
            <a:rPr lang="zh-CN" altLang="en-US"/>
            <a:t/>
          </a:r>
          <a:endParaRPr lang="zh-CN" altLang="en-US"/>
        </a:p>
      </dgm:t>
    </dgm:pt>
    <dgm:pt modelId="{D45CBEB4-CA5A-42B2-A8B1-A227C3D51854}" cxnId="{6DEA21B4-B305-43B5-809E-3A6469470FAA}" type="parTrans">
      <dgm:prSet/>
      <dgm:spPr/>
      <dgm:t>
        <a:bodyPr/>
        <a:p>
          <a:endParaRPr lang="zh-CN" altLang="en-US"/>
        </a:p>
      </dgm:t>
    </dgm:pt>
    <dgm:pt modelId="{2A745622-EF74-41CE-8640-57C9EC089F05}" cxnId="{6DEA21B4-B305-43B5-809E-3A6469470FAA}" type="sibTrans">
      <dgm:prSet/>
      <dgm:spPr/>
      <dgm:t>
        <a:bodyPr/>
        <a:p>
          <a:endParaRPr lang="zh-CN" altLang="en-US"/>
        </a:p>
      </dgm:t>
    </dgm:pt>
    <dgm:pt modelId="{D04FF620-4B41-4CAA-8929-514DCBD2266E}">
      <dgm:prSet phldrT="[文本]" phldr="0" custT="0"/>
      <dgm:spPr/>
      <dgm:t>
        <a:bodyPr vert="horz" wrap="square"/>
        <a:p>
          <a:pPr>
            <a:lnSpc>
              <a:spcPct val="100000"/>
            </a:lnSpc>
            <a:spcBef>
              <a:spcPct val="0"/>
            </a:spcBef>
            <a:spcAft>
              <a:spcPct val="35000"/>
            </a:spcAft>
          </a:pPr>
          <a:r>
            <a:rPr lang="zh-CN">
              <a:latin typeface="华文楷体" panose="02010600040101010101" charset="-122"/>
              <a:ea typeface="华文楷体" panose="02010600040101010101" charset="-122"/>
              <a:cs typeface="宋体" pitchFamily="2" charset="-122"/>
              <a:sym typeface="+mn-ea"/>
            </a:rPr>
            <a:t>管理部门每年检查一次，做好防磁、防潮、防尘等工作，防止因存储介质损坏而造成数据丢失。</a:t>
          </a:r>
          <a:r>
            <a:rPr lang="zh-CN" altLang="en-US"/>
            <a:t/>
          </a:r>
          <a:endParaRPr lang="zh-CN" altLang="en-US"/>
        </a:p>
      </dgm:t>
    </dgm:pt>
    <dgm:pt modelId="{3BC6F2F2-8C49-4C58-B5DA-8E98379C9847}" cxnId="{C0623ACF-75C5-4B95-B7BC-FF9DBD6FAB16}" type="parTrans">
      <dgm:prSet/>
      <dgm:spPr/>
      <dgm:t>
        <a:bodyPr/>
        <a:p>
          <a:endParaRPr lang="zh-CN" altLang="en-US"/>
        </a:p>
      </dgm:t>
    </dgm:pt>
    <dgm:pt modelId="{0E2F740E-37D3-4AE1-8588-8A1DD86262F2}" cxnId="{C0623ACF-75C5-4B95-B7BC-FF9DBD6FAB16}" type="sibTrans">
      <dgm:prSet/>
      <dgm:spPr/>
      <dgm:t>
        <a:bodyPr/>
        <a:p>
          <a:endParaRPr lang="zh-CN" altLang="en-US"/>
        </a:p>
      </dgm:t>
    </dgm:pt>
    <dgm:pt modelId="{73F0E6AA-1B12-4917-A5B9-27714EB21A6F}" type="pres">
      <dgm:prSet presAssocID="{70E259BE-FD81-44F8-8AD8-696122467FE8}" presName="list" presStyleCnt="0">
        <dgm:presLayoutVars>
          <dgm:dir/>
          <dgm:animLvl val="lvl"/>
        </dgm:presLayoutVars>
      </dgm:prSet>
      <dgm:spPr/>
    </dgm:pt>
    <dgm:pt modelId="{9EB08046-B0A8-40D6-9F0C-C2EFDB819E01}" type="pres">
      <dgm:prSet presAssocID="{D49F27BA-C7D4-47F5-A566-6558CB160CCE}" presName="posSpace" presStyleCnt="0"/>
      <dgm:spPr/>
    </dgm:pt>
    <dgm:pt modelId="{771756F4-E425-4246-8438-12F2B4FD2670}" type="pres">
      <dgm:prSet presAssocID="{D49F27BA-C7D4-47F5-A566-6558CB160CCE}" presName="vertFlow" presStyleCnt="0"/>
      <dgm:spPr/>
    </dgm:pt>
    <dgm:pt modelId="{55853259-BBE5-4C45-95ED-7DCB7230171A}" type="pres">
      <dgm:prSet presAssocID="{D49F27BA-C7D4-47F5-A566-6558CB160CCE}" presName="topSpace" presStyleCnt="0"/>
      <dgm:spPr/>
    </dgm:pt>
    <dgm:pt modelId="{8C960F9D-26EC-4627-9CF2-7B18C666CB35}" type="pres">
      <dgm:prSet presAssocID="{D49F27BA-C7D4-47F5-A566-6558CB160CCE}" presName="firstComp" presStyleCnt="0"/>
      <dgm:spPr/>
    </dgm:pt>
    <dgm:pt modelId="{F8D49E38-B053-4501-BD89-EB8E5A6A61CD}" type="pres">
      <dgm:prSet presAssocID="{D49F27BA-C7D4-47F5-A566-6558CB160CCE}" presName="firstChild" presStyleLbl="bgAccFollowNode1" presStyleIdx="0" presStyleCnt="4"/>
      <dgm:spPr/>
    </dgm:pt>
    <dgm:pt modelId="{28FDBCD3-F61A-450D-892D-E8EA240C3445}" type="pres">
      <dgm:prSet presAssocID="{D49F27BA-C7D4-47F5-A566-6558CB160CCE}" presName="firstChildTx" presStyleCnt="0">
        <dgm:presLayoutVars>
          <dgm:bulletEnabled val="1"/>
        </dgm:presLayoutVars>
      </dgm:prSet>
      <dgm:spPr/>
    </dgm:pt>
    <dgm:pt modelId="{36B998BC-CC63-4AE7-B372-7EA6115622C7}" type="pres">
      <dgm:prSet presAssocID="{9EA2BCD1-0D78-4E94-A73B-32D726AF7A4B}" presName="comp" presStyleCnt="0"/>
      <dgm:spPr/>
    </dgm:pt>
    <dgm:pt modelId="{01119332-89A2-4784-81C1-FF89BAFEA3B2}" type="pres">
      <dgm:prSet presAssocID="{9EA2BCD1-0D78-4E94-A73B-32D726AF7A4B}" presName="child" presStyleLbl="bgAccFollowNode1" presStyleIdx="1" presStyleCnt="4"/>
      <dgm:spPr/>
    </dgm:pt>
    <dgm:pt modelId="{EB91C378-F5E2-4623-A32D-0429BACB9378}" type="pres">
      <dgm:prSet presAssocID="{9EA2BCD1-0D78-4E94-A73B-32D726AF7A4B}" presName="childTx" presStyleCnt="0">
        <dgm:presLayoutVars>
          <dgm:bulletEnabled val="1"/>
        </dgm:presLayoutVars>
      </dgm:prSet>
      <dgm:spPr/>
    </dgm:pt>
    <dgm:pt modelId="{E16CB8C9-D1FB-4FF3-8667-AEACA8E83E5C}" type="pres">
      <dgm:prSet presAssocID="{D49F27BA-C7D4-47F5-A566-6558CB160CCE}" presName="negSpace" presStyleCnt="0"/>
      <dgm:spPr/>
    </dgm:pt>
    <dgm:pt modelId="{92447B8B-B043-4F04-A3B7-D0DE831D4431}" type="pres">
      <dgm:prSet presAssocID="{D49F27BA-C7D4-47F5-A566-6558CB160CCE}" presName="circle" presStyleLbl="node1" presStyleIdx="0" presStyleCnt="2"/>
      <dgm:spPr/>
    </dgm:pt>
    <dgm:pt modelId="{86EC9F84-227C-4E06-9DF9-580577FF07E6}" type="pres">
      <dgm:prSet presAssocID="{6C7F23EE-527F-445D-A03B-C095553F5BFB}" presName="transSpace" presStyleCnt="0"/>
      <dgm:spPr/>
    </dgm:pt>
    <dgm:pt modelId="{18930822-DE8A-4ABA-986D-CE814670A45E}" type="pres">
      <dgm:prSet presAssocID="{A8D79439-D5EC-4A2C-8886-3366D5388AE4}" presName="posSpace" presStyleCnt="0"/>
      <dgm:spPr/>
    </dgm:pt>
    <dgm:pt modelId="{0A15879E-9902-4979-B022-1C436A8138BA}" type="pres">
      <dgm:prSet presAssocID="{A8D79439-D5EC-4A2C-8886-3366D5388AE4}" presName="vertFlow" presStyleCnt="0"/>
      <dgm:spPr/>
    </dgm:pt>
    <dgm:pt modelId="{B212BFCE-AFC4-4470-9DE6-F92A458943E5}" type="pres">
      <dgm:prSet presAssocID="{A8D79439-D5EC-4A2C-8886-3366D5388AE4}" presName="topSpace" presStyleCnt="0"/>
      <dgm:spPr/>
    </dgm:pt>
    <dgm:pt modelId="{9C59777D-1DF0-421E-9582-AB045FE3CF8B}" type="pres">
      <dgm:prSet presAssocID="{A8D79439-D5EC-4A2C-8886-3366D5388AE4}" presName="firstComp" presStyleCnt="0"/>
      <dgm:spPr/>
    </dgm:pt>
    <dgm:pt modelId="{B4EA86C9-9645-41DF-AB1C-E026D8E8F43F}" type="pres">
      <dgm:prSet presAssocID="{A8D79439-D5EC-4A2C-8886-3366D5388AE4}" presName="firstChild" presStyleLbl="bgAccFollowNode1" presStyleIdx="2" presStyleCnt="4"/>
      <dgm:spPr/>
    </dgm:pt>
    <dgm:pt modelId="{FFBACF87-1AED-4FB0-90AE-33D277960054}" type="pres">
      <dgm:prSet presAssocID="{A8D79439-D5EC-4A2C-8886-3366D5388AE4}" presName="firstChildTx" presStyleCnt="0">
        <dgm:presLayoutVars>
          <dgm:bulletEnabled val="1"/>
        </dgm:presLayoutVars>
      </dgm:prSet>
      <dgm:spPr/>
    </dgm:pt>
    <dgm:pt modelId="{CBE40A5F-D0EC-4B4A-A524-5B4A3F2C8285}" type="pres">
      <dgm:prSet presAssocID="{D04FF620-4B41-4CAA-8929-514DCBD2266E}" presName="comp" presStyleCnt="0"/>
      <dgm:spPr/>
    </dgm:pt>
    <dgm:pt modelId="{9C36922A-5FA7-4B49-8BAB-B4B99DE5740F}" type="pres">
      <dgm:prSet presAssocID="{D04FF620-4B41-4CAA-8929-514DCBD2266E}" presName="child" presStyleLbl="bgAccFollowNode1" presStyleIdx="3" presStyleCnt="4"/>
      <dgm:spPr/>
    </dgm:pt>
    <dgm:pt modelId="{FF591285-8ECD-4413-A53B-011294184BA2}" type="pres">
      <dgm:prSet presAssocID="{D04FF620-4B41-4CAA-8929-514DCBD2266E}" presName="childTx" presStyleCnt="0">
        <dgm:presLayoutVars>
          <dgm:bulletEnabled val="1"/>
        </dgm:presLayoutVars>
      </dgm:prSet>
      <dgm:spPr/>
    </dgm:pt>
    <dgm:pt modelId="{F8B169DC-C365-4F65-9BF5-245F62A807F7}" type="pres">
      <dgm:prSet presAssocID="{A8D79439-D5EC-4A2C-8886-3366D5388AE4}" presName="negSpace" presStyleCnt="0"/>
      <dgm:spPr/>
    </dgm:pt>
    <dgm:pt modelId="{789C2E5F-53BE-4B9F-8B8F-155498EB6E4B}" type="pres">
      <dgm:prSet presAssocID="{A8D79439-D5EC-4A2C-8886-3366D5388AE4}" presName="circle" presStyleLbl="node1" presStyleIdx="1" presStyleCnt="2"/>
      <dgm:spPr/>
    </dgm:pt>
  </dgm:ptLst>
  <dgm:cxnLst>
    <dgm:cxn modelId="{050DDD66-29F7-46E2-B05B-4AC2C998F1FC}" srcId="{70E259BE-FD81-44F8-8AD8-696122467FE8}" destId="{D49F27BA-C7D4-47F5-A566-6558CB160CCE}" srcOrd="0" destOrd="0" parTransId="{DFF52EEB-FE15-4438-9ABF-8177F955BE98}" sibTransId="{6C7F23EE-527F-445D-A03B-C095553F5BFB}"/>
    <dgm:cxn modelId="{13CA818D-1F59-4680-86AA-19B9EB16F67B}" srcId="{D49F27BA-C7D4-47F5-A566-6558CB160CCE}" destId="{1A95FDA0-3844-435D-9E9C-86ADA9E455A3}" srcOrd="0" destOrd="0" parTransId="{087CCA06-0DDB-4D11-83D1-BCE3FCB04E7F}" sibTransId="{8D56E4F9-6742-478E-A47A-C0FA477F77A1}"/>
    <dgm:cxn modelId="{F4BE1913-302A-48C1-9A2F-37B51F9F79C1}" srcId="{D49F27BA-C7D4-47F5-A566-6558CB160CCE}" destId="{9EA2BCD1-0D78-4E94-A73B-32D726AF7A4B}" srcOrd="1" destOrd="0" parTransId="{953B678C-BBCF-4B85-A6D8-4576A3CAAE8A}" sibTransId="{987F1CEA-C3B3-4FDA-9632-03C9D800C3D3}"/>
    <dgm:cxn modelId="{D61008D6-0C6D-479B-8F7B-CB00385CAC98}" srcId="{70E259BE-FD81-44F8-8AD8-696122467FE8}" destId="{A8D79439-D5EC-4A2C-8886-3366D5388AE4}" srcOrd="1" destOrd="0" parTransId="{76D1CF85-CE3E-482B-BBDE-33CB26C491B3}" sibTransId="{894E5B85-0B0F-4179-80FC-578AC7607573}"/>
    <dgm:cxn modelId="{6DEA21B4-B305-43B5-809E-3A6469470FAA}" srcId="{A8D79439-D5EC-4A2C-8886-3366D5388AE4}" destId="{3551B63F-97E5-4C25-8E48-EA3324E4693A}" srcOrd="0" destOrd="1" parTransId="{D45CBEB4-CA5A-42B2-A8B1-A227C3D51854}" sibTransId="{2A745622-EF74-41CE-8640-57C9EC089F05}"/>
    <dgm:cxn modelId="{C0623ACF-75C5-4B95-B7BC-FF9DBD6FAB16}" srcId="{A8D79439-D5EC-4A2C-8886-3366D5388AE4}" destId="{D04FF620-4B41-4CAA-8929-514DCBD2266E}" srcOrd="1" destOrd="1" parTransId="{3BC6F2F2-8C49-4C58-B5DA-8E98379C9847}" sibTransId="{0E2F740E-37D3-4AE1-8588-8A1DD86262F2}"/>
    <dgm:cxn modelId="{F4FE747E-6393-44C2-A4EC-9AD637C9CB37}" type="presOf" srcId="{70E259BE-FD81-44F8-8AD8-696122467FE8}" destId="{73F0E6AA-1B12-4917-A5B9-27714EB21A6F}" srcOrd="0" destOrd="0" presId="urn:microsoft.com/office/officeart/2005/8/layout/hList9"/>
    <dgm:cxn modelId="{2F3A2F95-A764-49DB-87BF-A7FF18930D2C}" type="presParOf" srcId="{73F0E6AA-1B12-4917-A5B9-27714EB21A6F}" destId="{9EB08046-B0A8-40D6-9F0C-C2EFDB819E01}" srcOrd="0" destOrd="0" presId="urn:microsoft.com/office/officeart/2005/8/layout/hList9"/>
    <dgm:cxn modelId="{89B2631A-6DCC-45DF-AC83-6DE4EA82E396}" type="presParOf" srcId="{73F0E6AA-1B12-4917-A5B9-27714EB21A6F}" destId="{771756F4-E425-4246-8438-12F2B4FD2670}" srcOrd="1" destOrd="0" presId="urn:microsoft.com/office/officeart/2005/8/layout/hList9"/>
    <dgm:cxn modelId="{A204CBB7-2574-4DC2-AF20-5A32C986E611}" type="presParOf" srcId="{771756F4-E425-4246-8438-12F2B4FD2670}" destId="{55853259-BBE5-4C45-95ED-7DCB7230171A}" srcOrd="0" destOrd="1" presId="urn:microsoft.com/office/officeart/2005/8/layout/hList9"/>
    <dgm:cxn modelId="{BE2486E6-D316-4BF5-B2DA-D5D6141F57C4}" type="presParOf" srcId="{771756F4-E425-4246-8438-12F2B4FD2670}" destId="{8C960F9D-26EC-4627-9CF2-7B18C666CB35}" srcOrd="1" destOrd="1" presId="urn:microsoft.com/office/officeart/2005/8/layout/hList9"/>
    <dgm:cxn modelId="{AE13D220-1931-4543-AD6D-9679FA2505CE}" type="presParOf" srcId="{8C960F9D-26EC-4627-9CF2-7B18C666CB35}" destId="{F8D49E38-B053-4501-BD89-EB8E5A6A61CD}" srcOrd="0" destOrd="1" presId="urn:microsoft.com/office/officeart/2005/8/layout/hList9"/>
    <dgm:cxn modelId="{11CD6D6B-10D9-46E3-8CF6-04A3F9DDD144}" type="presOf" srcId="{1A95FDA0-3844-435D-9E9C-86ADA9E455A3}" destId="{F8D49E38-B053-4501-BD89-EB8E5A6A61CD}" srcOrd="0" destOrd="0" presId="urn:microsoft.com/office/officeart/2005/8/layout/hList9"/>
    <dgm:cxn modelId="{688C42C7-CB58-469C-AED1-FD7CDFAAF9D6}" type="presParOf" srcId="{8C960F9D-26EC-4627-9CF2-7B18C666CB35}" destId="{28FDBCD3-F61A-450D-892D-E8EA240C3445}" srcOrd="1" destOrd="1" presId="urn:microsoft.com/office/officeart/2005/8/layout/hList9"/>
    <dgm:cxn modelId="{8FD3EBE6-BF2B-4EA2-811B-C4A52146070C}" type="presOf" srcId="{1A95FDA0-3844-435D-9E9C-86ADA9E455A3}" destId="{28FDBCD3-F61A-450D-892D-E8EA240C3445}" srcOrd="1" destOrd="0" presId="urn:microsoft.com/office/officeart/2005/8/layout/hList9"/>
    <dgm:cxn modelId="{06C0688D-9F3F-4BFF-8743-8A34B586771A}" type="presParOf" srcId="{771756F4-E425-4246-8438-12F2B4FD2670}" destId="{36B998BC-CC63-4AE7-B372-7EA6115622C7}" srcOrd="2" destOrd="1" presId="urn:microsoft.com/office/officeart/2005/8/layout/hList9"/>
    <dgm:cxn modelId="{85B21B51-7C2F-43DC-ADEA-147AA20B8819}" type="presParOf" srcId="{36B998BC-CC63-4AE7-B372-7EA6115622C7}" destId="{01119332-89A2-4784-81C1-FF89BAFEA3B2}" srcOrd="0" destOrd="2" presId="urn:microsoft.com/office/officeart/2005/8/layout/hList9"/>
    <dgm:cxn modelId="{44369EDF-CE83-48D7-A00E-88EFC6E83765}" type="presOf" srcId="{9EA2BCD1-0D78-4E94-A73B-32D726AF7A4B}" destId="{01119332-89A2-4784-81C1-FF89BAFEA3B2}" srcOrd="0" destOrd="0" presId="urn:microsoft.com/office/officeart/2005/8/layout/hList9"/>
    <dgm:cxn modelId="{6ADDC891-25F1-425A-A706-A661142CAAE2}" type="presParOf" srcId="{36B998BC-CC63-4AE7-B372-7EA6115622C7}" destId="{EB91C378-F5E2-4623-A32D-0429BACB9378}" srcOrd="1" destOrd="2" presId="urn:microsoft.com/office/officeart/2005/8/layout/hList9"/>
    <dgm:cxn modelId="{432F5926-F6DD-450E-B938-AD58A558A12D}" type="presOf" srcId="{9EA2BCD1-0D78-4E94-A73B-32D726AF7A4B}" destId="{EB91C378-F5E2-4623-A32D-0429BACB9378}" srcOrd="1" destOrd="0" presId="urn:microsoft.com/office/officeart/2005/8/layout/hList9"/>
    <dgm:cxn modelId="{557D9C5E-B986-4AC5-A5E3-7C4E96E42D64}" type="presParOf" srcId="{73F0E6AA-1B12-4917-A5B9-27714EB21A6F}" destId="{E16CB8C9-D1FB-4FF3-8667-AEACA8E83E5C}" srcOrd="2" destOrd="0" presId="urn:microsoft.com/office/officeart/2005/8/layout/hList9"/>
    <dgm:cxn modelId="{A5510C62-4379-4D00-97E1-D9BE52426E63}" type="presParOf" srcId="{73F0E6AA-1B12-4917-A5B9-27714EB21A6F}" destId="{92447B8B-B043-4F04-A3B7-D0DE831D4431}" srcOrd="3" destOrd="0" presId="urn:microsoft.com/office/officeart/2005/8/layout/hList9"/>
    <dgm:cxn modelId="{54CE4E55-124D-44D2-A9CD-F4DAD902135A}" type="presOf" srcId="{D49F27BA-C7D4-47F5-A566-6558CB160CCE}" destId="{92447B8B-B043-4F04-A3B7-D0DE831D4431}" srcOrd="0" destOrd="0" presId="urn:microsoft.com/office/officeart/2005/8/layout/hList9"/>
    <dgm:cxn modelId="{C1A6B59B-DA90-4483-B926-120E7EFA094D}" type="presParOf" srcId="{73F0E6AA-1B12-4917-A5B9-27714EB21A6F}" destId="{86EC9F84-227C-4E06-9DF9-580577FF07E6}" srcOrd="4" destOrd="0" presId="urn:microsoft.com/office/officeart/2005/8/layout/hList9"/>
    <dgm:cxn modelId="{3637DDE0-1842-49AC-870C-32A940A2FBF3}" type="presParOf" srcId="{73F0E6AA-1B12-4917-A5B9-27714EB21A6F}" destId="{18930822-DE8A-4ABA-986D-CE814670A45E}" srcOrd="5" destOrd="0" presId="urn:microsoft.com/office/officeart/2005/8/layout/hList9"/>
    <dgm:cxn modelId="{04A49090-84AC-40C5-8415-AC3E2BB99A71}" type="presParOf" srcId="{73F0E6AA-1B12-4917-A5B9-27714EB21A6F}" destId="{0A15879E-9902-4979-B022-1C436A8138BA}" srcOrd="6" destOrd="0" presId="urn:microsoft.com/office/officeart/2005/8/layout/hList9"/>
    <dgm:cxn modelId="{51DE3796-8B6D-4D0B-BDD9-1644C3912237}" type="presParOf" srcId="{0A15879E-9902-4979-B022-1C436A8138BA}" destId="{B212BFCE-AFC4-4470-9DE6-F92A458943E5}" srcOrd="0" destOrd="6" presId="urn:microsoft.com/office/officeart/2005/8/layout/hList9"/>
    <dgm:cxn modelId="{A0D33F49-88B6-414C-AEE9-D39E9671CFC8}" type="presParOf" srcId="{0A15879E-9902-4979-B022-1C436A8138BA}" destId="{9C59777D-1DF0-421E-9582-AB045FE3CF8B}" srcOrd="1" destOrd="6" presId="urn:microsoft.com/office/officeart/2005/8/layout/hList9"/>
    <dgm:cxn modelId="{D31BA106-8EEE-4522-BAB2-6BE86109D184}" type="presParOf" srcId="{9C59777D-1DF0-421E-9582-AB045FE3CF8B}" destId="{B4EA86C9-9645-41DF-AB1C-E026D8E8F43F}" srcOrd="0" destOrd="1" presId="urn:microsoft.com/office/officeart/2005/8/layout/hList9"/>
    <dgm:cxn modelId="{EB357958-7326-4A42-97F3-DDBB19B569CB}" type="presOf" srcId="{3551B63F-97E5-4C25-8E48-EA3324E4693A}" destId="{B4EA86C9-9645-41DF-AB1C-E026D8E8F43F}" srcOrd="0" destOrd="0" presId="urn:microsoft.com/office/officeart/2005/8/layout/hList9"/>
    <dgm:cxn modelId="{F3115AB4-3373-44D1-9ED6-8B22C1085124}" type="presParOf" srcId="{9C59777D-1DF0-421E-9582-AB045FE3CF8B}" destId="{FFBACF87-1AED-4FB0-90AE-33D277960054}" srcOrd="1" destOrd="1" presId="urn:microsoft.com/office/officeart/2005/8/layout/hList9"/>
    <dgm:cxn modelId="{CCFE67DD-C8D4-4FF5-A736-A7C1374F487C}" type="presOf" srcId="{3551B63F-97E5-4C25-8E48-EA3324E4693A}" destId="{FFBACF87-1AED-4FB0-90AE-33D277960054}" srcOrd="1" destOrd="0" presId="urn:microsoft.com/office/officeart/2005/8/layout/hList9"/>
    <dgm:cxn modelId="{B12E4201-3CBD-4524-91E6-BC2AEAB34F68}" type="presParOf" srcId="{0A15879E-9902-4979-B022-1C436A8138BA}" destId="{CBE40A5F-D0EC-4B4A-A524-5B4A3F2C8285}" srcOrd="2" destOrd="6" presId="urn:microsoft.com/office/officeart/2005/8/layout/hList9"/>
    <dgm:cxn modelId="{A50592B1-4587-4F3E-9946-D3FFC3034645}" type="presParOf" srcId="{CBE40A5F-D0EC-4B4A-A524-5B4A3F2C8285}" destId="{9C36922A-5FA7-4B49-8BAB-B4B99DE5740F}" srcOrd="0" destOrd="2" presId="urn:microsoft.com/office/officeart/2005/8/layout/hList9"/>
    <dgm:cxn modelId="{B1379916-8A2D-4768-BA9C-083AD09CAD22}" type="presOf" srcId="{D04FF620-4B41-4CAA-8929-514DCBD2266E}" destId="{9C36922A-5FA7-4B49-8BAB-B4B99DE5740F}" srcOrd="0" destOrd="0" presId="urn:microsoft.com/office/officeart/2005/8/layout/hList9"/>
    <dgm:cxn modelId="{45D96E4D-362E-483C-8CBD-843DE513EF27}" type="presParOf" srcId="{CBE40A5F-D0EC-4B4A-A524-5B4A3F2C8285}" destId="{FF591285-8ECD-4413-A53B-011294184BA2}" srcOrd="1" destOrd="2" presId="urn:microsoft.com/office/officeart/2005/8/layout/hList9"/>
    <dgm:cxn modelId="{1C3915C2-1D3C-4648-833A-7A5DD12AA48F}" type="presOf" srcId="{D04FF620-4B41-4CAA-8929-514DCBD2266E}" destId="{FF591285-8ECD-4413-A53B-011294184BA2}" srcOrd="1" destOrd="0" presId="urn:microsoft.com/office/officeart/2005/8/layout/hList9"/>
    <dgm:cxn modelId="{48A7EC43-766B-428C-8789-3FA93B9C2FEC}" type="presParOf" srcId="{73F0E6AA-1B12-4917-A5B9-27714EB21A6F}" destId="{F8B169DC-C365-4F65-9BF5-245F62A807F7}" srcOrd="7" destOrd="0" presId="urn:microsoft.com/office/officeart/2005/8/layout/hList9"/>
    <dgm:cxn modelId="{79E8D824-3206-4576-BCDF-B090620ED9FC}" type="presParOf" srcId="{73F0E6AA-1B12-4917-A5B9-27714EB21A6F}" destId="{789C2E5F-53BE-4B9F-8B8F-155498EB6E4B}" srcOrd="8" destOrd="0" presId="urn:microsoft.com/office/officeart/2005/8/layout/hList9"/>
    <dgm:cxn modelId="{DFDBBEE5-D1CA-459F-BBA8-55C7FBF118E5}" type="presOf" srcId="{A8D79439-D5EC-4A2C-8886-3366D5388AE4}" destId="{789C2E5F-53BE-4B9F-8B8F-155498EB6E4B}" srcOrd="0" destOrd="0" presId="urn:microsoft.com/office/officeart/2005/8/layout/hList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681085" cy="2935605"/>
        <a:chOff x="0" y="0"/>
        <a:chExt cx="8681085" cy="2935605"/>
      </a:xfrm>
    </dsp:grpSpPr>
    <dsp:sp modelId="{D167D85B-ED5F-4134-9F18-E6B4BAE0C614}">
      <dsp:nvSpPr>
        <dsp:cNvPr id="5" name="矩形 4"/>
        <dsp:cNvSpPr/>
      </dsp:nvSpPr>
      <dsp:spPr bwMode="white">
        <a:xfrm>
          <a:off x="0" y="355043"/>
          <a:ext cx="8681085" cy="554400"/>
        </a:xfrm>
        <a:prstGeom prst="rect">
          <a:avLst/>
        </a:prstGeom>
      </dsp:spPr>
      <dsp:style>
        <a:lnRef idx="2">
          <a:schemeClr val="accent1"/>
        </a:lnRef>
        <a:fillRef idx="1">
          <a:schemeClr val="lt1">
            <a:alpha val="90000"/>
          </a:schemeClr>
        </a:fillRef>
        <a:effectRef idx="0">
          <a:scrgbClr r="0" g="0" b="0"/>
        </a:effectRef>
        <a:fontRef idx="minor"/>
      </dsp:style>
      <dsp:txBody>
        <a:bodyPr lIns="673748" tIns="458216" rIns="673748" bIns="156464" anchor="t"/>
        <a:lstStyle>
          <a:lvl1pPr algn="l">
            <a:defRPr sz="22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endParaRPr>
            <a:solidFill>
              <a:schemeClr val="dk1"/>
            </a:solidFill>
          </a:endParaRPr>
        </a:p>
      </dsp:txBody>
      <dsp:txXfrm>
        <a:off x="0" y="355043"/>
        <a:ext cx="8681085" cy="554400"/>
      </dsp:txXfrm>
    </dsp:sp>
    <dsp:sp modelId="{2968AA41-C1D3-4EDF-9DB3-378F66B2FD39}">
      <dsp:nvSpPr>
        <dsp:cNvPr id="4" name="圆角矩形 3"/>
        <dsp:cNvSpPr/>
      </dsp:nvSpPr>
      <dsp:spPr bwMode="white">
        <a:xfrm>
          <a:off x="434054" y="30322"/>
          <a:ext cx="6076759" cy="64944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229687" tIns="0" rIns="229687" bIns="0" anchor="ctr"/>
        <a:lstStyle>
          <a:lvl1pPr algn="l">
            <a:defRPr sz="22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0">
            <a:lnSpc>
              <a:spcPct val="100000"/>
            </a:lnSpc>
            <a:spcBef>
              <a:spcPct val="0"/>
            </a:spcBef>
            <a:spcAft>
              <a:spcPct val="35000"/>
            </a:spcAft>
          </a:pPr>
          <a:r>
            <a:rPr lang="zh-CN" altLang="en-US"/>
            <a:t>形成范围广泛</a:t>
          </a:r>
          <a:endParaRPr lang="zh-CN" altLang="en-US"/>
        </a:p>
      </dsp:txBody>
      <dsp:txXfrm>
        <a:off x="434054" y="30322"/>
        <a:ext cx="6076759" cy="649440"/>
      </dsp:txXfrm>
    </dsp:sp>
    <dsp:sp modelId="{6B4B0D2A-F76A-4881-A678-1599A9C1764F}">
      <dsp:nvSpPr>
        <dsp:cNvPr id="8" name="矩形 7"/>
        <dsp:cNvSpPr/>
      </dsp:nvSpPr>
      <dsp:spPr bwMode="white">
        <a:xfrm>
          <a:off x="0" y="1352962"/>
          <a:ext cx="8681085" cy="554400"/>
        </a:xfrm>
        <a:prstGeom prst="rect">
          <a:avLst/>
        </a:prstGeom>
      </dsp:spPr>
      <dsp:style>
        <a:lnRef idx="2">
          <a:schemeClr val="accent1"/>
        </a:lnRef>
        <a:fillRef idx="1">
          <a:schemeClr val="lt1">
            <a:alpha val="90000"/>
          </a:schemeClr>
        </a:fillRef>
        <a:effectRef idx="0">
          <a:scrgbClr r="0" g="0" b="0"/>
        </a:effectRef>
        <a:fontRef idx="minor"/>
      </dsp:style>
      <dsp:txBody>
        <a:bodyPr lIns="673748" tIns="458216" rIns="673748" bIns="156464" anchor="t"/>
        <a:lstStyle>
          <a:lvl1pPr algn="l">
            <a:defRPr sz="22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endParaRPr>
            <a:solidFill>
              <a:schemeClr val="dk1"/>
            </a:solidFill>
          </a:endParaRPr>
        </a:p>
      </dsp:txBody>
      <dsp:txXfrm>
        <a:off x="0" y="1352962"/>
        <a:ext cx="8681085" cy="554400"/>
      </dsp:txXfrm>
    </dsp:sp>
    <dsp:sp modelId="{48FABA9F-C289-434B-8864-E8FC1B5C2F60}">
      <dsp:nvSpPr>
        <dsp:cNvPr id="7" name="圆角矩形 6"/>
        <dsp:cNvSpPr/>
      </dsp:nvSpPr>
      <dsp:spPr bwMode="white">
        <a:xfrm>
          <a:off x="434054" y="1028242"/>
          <a:ext cx="6076759" cy="64944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229687" tIns="0" rIns="229687" bIns="0" anchor="ctr"/>
        <a:lstStyle>
          <a:lvl1pPr algn="l">
            <a:defRPr sz="22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0">
            <a:lnSpc>
              <a:spcPct val="100000"/>
            </a:lnSpc>
            <a:spcBef>
              <a:spcPct val="0"/>
            </a:spcBef>
            <a:spcAft>
              <a:spcPct val="35000"/>
            </a:spcAft>
          </a:pPr>
          <a:r>
            <a:rPr lang="zh-CN" altLang="en-US"/>
            <a:t>档案类别稳定</a:t>
          </a:r>
          <a:endParaRPr lang="zh-CN" altLang="en-US"/>
        </a:p>
      </dsp:txBody>
      <dsp:txXfrm>
        <a:off x="434054" y="1028242"/>
        <a:ext cx="6076759" cy="649440"/>
      </dsp:txXfrm>
    </dsp:sp>
    <dsp:sp modelId="{F2D507D6-5CB7-4C81-896F-18FAF0126329}">
      <dsp:nvSpPr>
        <dsp:cNvPr id="11" name="矩形 10"/>
        <dsp:cNvSpPr/>
      </dsp:nvSpPr>
      <dsp:spPr bwMode="white">
        <a:xfrm>
          <a:off x="0" y="2350883"/>
          <a:ext cx="8681085" cy="554400"/>
        </a:xfrm>
        <a:prstGeom prst="rect">
          <a:avLst/>
        </a:prstGeom>
      </dsp:spPr>
      <dsp:style>
        <a:lnRef idx="2">
          <a:schemeClr val="accent1"/>
        </a:lnRef>
        <a:fillRef idx="1">
          <a:schemeClr val="lt1">
            <a:alpha val="90000"/>
          </a:schemeClr>
        </a:fillRef>
        <a:effectRef idx="0">
          <a:scrgbClr r="0" g="0" b="0"/>
        </a:effectRef>
        <a:fontRef idx="minor"/>
      </dsp:style>
      <dsp:txBody>
        <a:bodyPr lIns="673748" tIns="458216" rIns="673748" bIns="156464" anchor="t"/>
        <a:lstStyle>
          <a:lvl1pPr algn="l">
            <a:defRPr sz="22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endParaRPr>
            <a:solidFill>
              <a:schemeClr val="dk1"/>
            </a:solidFill>
          </a:endParaRPr>
        </a:p>
      </dsp:txBody>
      <dsp:txXfrm>
        <a:off x="0" y="2350883"/>
        <a:ext cx="8681085" cy="554400"/>
      </dsp:txXfrm>
    </dsp:sp>
    <dsp:sp modelId="{E2F3FA2F-E1C7-4C05-8B05-C32B42A9A930}">
      <dsp:nvSpPr>
        <dsp:cNvPr id="10" name="圆角矩形 9"/>
        <dsp:cNvSpPr/>
      </dsp:nvSpPr>
      <dsp:spPr bwMode="white">
        <a:xfrm>
          <a:off x="434054" y="2026163"/>
          <a:ext cx="6076759" cy="64944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229687" tIns="0" rIns="229687" bIns="0" anchor="ctr"/>
        <a:lstStyle>
          <a:lvl1pPr algn="l">
            <a:defRPr sz="22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0">
            <a:lnSpc>
              <a:spcPct val="100000"/>
            </a:lnSpc>
            <a:spcBef>
              <a:spcPct val="0"/>
            </a:spcBef>
            <a:spcAft>
              <a:spcPct val="35000"/>
            </a:spcAft>
          </a:pPr>
          <a:r>
            <a:rPr lang="zh-CN" altLang="en-US"/>
            <a:t>外在形式多样</a:t>
          </a:r>
          <a:endParaRPr lang="zh-CN" altLang="en-US"/>
        </a:p>
      </dsp:txBody>
      <dsp:txXfrm>
        <a:off x="434054" y="2026163"/>
        <a:ext cx="6076759" cy="649440"/>
      </dsp:txXfrm>
    </dsp:sp>
    <dsp:sp modelId="{0797CEA2-9F9D-4159-A8DC-2F0D60611F3B}">
      <dsp:nvSpPr>
        <dsp:cNvPr id="3" name="矩形 2" hidden="1"/>
        <dsp:cNvSpPr/>
      </dsp:nvSpPr>
      <dsp:spPr>
        <a:xfrm>
          <a:off x="0" y="30322"/>
          <a:ext cx="434054" cy="649440"/>
        </a:xfrm>
        <a:prstGeom prst="rect">
          <a:avLst/>
        </a:prstGeom>
      </dsp:spPr>
      <dsp:txXfrm>
        <a:off x="0" y="30322"/>
        <a:ext cx="434054" cy="649440"/>
      </dsp:txXfrm>
    </dsp:sp>
    <dsp:sp modelId="{3559B5A5-3E91-49F5-A868-297DBB575668}">
      <dsp:nvSpPr>
        <dsp:cNvPr id="6" name="矩形 5" hidden="1"/>
        <dsp:cNvSpPr/>
      </dsp:nvSpPr>
      <dsp:spPr>
        <a:xfrm>
          <a:off x="0" y="1028242"/>
          <a:ext cx="434054" cy="649440"/>
        </a:xfrm>
        <a:prstGeom prst="rect">
          <a:avLst/>
        </a:prstGeom>
      </dsp:spPr>
      <dsp:txXfrm>
        <a:off x="0" y="1028242"/>
        <a:ext cx="434054" cy="649440"/>
      </dsp:txXfrm>
    </dsp:sp>
    <dsp:sp modelId="{06AA40BB-9886-4B46-8ECB-F4B42996D2E4}">
      <dsp:nvSpPr>
        <dsp:cNvPr id="9" name="矩形 8" hidden="1"/>
        <dsp:cNvSpPr/>
      </dsp:nvSpPr>
      <dsp:spPr>
        <a:xfrm>
          <a:off x="0" y="2026163"/>
          <a:ext cx="434054" cy="649440"/>
        </a:xfrm>
        <a:prstGeom prst="rect">
          <a:avLst/>
        </a:prstGeom>
      </dsp:spPr>
      <dsp:txXfrm>
        <a:off x="0" y="2026163"/>
        <a:ext cx="434054" cy="649440"/>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357995" cy="4317365"/>
        <a:chOff x="0" y="0"/>
        <a:chExt cx="9357995" cy="4317365"/>
      </a:xfrm>
    </dsp:grpSpPr>
    <dsp:sp modelId="{F8D49E38-B053-4501-BD89-EB8E5A6A61CD}">
      <dsp:nvSpPr>
        <dsp:cNvPr id="3" name="矩形 2"/>
        <dsp:cNvSpPr/>
      </dsp:nvSpPr>
      <dsp:spPr bwMode="white">
        <a:xfrm>
          <a:off x="1801953" y="719261"/>
          <a:ext cx="2697229" cy="1799052"/>
        </a:xfrm>
        <a:prstGeom prst="rect">
          <a:avLst/>
        </a:prstGeom>
      </dsp:spPr>
      <dsp:style>
        <a:lnRef idx="2">
          <a:schemeClr val="accent4">
            <a:tint val="40000"/>
            <a:alpha val="90000"/>
            <a:hueOff val="0"/>
            <a:satOff val="0"/>
            <a:lumOff val="0"/>
            <a:alpha val="90196"/>
          </a:schemeClr>
        </a:lnRef>
        <a:fillRef idx="1">
          <a:schemeClr val="accent4">
            <a:tint val="40000"/>
            <a:alpha val="90000"/>
            <a:hueOff val="0"/>
            <a:satOff val="0"/>
            <a:lumOff val="0"/>
            <a:alpha val="90196"/>
          </a:schemeClr>
        </a:fillRef>
        <a:effectRef idx="0">
          <a:scrgbClr r="0" g="0" b="0"/>
        </a:effectRef>
        <a:fontRef idx="minor"/>
      </dsp:style>
      <dsp:txBody>
        <a:bodyPr vert="horz" wrap="square" lIns="0" tIns="128016" rIns="128016" bIns="128016" anchor="ctr"/>
        <a:lstStyle>
          <a:lvl1pPr algn="l">
            <a:defRPr sz="18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lvl="0">
            <a:lnSpc>
              <a:spcPct val="100000"/>
            </a:lnSpc>
            <a:spcBef>
              <a:spcPct val="0"/>
            </a:spcBef>
            <a:spcAft>
              <a:spcPct val="35000"/>
            </a:spcAft>
          </a:pPr>
          <a:r>
            <a:rPr lang="zh-CN">
              <a:solidFill>
                <a:schemeClr val="dk1"/>
              </a:solidFill>
              <a:latin typeface="华文楷体" panose="02010600040101010101" charset="-122"/>
              <a:ea typeface="华文楷体" panose="02010600040101010101" charset="-122"/>
              <a:cs typeface="宋体" pitchFamily="2" charset="-122"/>
              <a:sym typeface="+mn-ea"/>
            </a:rPr>
            <a:t>应当在专用档案柜存放，做好防盗、防火、防水、防霉、防鼠、防蛀等工作。</a:t>
          </a:r>
          <a:endParaRPr lang="zh-CN" altLang="en-US">
            <a:solidFill>
              <a:schemeClr val="dk1"/>
            </a:solidFill>
          </a:endParaRPr>
        </a:p>
      </dsp:txBody>
      <dsp:txXfrm>
        <a:off x="1801953" y="719261"/>
        <a:ext cx="2697229" cy="1799052"/>
      </dsp:txXfrm>
    </dsp:sp>
    <dsp:sp modelId="{01119332-89A2-4784-81C1-FF89BAFEA3B2}">
      <dsp:nvSpPr>
        <dsp:cNvPr id="4" name="矩形 3"/>
        <dsp:cNvSpPr/>
      </dsp:nvSpPr>
      <dsp:spPr bwMode="white">
        <a:xfrm>
          <a:off x="1801953" y="2518313"/>
          <a:ext cx="2697229" cy="1799052"/>
        </a:xfrm>
        <a:prstGeom prst="rect">
          <a:avLst/>
        </a:prstGeom>
      </dsp:spPr>
      <dsp:style>
        <a:lnRef idx="2">
          <a:schemeClr val="accent4">
            <a:tint val="40000"/>
            <a:alpha val="90000"/>
            <a:hueOff val="6159999"/>
            <a:satOff val="-2875"/>
            <a:lumOff val="0"/>
            <a:alpha val="90196"/>
          </a:schemeClr>
        </a:lnRef>
        <a:fillRef idx="1">
          <a:schemeClr val="accent4">
            <a:tint val="40000"/>
            <a:alpha val="90000"/>
            <a:hueOff val="6159999"/>
            <a:satOff val="-2875"/>
            <a:lumOff val="0"/>
            <a:alpha val="90196"/>
          </a:schemeClr>
        </a:fillRef>
        <a:effectRef idx="0">
          <a:scrgbClr r="0" g="0" b="0"/>
        </a:effectRef>
        <a:fontRef idx="minor"/>
      </dsp:style>
      <dsp:txBody>
        <a:bodyPr vert="horz" wrap="square" lIns="0" tIns="128016" rIns="128016" bIns="128016" anchor="ctr"/>
        <a:lstStyle>
          <a:lvl1pPr algn="l">
            <a:defRPr sz="18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lvl="0">
            <a:lnSpc>
              <a:spcPct val="100000"/>
            </a:lnSpc>
            <a:spcBef>
              <a:spcPct val="0"/>
            </a:spcBef>
            <a:spcAft>
              <a:spcPct val="35000"/>
            </a:spcAft>
          </a:pPr>
          <a:r>
            <a:rPr lang="zh-CN">
              <a:solidFill>
                <a:schemeClr val="dk1"/>
              </a:solidFill>
              <a:latin typeface="华文楷体" panose="02010600040101010101" charset="-122"/>
              <a:ea typeface="华文楷体" panose="02010600040101010101" charset="-122"/>
              <a:cs typeface="宋体" pitchFamily="2" charset="-122"/>
              <a:sym typeface="+mn-ea"/>
            </a:rPr>
            <a:t>纸质会计档案应当保持原有封装状态，不得随意拆封和颠倒顺序。</a:t>
          </a:r>
          <a:endParaRPr lang="zh-CN" altLang="en-US">
            <a:solidFill>
              <a:schemeClr val="dk1"/>
            </a:solidFill>
          </a:endParaRPr>
        </a:p>
      </dsp:txBody>
      <dsp:txXfrm>
        <a:off x="1801953" y="2518313"/>
        <a:ext cx="2697229" cy="1799052"/>
      </dsp:txXfrm>
    </dsp:sp>
    <dsp:sp modelId="{92447B8B-B043-4F04-A3B7-D0DE831D4431}">
      <dsp:nvSpPr>
        <dsp:cNvPr id="5" name="椭圆 4"/>
        <dsp:cNvSpPr/>
      </dsp:nvSpPr>
      <dsp:spPr bwMode="white">
        <a:xfrm>
          <a:off x="363431" y="0"/>
          <a:ext cx="1798153" cy="1798153"/>
        </a:xfrm>
        <a:prstGeom prst="ellipse">
          <a:avLst/>
        </a:prstGeom>
      </dsp:spPr>
      <dsp:style>
        <a:lnRef idx="2">
          <a:schemeClr val="lt1"/>
        </a:lnRef>
        <a:fillRef idx="1">
          <a:schemeClr val="accent4">
            <a:hueOff val="0"/>
            <a:satOff val="0"/>
            <a:lumOff val="0"/>
            <a:alpha val="100000"/>
          </a:schemeClr>
        </a:fillRef>
        <a:effectRef idx="0">
          <a:scrgbClr r="0" g="0" b="0"/>
        </a:effectRef>
        <a:fontRef idx="minor">
          <a:schemeClr val="lt1"/>
        </a:fontRef>
      </dsp:style>
      <dsp:txBody>
        <a:bodyPr vert="horz" wrap="square" lIns="0" tIns="0" rIns="0" bIns="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3000">
              <a:solidFill>
                <a:schemeClr val="tx1"/>
              </a:solidFill>
            </a:rPr>
            <a:t>纸质</a:t>
          </a:r>
          <a:endParaRPr lang="en-US" altLang="zh-CN" sz="3000">
            <a:solidFill>
              <a:schemeClr val="tx1"/>
            </a:solidFill>
          </a:endParaRPr>
        </a:p>
        <a:p>
          <a:pPr lvl="0">
            <a:lnSpc>
              <a:spcPct val="100000"/>
            </a:lnSpc>
            <a:spcBef>
              <a:spcPct val="0"/>
            </a:spcBef>
            <a:spcAft>
              <a:spcPct val="35000"/>
            </a:spcAft>
          </a:pPr>
          <a:r>
            <a:rPr lang="en-US" altLang="zh-CN" sz="3000">
              <a:solidFill>
                <a:schemeClr val="tx1"/>
              </a:solidFill>
            </a:rPr>
            <a:t>档案</a:t>
          </a:r>
          <a:endParaRPr lang="en-US" altLang="zh-CN" sz="3000">
            <a:solidFill>
              <a:schemeClr val="tx1"/>
            </a:solidFill>
          </a:endParaRPr>
        </a:p>
      </dsp:txBody>
      <dsp:txXfrm>
        <a:off x="363431" y="0"/>
        <a:ext cx="1798153" cy="1798153"/>
      </dsp:txXfrm>
    </dsp:sp>
    <dsp:sp modelId="{B4EA86C9-9645-41DF-AB1C-E026D8E8F43F}">
      <dsp:nvSpPr>
        <dsp:cNvPr id="6" name="矩形 5"/>
        <dsp:cNvSpPr/>
      </dsp:nvSpPr>
      <dsp:spPr bwMode="white">
        <a:xfrm>
          <a:off x="6297335" y="719261"/>
          <a:ext cx="2697229" cy="1799052"/>
        </a:xfrm>
        <a:prstGeom prst="rect">
          <a:avLst/>
        </a:prstGeom>
      </dsp:spPr>
      <dsp:style>
        <a:lnRef idx="2">
          <a:schemeClr val="accent4">
            <a:tint val="40000"/>
            <a:alpha val="90000"/>
            <a:hueOff val="12319999"/>
            <a:satOff val="-5751"/>
            <a:lumOff val="0"/>
            <a:alpha val="90196"/>
          </a:schemeClr>
        </a:lnRef>
        <a:fillRef idx="1">
          <a:schemeClr val="accent4">
            <a:tint val="40000"/>
            <a:alpha val="90000"/>
            <a:hueOff val="12319999"/>
            <a:satOff val="-5751"/>
            <a:lumOff val="0"/>
            <a:alpha val="90196"/>
          </a:schemeClr>
        </a:fillRef>
        <a:effectRef idx="0">
          <a:scrgbClr r="0" g="0" b="0"/>
        </a:effectRef>
        <a:fontRef idx="minor"/>
      </dsp:style>
      <dsp:txBody>
        <a:bodyPr vert="horz" wrap="square" lIns="0" tIns="128016" rIns="128016" bIns="128016" anchor="ctr"/>
        <a:lstStyle>
          <a:lvl1pPr algn="l">
            <a:defRPr sz="18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lvl="0">
            <a:lnSpc>
              <a:spcPct val="100000"/>
            </a:lnSpc>
            <a:spcBef>
              <a:spcPct val="0"/>
            </a:spcBef>
            <a:spcAft>
              <a:spcPct val="35000"/>
            </a:spcAft>
          </a:pPr>
          <a:r>
            <a:rPr lang="zh-CN">
              <a:solidFill>
                <a:schemeClr val="dk1"/>
              </a:solidFill>
              <a:latin typeface="华文楷体" panose="02010600040101010101" charset="-122"/>
              <a:ea typeface="华文楷体" panose="02010600040101010101" charset="-122"/>
              <a:cs typeface="宋体" pitchFamily="2" charset="-122"/>
              <a:sym typeface="+mn-ea"/>
            </a:rPr>
            <a:t>应当与内容相同的纸质会计档案同时保存，由档案管理部门、财务管理部门和信息管理部门各存一份。</a:t>
          </a:r>
          <a:endParaRPr lang="zh-CN" altLang="en-US">
            <a:solidFill>
              <a:schemeClr val="dk1"/>
            </a:solidFill>
          </a:endParaRPr>
        </a:p>
      </dsp:txBody>
      <dsp:txXfrm>
        <a:off x="6297335" y="719261"/>
        <a:ext cx="2697229" cy="1799052"/>
      </dsp:txXfrm>
    </dsp:sp>
    <dsp:sp modelId="{9C36922A-5FA7-4B49-8BAB-B4B99DE5740F}">
      <dsp:nvSpPr>
        <dsp:cNvPr id="7" name="矩形 6"/>
        <dsp:cNvSpPr/>
      </dsp:nvSpPr>
      <dsp:spPr bwMode="white">
        <a:xfrm>
          <a:off x="6297335" y="2518313"/>
          <a:ext cx="2697229" cy="1799052"/>
        </a:xfrm>
        <a:prstGeom prst="rect">
          <a:avLst/>
        </a:prstGeom>
      </dsp:spPr>
      <dsp:style>
        <a:lnRef idx="2">
          <a:schemeClr val="accent4">
            <a:tint val="40000"/>
            <a:alpha val="90000"/>
            <a:hueOff val="18480000"/>
            <a:satOff val="-8626"/>
            <a:lumOff val="0"/>
            <a:alpha val="90196"/>
          </a:schemeClr>
        </a:lnRef>
        <a:fillRef idx="1">
          <a:schemeClr val="accent4">
            <a:tint val="40000"/>
            <a:alpha val="90000"/>
            <a:hueOff val="18480000"/>
            <a:satOff val="-8626"/>
            <a:lumOff val="0"/>
            <a:alpha val="90196"/>
          </a:schemeClr>
        </a:fillRef>
        <a:effectRef idx="0">
          <a:scrgbClr r="0" g="0" b="0"/>
        </a:effectRef>
        <a:fontRef idx="minor"/>
      </dsp:style>
      <dsp:txBody>
        <a:bodyPr vert="horz" wrap="square" lIns="0" tIns="128016" rIns="128016" bIns="128016" anchor="ctr"/>
        <a:lstStyle>
          <a:lvl1pPr algn="l">
            <a:defRPr sz="18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lvl="0">
            <a:lnSpc>
              <a:spcPct val="100000"/>
            </a:lnSpc>
            <a:spcBef>
              <a:spcPct val="0"/>
            </a:spcBef>
            <a:spcAft>
              <a:spcPct val="35000"/>
            </a:spcAft>
          </a:pPr>
          <a:r>
            <a:rPr lang="zh-CN">
              <a:solidFill>
                <a:schemeClr val="dk1"/>
              </a:solidFill>
              <a:latin typeface="华文楷体" panose="02010600040101010101" charset="-122"/>
              <a:ea typeface="华文楷体" panose="02010600040101010101" charset="-122"/>
              <a:cs typeface="宋体" pitchFamily="2" charset="-122"/>
              <a:sym typeface="+mn-ea"/>
            </a:rPr>
            <a:t>管理部门每年检查一次，做好防磁、防潮、防尘等工作，防止因存储介质损坏而造成数据丢失。</a:t>
          </a:r>
          <a:endParaRPr lang="zh-CN" altLang="en-US">
            <a:solidFill>
              <a:schemeClr val="dk1"/>
            </a:solidFill>
          </a:endParaRPr>
        </a:p>
      </dsp:txBody>
      <dsp:txXfrm>
        <a:off x="6297335" y="2518313"/>
        <a:ext cx="2697229" cy="1799052"/>
      </dsp:txXfrm>
    </dsp:sp>
    <dsp:sp modelId="{789C2E5F-53BE-4B9F-8B8F-155498EB6E4B}">
      <dsp:nvSpPr>
        <dsp:cNvPr id="8" name="椭圆 7"/>
        <dsp:cNvSpPr/>
      </dsp:nvSpPr>
      <dsp:spPr bwMode="white">
        <a:xfrm>
          <a:off x="4858813" y="0"/>
          <a:ext cx="1798153" cy="1798153"/>
        </a:xfrm>
        <a:prstGeom prst="ellipse">
          <a:avLst/>
        </a:prstGeom>
      </dsp:spPr>
      <dsp:style>
        <a:lnRef idx="2">
          <a:schemeClr val="lt1"/>
        </a:lnRef>
        <a:fillRef idx="1">
          <a:schemeClr val="accent4">
            <a:hueOff val="18480000"/>
            <a:satOff val="-9803"/>
            <a:lumOff val="0"/>
            <a:alpha val="100000"/>
          </a:schemeClr>
        </a:fillRef>
        <a:effectRef idx="0">
          <a:scrgbClr r="0" g="0" b="0"/>
        </a:effectRef>
        <a:fontRef idx="minor">
          <a:schemeClr val="lt1"/>
        </a:fontRef>
      </dsp:style>
      <dsp:txBody>
        <a:bodyPr vert="horz" wrap="square" lIns="0" tIns="0" rIns="0" bIns="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3000">
              <a:solidFill>
                <a:schemeClr val="tx1"/>
              </a:solidFill>
            </a:rPr>
            <a:t>电子</a:t>
          </a:r>
          <a:endParaRPr lang="en-US" altLang="zh-CN" sz="3000">
            <a:solidFill>
              <a:schemeClr val="tx1"/>
            </a:solidFill>
          </a:endParaRPr>
        </a:p>
        <a:p>
          <a:pPr lvl="0">
            <a:lnSpc>
              <a:spcPct val="100000"/>
            </a:lnSpc>
            <a:spcBef>
              <a:spcPct val="0"/>
            </a:spcBef>
            <a:spcAft>
              <a:spcPct val="35000"/>
            </a:spcAft>
          </a:pPr>
          <a:r>
            <a:rPr lang="en-US" altLang="zh-CN" sz="3000">
              <a:solidFill>
                <a:schemeClr val="tx1"/>
              </a:solidFill>
            </a:rPr>
            <a:t>档案</a:t>
          </a:r>
          <a:endParaRPr lang="en-US" altLang="zh-CN" sz="3000">
            <a:solidFill>
              <a:schemeClr val="tx1"/>
            </a:solidFill>
          </a:endParaRPr>
        </a:p>
      </dsp:txBody>
      <dsp:txXfrm>
        <a:off x="4858813" y="0"/>
        <a:ext cx="1798153" cy="1798153"/>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1" destId="2" srcOrd="0" destOrd="0"/>
      </dgm:cxnLst>
      <dgm:bg/>
      <dgm:whole/>
    </dgm:dataModel>
  </dgm:styleData>
  <dgm:clrData>
    <dgm:dataModel>
      <dgm:ptLst>
        <dgm:pt modelId="0" type="doc">
          <dgm:prSet csTypeId="urn:microsoft.com/office/officeart/2005/8/colors/accent6_5"/>
        </dgm:pt>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nodeVertAlign" val="t"/>
          <dgm:param type="fallback" val="2D"/>
        </dgm:alg>
      </dgm:if>
      <dgm:else name="Name2">
        <dgm:alg type="lin">
          <dgm:param type="linDir" val="fromR"/>
          <dgm:param type="nodeVertAlign" val="t"/>
          <dgm:param type="fallback" val="2D"/>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45"/>
            </a:lvl1pPr>
          </a:lstStyle>
          <a:p>
            <a:pPr fontAlgn="auto"/>
            <a:endParaRPr lang="zh-CN" altLang="en-US" strike="noStrike" noProof="1"/>
          </a:p>
        </p:txBody>
      </p:sp>
      <p:sp>
        <p:nvSpPr>
          <p:cNvPr id="3" name="日期占位符 2"/>
          <p:cNvSpPr>
            <a:spLocks noGrp="1"/>
          </p:cNvSpPr>
          <p:nvPr>
            <p:ph type="dt" sz="quarter" idx="1"/>
          </p:nvPr>
        </p:nvSpPr>
        <p:spPr>
          <a:xfrm>
            <a:off x="4024313" y="0"/>
            <a:ext cx="3078163" cy="512763"/>
          </a:xfrm>
          <a:prstGeom prst="rect">
            <a:avLst/>
          </a:prstGeom>
        </p:spPr>
        <p:txBody>
          <a:bodyPr vert="horz" lIns="91440" tIns="45720" rIns="91440" bIns="45720" rtlCol="0"/>
          <a:lstStyle>
            <a:lvl1pPr algn="r">
              <a:defRPr sz="1245"/>
            </a:lvl1pPr>
          </a:lstStyle>
          <a:p>
            <a:pPr fontAlgn="auto"/>
            <a:fld id="{0F9B84EA-7D68-4D60-9CB1-D50884785D1C}" type="datetimeFigureOut">
              <a:rPr lang="zh-CN" altLang="en-US" sz="1245"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2"/>
          </p:nvPr>
        </p:nvSpPr>
        <p:spPr>
          <a:xfrm>
            <a:off x="0" y="9720263"/>
            <a:ext cx="3078163" cy="514350"/>
          </a:xfrm>
          <a:prstGeom prst="rect">
            <a:avLst/>
          </a:prstGeom>
        </p:spPr>
        <p:txBody>
          <a:bodyPr vert="horz" lIns="91440" tIns="45720" rIns="91440" bIns="45720" rtlCol="0" anchor="b"/>
          <a:lstStyle>
            <a:lvl1pPr algn="l">
              <a:defRPr sz="1245"/>
            </a:lvl1pPr>
          </a:lstStyle>
          <a:p>
            <a:pPr fontAlgn="auto"/>
            <a:endParaRPr lang="zh-CN" altLang="en-US" strike="noStrike" noProof="1"/>
          </a:p>
        </p:txBody>
      </p:sp>
      <p:sp>
        <p:nvSpPr>
          <p:cNvPr id="5" name="灯片编号占位符 4"/>
          <p:cNvSpPr>
            <a:spLocks noGrp="1"/>
          </p:cNvSpPr>
          <p:nvPr>
            <p:ph type="sldNum" sz="quarter" idx="3"/>
          </p:nvPr>
        </p:nvSpPr>
        <p:spPr>
          <a:xfrm>
            <a:off x="4024313" y="9720263"/>
            <a:ext cx="3078163" cy="514350"/>
          </a:xfrm>
          <a:prstGeom prst="rect">
            <a:avLst/>
          </a:prstGeom>
        </p:spPr>
        <p:txBody>
          <a:bodyPr vert="horz" lIns="91440" tIns="45720" rIns="91440" bIns="45720" rtlCol="0" anchor="b"/>
          <a:lstStyle>
            <a:lvl1pPr algn="r">
              <a:defRPr sz="1245"/>
            </a:lvl1pPr>
          </a:lstStyle>
          <a:p>
            <a:pPr fontAlgn="auto"/>
            <a:fld id="{8D4E0FC9-F1F8-4FAE-9988-3BA365CFD46F}" type="slidenum">
              <a:rPr lang="zh-CN" altLang="en-US" sz="1245"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4024313" y="0"/>
            <a:ext cx="3078163" cy="512763"/>
          </a:xfrm>
          <a:prstGeom prst="rect">
            <a:avLst/>
          </a:prstGeom>
        </p:spPr>
        <p:txBody>
          <a:bodyPr vert="horz" lIns="91440" tIns="45720" rIns="91440" bIns="45720" rtlCol="0"/>
          <a:lstStyle>
            <a:lvl1pPr algn="r">
              <a:defRPr sz="1200"/>
            </a:lvl1pPr>
          </a:lstStyle>
          <a:p>
            <a:pPr fontAlgn="auto"/>
            <a:fld id="{D6C8D182-E4C8-4120-9249-FC9774456FFA}" type="datetimeFigureOut">
              <a:rPr lang="zh-CN" altLang="en-US" strike="noStrike" noProof="1" smtClean="0">
                <a:latin typeface="+mn-lt"/>
                <a:ea typeface="+mn-ea"/>
                <a:cs typeface="+mn-cs"/>
              </a:rPr>
            </a:fld>
            <a:endParaRPr lang="zh-CN" altLang="en-US" strike="noStrike" noProof="1"/>
          </a:p>
        </p:txBody>
      </p:sp>
      <p:sp>
        <p:nvSpPr>
          <p:cNvPr id="13316" name="幻灯片图像占位符 3"/>
          <p:cNvSpPr>
            <a:spLocks noGrp="1" noRot="1" noChangeAspect="1"/>
          </p:cNvSpPr>
          <p:nvPr>
            <p:ph type="sldImg"/>
          </p:nvPr>
        </p:nvSpPr>
        <p:spPr>
          <a:xfrm>
            <a:off x="482600" y="1279525"/>
            <a:ext cx="6140450" cy="3454400"/>
          </a:xfrm>
          <a:prstGeom prst="rect">
            <a:avLst/>
          </a:prstGeom>
          <a:noFill/>
          <a:ln w="12700" cap="flat" cmpd="sng">
            <a:solidFill>
              <a:srgbClr val="000000"/>
            </a:solidFill>
            <a:prstDash val="solid"/>
            <a:round/>
            <a:headEnd type="none" w="med" len="med"/>
            <a:tailEnd type="none" w="med" len="med"/>
          </a:ln>
        </p:spPr>
      </p:sp>
      <p:sp>
        <p:nvSpPr>
          <p:cNvPr id="13317" name="备注占位符 4"/>
          <p:cNvSpPr>
            <a:spLocks noGrp="1"/>
          </p:cNvSpPr>
          <p:nvPr>
            <p:ph type="body" sz="quarter"/>
          </p:nvPr>
        </p:nvSpPr>
        <p:spPr>
          <a:xfrm>
            <a:off x="711200" y="4926013"/>
            <a:ext cx="5683250" cy="4029075"/>
          </a:xfrm>
          <a:prstGeom prst="rect">
            <a:avLst/>
          </a:prstGeom>
          <a:noFill/>
          <a:ln w="9525">
            <a:noFill/>
          </a:ln>
        </p:spPr>
        <p:txBody>
          <a:bodyPr vert="horz" lIns="91440" tIns="45720" rIns="91440" bIns="45720" anchor="t" anchorCtr="0"/>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4024313" y="9721850"/>
            <a:ext cx="3078163" cy="512763"/>
          </a:xfrm>
          <a:prstGeom prst="rect">
            <a:avLst/>
          </a:prstGeom>
        </p:spPr>
        <p:txBody>
          <a:bodyPr vert="horz" lIns="91440" tIns="45720" rIns="91440" bIns="45720" rtlCol="0" anchor="b"/>
          <a:lstStyle>
            <a:lvl1pPr algn="r">
              <a:defRPr sz="1200"/>
            </a:lvl1pPr>
          </a:lstStyle>
          <a:p>
            <a:pPr fontAlgn="auto"/>
            <a:fld id="{85D0DACE-38E0-42D2-9336-2B707D34BC6D}"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幻灯片图像占位符 1"/>
          <p:cNvSpPr>
            <a:spLocks noGrp="1" noRot="1"/>
          </p:cNvSpPr>
          <p:nvPr>
            <p:ph type="sldImg"/>
          </p:nvPr>
        </p:nvSpPr>
        <p:spPr/>
      </p:sp>
      <p:sp>
        <p:nvSpPr>
          <p:cNvPr id="15362" name="文本占位符 2"/>
          <p:cNvSpPr>
            <a:spLocks noGrp="1"/>
          </p:cNvSpPr>
          <p:nvPr>
            <p:ph type="body"/>
          </p:nvPr>
        </p:nvSpPr>
        <p:spPr/>
        <p:txBody>
          <a:bodyPr lIns="91440" tIns="45720" rIns="91440" bIns="45720" anchor="t" anchorCtr="0"/>
          <a:p>
            <a:pPr lvl="0"/>
            <a:r>
              <a:rPr lang="zh-CN" altLang="en-US" sz="2400">
                <a:sym typeface="宋体" pitchFamily="2" charset="-122"/>
              </a:rPr>
              <a:t>各位领导、同事，大家下午好！</a:t>
            </a:r>
            <a:endParaRPr lang="zh-CN" altLang="en-US" sz="2400">
              <a:sym typeface="宋体" pitchFamily="2" charset="-122"/>
            </a:endParaRPr>
          </a:p>
          <a:p>
            <a:pPr lvl="0"/>
            <a:r>
              <a:rPr lang="zh-CN" altLang="en-US" sz="2400">
                <a:sym typeface="宋体" pitchFamily="2" charset="-122"/>
              </a:rPr>
              <a:t>下面，我简单介绍国管局会计档案管理相有关制度和工作</a:t>
            </a:r>
            <a:r>
              <a:rPr lang="zh-CN" altLang="en-US" sz="2400">
                <a:sym typeface="宋体" pitchFamily="2" charset="-122"/>
              </a:rPr>
              <a:t>情况。不当的地方请大家批评指正。</a:t>
            </a:r>
            <a:endParaRPr lang="zh-CN" altLang="en-US" sz="2400">
              <a:sym typeface="宋体"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各单位应当在会计年度终了，也就是第二年年初按照要求整理归档上年度会计档案。</a:t>
            </a:r>
            <a:endParaRPr lang="zh-CN" altLang="en-US"/>
          </a:p>
          <a:p>
            <a:r>
              <a:rPr lang="zh-CN" altLang="en-US">
                <a:sym typeface="+mn-ea"/>
              </a:rPr>
              <a:t>在归档程序方面，</a:t>
            </a:r>
            <a:r>
              <a:rPr lang="zh-CN" altLang="en-US"/>
              <a:t>主要有以下几个步骤；</a:t>
            </a:r>
            <a:endParaRPr lang="zh-CN" altLang="en-US"/>
          </a:p>
          <a:p>
            <a:r>
              <a:rPr lang="zh-CN" altLang="en-US"/>
              <a:t>首先，</a:t>
            </a:r>
            <a:r>
              <a:rPr lang="zh-CN" altLang="en-US">
                <a:sym typeface="+mn-ea"/>
              </a:rPr>
              <a:t>各单位对当年形成的会计档案应当按照会计凭证、会计账簿、财务报告、工资类、其他会计资料分别组卷，例如，会计凭证为第一卷，总账为第二卷，财务报告为第三卷等等。有下属机构的单位，应当先按机构分类，然后按上述分类方法组卷。</a:t>
            </a:r>
            <a:endParaRPr lang="zh-CN" altLang="en-US"/>
          </a:p>
          <a:p>
            <a:r>
              <a:rPr lang="zh-CN" altLang="en-US"/>
              <a:t>其次，装订分册会计档案，严格按照会计档案的装订技术要求，将相关纸质资料装订在一起。对于纸质材料装订较多的，可以按照要求进行分册。</a:t>
            </a:r>
            <a:r>
              <a:rPr lang="zh-CN" altLang="en-US">
                <a:sym typeface="+mn-ea"/>
              </a:rPr>
              <a:t>各类会计档案应当按要求定期整理、立卷、装订成册。会计凭证应当按月整理，按账套、时间和记账凭证顺序编号，将记账凭证连同所附原始凭证、汇总凭证等材料加封面封底装订成册；会计账簿应当在会计年度终了后按照账套和账簿种类装订成册；财务报告应当在会计年度终了后，按照月份、季度、半年度、年度装订成册；工资类会计档案应当根据相关要求，按照月份、年度装订成册；其他类会计资料应当按照保管期限装订成册。</a:t>
            </a:r>
            <a:r>
              <a:rPr lang="zh-CN" altLang="en-US"/>
              <a:t>装订好的会计档案需要财务负责人和装订人在封面进行签章。</a:t>
            </a:r>
            <a:endParaRPr lang="zh-CN" altLang="en-US"/>
          </a:p>
          <a:p>
            <a:r>
              <a:rPr lang="zh-CN" altLang="en-US"/>
              <a:t>第三，确定保管期限。按照要求，明确保管期限，并在封面进行标注。</a:t>
            </a:r>
            <a:endParaRPr lang="zh-CN" altLang="en-US"/>
          </a:p>
          <a:p>
            <a:r>
              <a:rPr lang="zh-CN" altLang="en-US"/>
              <a:t>第四，编制《国家机关事务管理局会计档案保管清册》，明确档案清单。</a:t>
            </a:r>
            <a:endParaRPr lang="zh-CN" altLang="en-US"/>
          </a:p>
          <a:p>
            <a:r>
              <a:rPr lang="zh-CN" altLang="en-US"/>
              <a:t>第五，按要求移交会计档案。办法规定，各单位当年形成的会计档案在会计年度终了后，应当由本单位财务管理部门保管1年，期满后移交档案管理部门保管。因工作确有需要的，财务管理部门可延长会计档案保管期限，最长不超过3年。移交后的会计档案严格按照档案管理部门和专业档案管理要求进行管理。</a:t>
            </a:r>
            <a:endParaRPr lang="zh-CN" altLang="en-US"/>
          </a:p>
          <a:p>
            <a:endParaRPr lang="zh-CN" altLang="en-US"/>
          </a:p>
        </p:txBody>
      </p:sp>
      <p:sp>
        <p:nvSpPr>
          <p:cNvPr id="4" name="灯片编号占位符 3"/>
          <p:cNvSpPr>
            <a:spLocks noGrp="1"/>
          </p:cNvSpPr>
          <p:nvPr>
            <p:ph type="sldNum" sz="quarter" idx="5"/>
          </p:nvPr>
        </p:nvSpPr>
        <p:spPr/>
        <p:txBody>
          <a:bodyPr/>
          <a:lstStyle/>
          <a:p>
            <a:fld id="{710306BB-5BF5-4E18-897F-AE25C985C768}" type="slidenum">
              <a:rPr lang="zh-CN" altLang="en-US" smtClean="0"/>
            </a:fld>
            <a:endParaRPr lang="zh-CN" altLang="en-US">
              <a:latin typeface="Arial" panose="020B0604020202020204" pitchFamily="34" charset="0"/>
              <a:ea typeface="黑体" panose="02010609060101010101"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对于档案保管环境，和其他档案的管理条件一致。</a:t>
            </a:r>
            <a:endParaRPr lang="zh-CN" altLang="en-US"/>
          </a:p>
          <a:p>
            <a:r>
              <a:rPr lang="zh-CN" altLang="en-US"/>
              <a:t>纸质会计档案应当在专用档案柜存放，做好防盗、防火、防水、防霉、防鼠、防蛀等工作。纸质会计档案应当保持原有封装状态，不得随意拆封和颠倒顺序。</a:t>
            </a:r>
            <a:endParaRPr lang="zh-CN" altLang="en-US"/>
          </a:p>
          <a:p>
            <a:r>
              <a:rPr lang="zh-CN" altLang="en-US"/>
              <a:t>电子会计档案应当与内容相同的纸质会计档案同时保存，由档案管理部门、财务管理部门和信息管理部门各存一份。管理部门每年检查一次，做好防磁、防潮、防尘等工作，防止因存储介质损坏而造成数据丢失。</a:t>
            </a:r>
            <a:endParaRPr lang="zh-CN" altLang="en-US"/>
          </a:p>
        </p:txBody>
      </p:sp>
      <p:sp>
        <p:nvSpPr>
          <p:cNvPr id="4" name="灯片编号占位符 3"/>
          <p:cNvSpPr>
            <a:spLocks noGrp="1"/>
          </p:cNvSpPr>
          <p:nvPr>
            <p:ph type="sldNum" sz="quarter" idx="5"/>
          </p:nvPr>
        </p:nvSpPr>
        <p:spPr/>
        <p:txBody>
          <a:bodyPr/>
          <a:lstStyle/>
          <a:p>
            <a:fld id="{710306BB-5BF5-4E18-897F-AE25C985C768}" type="slidenum">
              <a:rPr lang="zh-CN" altLang="en-US" smtClean="0"/>
            </a:fld>
            <a:endParaRPr lang="zh-CN" altLang="en-US">
              <a:latin typeface="Arial" panose="020B0604020202020204" pitchFamily="34" charset="0"/>
              <a:ea typeface="黑体" panose="02010609060101010101"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对于涉密档案的保管和使用等管理要求，应当严格执行国家有关保密的法律、法规及政策规定。涉密会计档案的密级确定、变更或者解密，应当由财务管理司提出具体意见，报局</a:t>
            </a:r>
            <a:r>
              <a:rPr lang="zh-CN">
                <a:latin typeface="华文楷体" panose="02010600040101010101" charset="-122"/>
                <a:ea typeface="华文楷体" panose="02010600040101010101" charset="-122"/>
                <a:cs typeface="宋体" pitchFamily="2" charset="-122"/>
                <a:sym typeface="+mn-ea"/>
              </a:rPr>
              <a:t>国安</a:t>
            </a:r>
            <a:r>
              <a:rPr lang="zh-CN" altLang="en-US"/>
              <a:t>保密委员会核准。</a:t>
            </a:r>
            <a:endParaRPr lang="zh-CN" altLang="en-US"/>
          </a:p>
        </p:txBody>
      </p:sp>
      <p:sp>
        <p:nvSpPr>
          <p:cNvPr id="4" name="灯片编号占位符 3"/>
          <p:cNvSpPr>
            <a:spLocks noGrp="1"/>
          </p:cNvSpPr>
          <p:nvPr>
            <p:ph type="sldNum" sz="quarter" idx="5"/>
          </p:nvPr>
        </p:nvSpPr>
        <p:spPr/>
        <p:txBody>
          <a:bodyPr/>
          <a:lstStyle/>
          <a:p>
            <a:fld id="{710306BB-5BF5-4E18-897F-AE25C985C768}" type="slidenum">
              <a:rPr lang="zh-CN" altLang="en-US" smtClean="0"/>
            </a:fld>
            <a:endParaRPr lang="zh-CN" altLang="en-US">
              <a:latin typeface="Arial" panose="020B0604020202020204" pitchFamily="34" charset="0"/>
              <a:ea typeface="黑体" panose="02010609060101010101"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r>
              <a:rPr lang="zh-CN" altLang="en-US"/>
              <a:t>在单位财务管理部门管理满一年后，会计档案应当按照程序移交档案管理部门。按照办法规定，各单位移交会计档案，应当编制《国家机关事务管理局会计档案移交清册》，交接双方按照移交清册的内容逐项核对，双方主要负责人到场监交，经办人和监交人共同在移交清册上签章。移交清册一式三份，交接双方各存一份，一份随同会计档案保管。纸质会计档案移交时应当保持原卷的封装。电子会计档案移交时应当将电子档案及其元数据一并移交，且文件格式应当符合国家档案管理的有关规定，特殊格式的电子会计档案应当与其读取平台一并移交。</a:t>
            </a:r>
            <a:endParaRPr lang="zh-CN" altLang="en-US"/>
          </a:p>
          <a:p>
            <a:r>
              <a:rPr lang="zh-CN" altLang="en-US"/>
              <a:t>该图是我局制定的会计档案移交清册，上面对应注明了档案的相关信息，并需要相关监交移交人员的签名。</a:t>
            </a:r>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noChangeArrowheads="1" noTextEdit="1"/>
          </p:cNvSpPr>
          <p:nvPr>
            <p:ph type="sldImg" idx="4294967295"/>
          </p:nvPr>
        </p:nvSpPr>
        <p:spPr>
          <a:ln>
            <a:miter lim="800000"/>
          </a:ln>
        </p:spPr>
      </p:sp>
      <p:sp>
        <p:nvSpPr>
          <p:cNvPr id="19458" name="备注占位符 2"/>
          <p:cNvSpPr>
            <a:spLocks noGrp="1" noChangeArrowheads="1"/>
          </p:cNvSpPr>
          <p:nvPr>
            <p:ph type="body" idx="4294967295"/>
          </p:nvPr>
        </p:nvSpPr>
        <p:spPr/>
        <p:txBody>
          <a:bodyPr/>
          <a:lstStyle/>
          <a:p>
            <a:r>
              <a:rPr lang="zh-CN" altLang="en-US"/>
              <a:t>这</a:t>
            </a:r>
            <a:r>
              <a:rPr lang="zh-CN" altLang="en-US">
                <a:sym typeface="+mn-ea"/>
              </a:rPr>
              <a:t>里</a:t>
            </a:r>
            <a:r>
              <a:rPr lang="zh-CN" altLang="en-US"/>
              <a:t>有几种特殊情况：</a:t>
            </a:r>
            <a:endParaRPr lang="zh-CN" altLang="en-US"/>
          </a:p>
          <a:p>
            <a:r>
              <a:rPr lang="zh-CN" altLang="en-US"/>
              <a:t>一是单位撤销的，被撤销单位在办理注销登记手续前形成的会计档案，应当移交档案管理部门或业务主管部门。</a:t>
            </a:r>
            <a:endParaRPr lang="zh-CN" altLang="en-US"/>
          </a:p>
          <a:p>
            <a:r>
              <a:rPr lang="zh-CN" altLang="en-US"/>
              <a:t>二是单位分立的，分立后原单位仍然存续，其会计档案应当由分立后存续方统一保管；分立后原单位撤销的，其会计档案应当由一方管理或移交档案管理部门。分立时未结清的会计账目所涉及的原始凭证，应当由业务相关方保存，并按规定办理交接手续。</a:t>
            </a:r>
            <a:endParaRPr lang="zh-CN" altLang="en-US"/>
          </a:p>
          <a:p>
            <a:r>
              <a:rPr lang="zh-CN" altLang="en-US"/>
              <a:t>三是单位合并的，合并后原各单位撤销或一方存续其他方撤销的，原各单位的会计档案由合并后的单位统一保管；合并后原各单位仍存续的，其会计档案由原各单位保管。</a:t>
            </a:r>
            <a:endParaRPr lang="zh-CN" altLang="en-US"/>
          </a:p>
          <a:p>
            <a:r>
              <a:rPr lang="zh-CN" altLang="en-US"/>
              <a:t>四是单位因业务移交其他单位办理所涉及的会计档案，应当由原单位保管，承接业务单位可查阅、复制与业务相关的会计档案。对其中未结清的会计事项所涉及的会计凭证，应当单独抽出，由业务承接单位保存，并按规定办理交接手续。</a:t>
            </a:r>
            <a:endParaRPr lang="zh-CN" altLang="en-US"/>
          </a:p>
        </p:txBody>
      </p:sp>
      <p:sp>
        <p:nvSpPr>
          <p:cNvPr id="1945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fontAlgn="base" hangingPunct="1"/>
            <a:fld id="{F7E6E284-04A2-47FC-9066-7AC8D8EAA2CE}" type="slidenum">
              <a:rPr altLang="en-US">
                <a:latin typeface="Calibri" charset="0"/>
              </a:rPr>
            </a:fld>
            <a:endParaRPr lang="zh-CN" altLang="en-US">
              <a:latin typeface="Calibri"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会计档案涉及单位业务活动或者经营活动等相关内容，对于会计档案的查阅，必须要强化流程管理。</a:t>
            </a:r>
            <a:endParaRPr lang="zh-CN" altLang="en-US"/>
          </a:p>
          <a:p>
            <a:r>
              <a:rPr lang="zh-CN" altLang="en-US"/>
              <a:t>本单位人员查阅或者复制纸质会计档案，应当经财务负责人批准，并填写《国家机关事务管理局会计档案查阅复制登记簿》。</a:t>
            </a:r>
            <a:endParaRPr lang="zh-CN" altLang="en-US"/>
          </a:p>
          <a:p>
            <a:r>
              <a:rPr lang="zh-CN" altLang="en-US"/>
              <a:t>外单位人员查阅或者复制纸质会计档案，应当经主要负责人批准，并填写《国家机关事务管理局会计档案查阅复制登记簿》。</a:t>
            </a:r>
            <a:endParaRPr lang="zh-CN" altLang="en-US"/>
          </a:p>
          <a:p>
            <a:r>
              <a:rPr lang="zh-CN" altLang="en-US"/>
              <a:t>纸质会计档案的查阅或者复制应当由会计档案管理人员负责办理。严禁在会计档案上涂改和做任何标记，严禁拆封和抽换档案。</a:t>
            </a:r>
            <a:endParaRPr lang="zh-CN" altLang="en-US"/>
          </a:p>
          <a:p>
            <a:r>
              <a:rPr lang="zh-CN" altLang="en-US"/>
              <a:t>会计档案查阅过程中一般不得进行拍照或摄像，工作确有需要的应履行与纸质会计档案相同的查阅或复制手续，并在备注栏内注明查阅方式。</a:t>
            </a:r>
            <a:endParaRPr lang="zh-CN" altLang="en-US"/>
          </a:p>
          <a:p>
            <a:r>
              <a:rPr lang="zh-CN" altLang="en-US"/>
              <a:t>该图就是我局的会计档案查阅复制登记簿。</a:t>
            </a:r>
            <a:endParaRPr lang="zh-CN" altLang="en-US"/>
          </a:p>
        </p:txBody>
      </p:sp>
      <p:sp>
        <p:nvSpPr>
          <p:cNvPr id="4" name="灯片编号占位符 3"/>
          <p:cNvSpPr>
            <a:spLocks noGrp="1"/>
          </p:cNvSpPr>
          <p:nvPr>
            <p:ph type="sldNum" sz="quarter" idx="5"/>
          </p:nvPr>
        </p:nvSpPr>
        <p:spPr/>
        <p:txBody>
          <a:bodyPr/>
          <a:lstStyle/>
          <a:p>
            <a:fld id="{710306BB-5BF5-4E18-897F-AE25C985C768}" type="slidenum">
              <a:rPr lang="zh-CN" altLang="en-US" smtClean="0"/>
            </a:fld>
            <a:endParaRPr lang="zh-CN" altLang="en-US">
              <a:latin typeface="Arial" panose="020B0604020202020204" pitchFamily="34" charset="0"/>
              <a:ea typeface="黑体" panose="02010609060101010101"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幻灯片图像占位符 1"/>
          <p:cNvSpPr>
            <a:spLocks noGrp="1" noRot="1" noChangeAspect="1" noChangeArrowheads="1" noTextEdit="1"/>
          </p:cNvSpPr>
          <p:nvPr>
            <p:ph type="sldImg" idx="4294967295"/>
          </p:nvPr>
        </p:nvSpPr>
        <p:spPr>
          <a:ln>
            <a:miter lim="800000"/>
          </a:ln>
        </p:spPr>
      </p:sp>
      <p:sp>
        <p:nvSpPr>
          <p:cNvPr id="24578" name="备注占位符 2"/>
          <p:cNvSpPr>
            <a:spLocks noGrp="1" noChangeArrowheads="1"/>
          </p:cNvSpPr>
          <p:nvPr>
            <p:ph type="body" idx="4294967295"/>
          </p:nvPr>
        </p:nvSpPr>
        <p:spPr/>
        <p:txBody>
          <a:bodyPr/>
          <a:lstStyle/>
          <a:p>
            <a:r>
              <a:rPr lang="zh-CN" altLang="en-US"/>
              <a:t>而在审计巡视工作中，一般都会涉及会计档案的查询。办法也做了具体规定：</a:t>
            </a:r>
            <a:endParaRPr lang="zh-CN" altLang="en-US"/>
          </a:p>
          <a:p>
            <a:r>
              <a:rPr lang="zh-CN" altLang="en-US"/>
              <a:t>纪检监察、司法等机关查阅或者复制纸质会计档案，经办人员应当持执法证、检查通知书等有效证件，按照有关规定办理查阅或者复制手续。</a:t>
            </a:r>
            <a:endParaRPr lang="zh-CN" altLang="en-US"/>
          </a:p>
          <a:p>
            <a:r>
              <a:rPr lang="zh-CN" altLang="en-US"/>
              <a:t>审计、税务、财政等部门查阅或者复制会计档案，经办人员应当持审计（或检查）通知书，按照有关规定办理查阅或者复制手续。</a:t>
            </a:r>
            <a:endParaRPr lang="zh-CN" altLang="en-US"/>
          </a:p>
          <a:p>
            <a:r>
              <a:rPr lang="zh-CN" altLang="en-US"/>
              <a:t>会计档案一般不得外借，上述查阅单位因特殊情况需将纸质会计档案从保管场所移至被审查单位办公区域内其他场所时，应经主要负责人批准，并填写《国管局会计档案查阅复制登记簿》办理外借手续。收回会计档案时，应当按照查阅复制登记簿逐项核对会计档案，确认全部收回后在查阅复制登记簿的备注栏内备注并签章。</a:t>
            </a:r>
            <a:endParaRPr lang="zh-CN" altLang="en-US"/>
          </a:p>
        </p:txBody>
      </p:sp>
      <p:sp>
        <p:nvSpPr>
          <p:cNvPr id="2457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fontAlgn="base" hangingPunct="1"/>
            <a:fld id="{3DD52FCD-59E9-4D2E-B93F-E1589C01FB86}" type="slidenum">
              <a:rPr altLang="en-US">
                <a:latin typeface="Calibri" charset="0"/>
                <a:ea typeface="微软雅黑" charset="-122"/>
              </a:rPr>
            </a:fld>
            <a:endParaRPr lang="zh-CN" altLang="en-US">
              <a:latin typeface="Calibri" charset="0"/>
              <a:ea typeface="微软雅黑"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r>
              <a:rPr lang="zh-CN" altLang="en-US"/>
              <a:t>对于电子会计档案，一般不得以任何形式复制后带出被查单位。纪检监察、司法机关或审计、税务、财政等部门因特殊情况确需复制且携带外出的，应当经主要负责人批准，填写《国家机关事务管理局会计档案查阅复制登记簿》。电子会计档案的查阅或者复制应当由会计档案管理人员负责办理，并在备注栏内注明复制情况。</a:t>
            </a:r>
            <a:endParaRPr lang="zh-CN" altLang="en-US"/>
          </a:p>
          <a:p>
            <a:endParaRPr lang="zh-CN" altLang="en-US"/>
          </a:p>
          <a:p>
            <a:r>
              <a:rPr lang="zh-CN" altLang="en-US"/>
              <a:t>对于涉密档案，没有经过原定密单位或者其上级单位批准，不得查阅、复制或者摘抄涉密会计档案。</a:t>
            </a:r>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r>
              <a:rPr lang="zh-CN" altLang="en-US"/>
              <a:t>各单位档案管理部门应当定期组织单位会计、审计等部门对已到保管期的会计档案进行鉴定，并编制《国家机关事务管理局会计档案销毁鉴定意见书》和《国家机关事务管理局会计档案销毁清册》，经相关部门负责人及经办人签字，报主要负责人审批同意后销毁。</a:t>
            </a:r>
            <a:endParaRPr lang="zh-CN" altLang="en-US"/>
          </a:p>
          <a:p>
            <a:r>
              <a:rPr lang="zh-CN" altLang="en-US"/>
              <a:t>该图是会计档案销毁鉴定意见书，我们可以看到需要经过档案管理部门、财务管理部门、审计部门以及信息管理部门的审核签字，最后经主要负责同志审定。</a:t>
            </a:r>
            <a:endParaRPr lang="zh-CN" altLang="en-US"/>
          </a:p>
          <a:p>
            <a:r>
              <a:rPr lang="zh-CN" altLang="en-US"/>
              <a:t>会计档案销毁清册的格式如图。这两份材料均需由档案管理部门永久保存，确保后续档案溯源可查。</a:t>
            </a:r>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r>
              <a:rPr lang="zh-CN" altLang="en-US">
                <a:sym typeface="+mn-ea"/>
              </a:rPr>
              <a:t>经鉴定需要销毁的纸质会计档案，应当由档案管理部门负责组织销毁，本单位财务管理部门共同监督。电子档案的销毁还应当符合国家有关电子档案的规定，由档案管理部门、财务管理部门和信息管理部门共同监销。</a:t>
            </a:r>
            <a:endParaRPr lang="zh-CN" altLang="en-US"/>
          </a:p>
          <a:p>
            <a:r>
              <a:rPr lang="zh-CN" altLang="en-US">
                <a:sym typeface="+mn-ea"/>
              </a:rPr>
              <a:t>保管期满但未结清债权、债务的会计凭证和涉及其他未了事项的会计凭证，纸质会计档案单独立卷，电子会计档案单独转存，应当在会计档案鉴定意见书、会计档案销毁清册、会计档案保管清册中列明。</a:t>
            </a:r>
            <a:endParaRPr lang="zh-CN" altLang="en-US"/>
          </a:p>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r>
              <a:rPr lang="zh-CN" altLang="en-US"/>
              <a:t>2015年底，财政部、国家档案局修订印发了《会计档案管理办法》（财政部 国家档案局令第79号）。</a:t>
            </a:r>
            <a:endParaRPr lang="zh-CN" altLang="en-US"/>
          </a:p>
          <a:p>
            <a:r>
              <a:rPr lang="zh-CN" altLang="en-US"/>
              <a:t>同时，在充分征求局属各单位意见的基础上，财务管理司根据上位制度的修订情况，对《国务院机关事务管理局会计档案管理办法》（局办〔2010〕34号）进行了修订，并于</a:t>
            </a:r>
            <a:r>
              <a:rPr lang="en-US" altLang="zh-CN"/>
              <a:t>2018</a:t>
            </a:r>
            <a:r>
              <a:rPr lang="zh-CN" altLang="en-US"/>
              <a:t>年初印发了《国家机关事务管理局会计档案管理办法》（局办〔2018〕11号）。新的会计档案管理办法对办法的适用范围、档案保管期限、电子档案管理要求以及其他具体事项进行了规范，进一步推动提高局属单位会计档案管理的</a:t>
            </a:r>
            <a:r>
              <a:rPr lang="zh-CN" altLang="en-US"/>
              <a:t>规范性。</a:t>
            </a:r>
            <a:endParaRPr lang="zh-CN" altLang="en-US"/>
          </a:p>
          <a:p>
            <a:r>
              <a:rPr lang="zh-CN" altLang="en-US"/>
              <a:t>与旧办法相比，新《办法》主要有四点比较大的</a:t>
            </a:r>
            <a:r>
              <a:rPr lang="zh-CN" altLang="en-US"/>
              <a:t>变化：</a:t>
            </a:r>
            <a:endParaRPr lang="zh-CN" altLang="en-US"/>
          </a:p>
          <a:p>
            <a:r>
              <a:rPr lang="zh-CN" altLang="en-US"/>
              <a:t>一是将适用范围扩大至局属各单位，对全局会计档案管理工作作出统一规范，并明确财务管理司和局属各单位会计档案管理的职能定位。</a:t>
            </a:r>
            <a:endParaRPr lang="zh-CN" altLang="en-US"/>
          </a:p>
          <a:p>
            <a:r>
              <a:rPr lang="zh-CN" altLang="en-US"/>
              <a:t>二是与上位法同步调整档案保管期限，明确为永久和定期两种类型，定期包括</a:t>
            </a:r>
            <a:r>
              <a:rPr lang="en-US" altLang="zh-CN"/>
              <a:t>10</a:t>
            </a:r>
            <a:r>
              <a:rPr lang="zh-CN" altLang="en-US"/>
              <a:t>年和</a:t>
            </a:r>
            <a:r>
              <a:rPr lang="en-US" altLang="zh-CN"/>
              <a:t>30</a:t>
            </a:r>
            <a:r>
              <a:rPr lang="zh-CN" altLang="en-US"/>
              <a:t>年</a:t>
            </a:r>
            <a:r>
              <a:rPr lang="zh-CN" altLang="en-US"/>
              <a:t>两类。</a:t>
            </a:r>
            <a:endParaRPr lang="zh-CN" altLang="en-US"/>
          </a:p>
          <a:p>
            <a:r>
              <a:rPr lang="zh-CN" altLang="en-US"/>
              <a:t>三是</a:t>
            </a:r>
            <a:r>
              <a:rPr lang="zh-CN" altLang="en-US"/>
              <a:t>增加电子档案管理要求，在与财政部、国家档案局新的《会计档案管理办法》接轨的</a:t>
            </a:r>
            <a:r>
              <a:rPr lang="zh-CN" altLang="en-US"/>
              <a:t>基础上，考虑到我局会计档案管理水平的实际状况和会计档案保管的安全性要求，在遵循上位法基本原则的前提下做出一定的调整。</a:t>
            </a:r>
            <a:endParaRPr lang="zh-CN" altLang="en-US"/>
          </a:p>
          <a:p>
            <a:r>
              <a:rPr lang="zh-CN" altLang="en-US"/>
              <a:t>四是细化规范事项，</a:t>
            </a:r>
            <a:r>
              <a:rPr lang="zh-CN" altLang="en-US"/>
              <a:t>例如将半年财务报告、会计档案销毁意见书和社会保险等相关资料纳入会计档案范畴进行明确列示；增加单位因业务移交涉及的会计档案交接的规定；规定会计档案销毁前要进行鉴定，明确局属各单位会计档案查阅、复制或外借的审批权限和办理手续，增加对会计档案拍照的具体规定。</a:t>
            </a:r>
            <a:endParaRPr lang="zh-CN" altLang="en-US"/>
          </a:p>
          <a:p>
            <a:r>
              <a:rPr lang="zh-CN" altLang="en-US"/>
              <a:t>下面，我结合办法介绍国管局会计档案</a:t>
            </a:r>
            <a:r>
              <a:rPr lang="zh-CN" altLang="en-US"/>
              <a:t>管理。</a:t>
            </a:r>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atin typeface="华文楷体" panose="02010600040101010101" charset="-122"/>
                <a:ea typeface="华文楷体" panose="02010600040101010101" charset="-122"/>
                <a:cs typeface="宋体" pitchFamily="2" charset="-122"/>
                <a:sym typeface="+mn-ea"/>
              </a:rPr>
              <a:t>《会计档案管理办法》中规定，同时满足下列条件的，单位内部形成的属于归档范围的电子会计资料可仅以电子形式保存，形成电子会计档案：</a:t>
            </a:r>
            <a:endParaRPr lang="zh-CN" altLang="en-US"/>
          </a:p>
          <a:p>
            <a:r>
              <a:rPr lang="zh-CN" altLang="en-US"/>
              <a:t>（一）形成的电子会计资料来源真实有效，由计算机等电子设备形成和传输；</a:t>
            </a:r>
            <a:endParaRPr lang="zh-CN" altLang="en-US"/>
          </a:p>
          <a:p>
            <a:r>
              <a:rPr lang="zh-CN" altLang="en-US"/>
              <a:t>（二）使用的会计核算系统能够准确、完整、有效接收和读取电子会计资料，能够输出符合国家标准归档格式的会计凭证、会计账簿、财务会计报表等会计资料，设定了经办、审核、审批等必要的审签程序；</a:t>
            </a:r>
            <a:endParaRPr lang="zh-CN" altLang="en-US"/>
          </a:p>
          <a:p>
            <a:r>
              <a:rPr lang="zh-CN" altLang="en-US"/>
              <a:t>（三）使用的电子档案管理系统能够有效接收、管理、利用电子会计档案，符合电子档案的长期保管要求，并建立了电子会计档案与相关联的其他纸质会计档案的检索关系；</a:t>
            </a:r>
            <a:endParaRPr lang="zh-CN" altLang="en-US"/>
          </a:p>
          <a:p>
            <a:r>
              <a:rPr lang="zh-CN" altLang="en-US"/>
              <a:t>（四）采取有效措施，防止电子会计档案被篡改；</a:t>
            </a:r>
            <a:endParaRPr lang="zh-CN" altLang="en-US"/>
          </a:p>
          <a:p>
            <a:r>
              <a:rPr lang="zh-CN" altLang="en-US"/>
              <a:t>（五）建立电子会计档案备份制度，能够有效防范自然灾害、意外事故和人为破坏的影响；</a:t>
            </a:r>
            <a:endParaRPr lang="zh-CN" altLang="en-US"/>
          </a:p>
          <a:p>
            <a:r>
              <a:rPr lang="zh-CN" altLang="en-US"/>
              <a:t>（六）形成的电子会计资料不属于具有永久保存价值或者其他重要保存价值的会计档案。</a:t>
            </a:r>
            <a:endParaRPr lang="zh-CN" altLang="en-US"/>
          </a:p>
          <a:p>
            <a:endParaRPr lang="zh-CN" altLang="en-US"/>
          </a:p>
          <a:p>
            <a:r>
              <a:rPr lang="zh-CN" altLang="en-US"/>
              <a:t>财政部、国家档案局新的《会计档案管理办法》规定电子会计档案在满足一定条件下可以仅以电子形式保存，我局新的《办法》要求局属各单位应规范建立、高效使用、严格管理电子会计档案，但目前，我局要求局属各单位会计档案暂时不得仅以电子形式存储，必须</a:t>
            </a:r>
            <a:r>
              <a:rPr lang="zh-CN" altLang="en-US"/>
              <a:t>将内容相同的纸质会计档案同时保存。</a:t>
            </a:r>
            <a:endParaRPr lang="zh-CN" altLang="en-US"/>
          </a:p>
        </p:txBody>
      </p:sp>
      <p:sp>
        <p:nvSpPr>
          <p:cNvPr id="4" name="灯片编号占位符 3"/>
          <p:cNvSpPr>
            <a:spLocks noGrp="1"/>
          </p:cNvSpPr>
          <p:nvPr>
            <p:ph type="sldNum" sz="quarter" idx="5"/>
          </p:nvPr>
        </p:nvSpPr>
        <p:spPr/>
        <p:txBody>
          <a:bodyPr/>
          <a:lstStyle/>
          <a:p>
            <a:fld id="{710306BB-5BF5-4E18-897F-AE25C985C768}" type="slidenum">
              <a:rPr lang="zh-CN" altLang="en-US" smtClean="0"/>
            </a:fld>
            <a:endParaRPr lang="zh-CN" altLang="en-US">
              <a:latin typeface="Arial" panose="020B0604020202020204" pitchFamily="34" charset="0"/>
              <a:ea typeface="黑体" panose="02010609060101010101"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r>
              <a:rPr lang="zh-CN" altLang="en-US"/>
              <a:t>随着数字技术的深入应用，会计信息化工作正在以前所未有的速度推进，信息化程度和水平大幅度提高，产生大量</a:t>
            </a:r>
            <a:r>
              <a:rPr lang="zh-CN" altLang="en-US"/>
              <a:t>的电子会计资料，给电子会计资料的归档提出了紧迫的要求。随着社会的进步、大数据技术的应用，传统纸质会计档案管理模式越来越不能满足各单位对多维会计档案信息的需求，这对会计档案的管理效率、利用方式都提出了更高需求。</a:t>
            </a:r>
            <a:endParaRPr lang="zh-CN" altLang="en-US"/>
          </a:p>
          <a:p>
            <a:r>
              <a:rPr lang="zh-CN" altLang="en-US"/>
              <a:t>计档案工作也在信息化发展趋势，实行数字化转型，</a:t>
            </a:r>
            <a:r>
              <a:rPr lang="zh-CN" altLang="en-US"/>
              <a:t>推动会计资料和会计档案管理的电子化归档。</a:t>
            </a:r>
            <a:endParaRPr lang="zh-CN" altLang="en-US"/>
          </a:p>
          <a:p>
            <a:r>
              <a:rPr lang="en-US" altLang="zh-CN"/>
              <a:t>2020</a:t>
            </a:r>
            <a:r>
              <a:rPr lang="zh-CN" altLang="en-US"/>
              <a:t>年</a:t>
            </a:r>
            <a:r>
              <a:rPr lang="en-US" altLang="zh-CN"/>
              <a:t>3</a:t>
            </a:r>
            <a:r>
              <a:rPr lang="zh-CN" altLang="en-US"/>
              <a:t>月，财政部、国家档案局引发了《关于规范电子会计凭证报销入账归档的通知》，</a:t>
            </a:r>
            <a:r>
              <a:rPr lang="zh-CN" altLang="en-US"/>
              <a:t>对围绕电子会计凭证报销入账归档的合法性、规范性，从五个方面提出具体要求。</a:t>
            </a:r>
            <a:endParaRPr lang="zh-CN" altLang="en-US"/>
          </a:p>
          <a:p>
            <a:r>
              <a:rPr lang="zh-CN" altLang="en-US"/>
              <a:t>2022年4月7日，国家档案局发布通知，正式发布《档案服务外包工作规范第4部分：档案整理服务》等12项档案行业标准，其中</a:t>
            </a:r>
            <a:r>
              <a:rPr lang="zh-CN" altLang="en-US"/>
              <a:t>就包括《电子会计档案管理规范》，规定了电子会计资料形成、收集、整理、归档和电子会计档案保管、统计、利用、鉴定、处置等工作的要求，适用于机关、团体、企业事业单位和其他组织开展电子会计档案管理活动。</a:t>
            </a:r>
            <a:endParaRPr lang="zh-CN" altLang="en-US"/>
          </a:p>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r>
              <a:rPr lang="en-US" altLang="zh-CN"/>
              <a:t>2023</a:t>
            </a:r>
            <a:r>
              <a:rPr lang="zh-CN" altLang="en-US"/>
              <a:t>年</a:t>
            </a:r>
            <a:r>
              <a:rPr lang="en-US" altLang="zh-CN"/>
              <a:t>5</a:t>
            </a:r>
            <a:r>
              <a:rPr lang="zh-CN" altLang="en-US"/>
              <a:t>月，财政部会计司公布了电子凭证会计数据标准（试行版），对增值税电子发票、全面数字化的电子发票、财政电子票据、电子非税收入一般缴款书、银行电子回单、电子对账单等</a:t>
            </a:r>
            <a:r>
              <a:rPr lang="en-US" altLang="zh-CN"/>
              <a:t>9</a:t>
            </a:r>
            <a:r>
              <a:rPr lang="zh-CN" altLang="en-US"/>
              <a:t>类电子凭证会计数据标准进行了规范。会计凭证、会计档案的电子化归档已经成为财务管理工作</a:t>
            </a:r>
            <a:r>
              <a:rPr lang="zh-CN" altLang="en-US"/>
              <a:t>中的新</a:t>
            </a:r>
            <a:r>
              <a:rPr lang="zh-CN" altLang="en-US"/>
              <a:t>趋势。</a:t>
            </a:r>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r>
              <a:rPr lang="zh-CN" altLang="en-US"/>
              <a:t>这是《电子会计档案管理规范》中对电子会计档案管理流程的定义，电子会计档案管理由会计人员、档案人员分工负责,涉及会计核算系统、业务系统、电子会计档案管 理信息系统等信息系统,管理过程包括电子会计资料的形成、收集、整理、归档和电子会计档案的保管、 统计 、利用 、鉴定 、处置等 ,我们可以看到，电子会计档案涉及系统纷杂，与报销核算系统以及业务系统、资金管理系统等紧密</a:t>
            </a:r>
            <a:r>
              <a:rPr lang="zh-CN" altLang="en-US"/>
              <a:t>连接。</a:t>
            </a:r>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幻灯片图像占位符 1"/>
          <p:cNvSpPr>
            <a:spLocks noGrp="1" noRot="1" noChangeAspect="1" noChangeArrowheads="1" noTextEdit="1"/>
          </p:cNvSpPr>
          <p:nvPr>
            <p:ph type="sldImg" idx="4294967295"/>
          </p:nvPr>
        </p:nvSpPr>
        <p:spPr>
          <a:ln>
            <a:miter lim="800000"/>
          </a:ln>
        </p:spPr>
      </p:sp>
      <p:sp>
        <p:nvSpPr>
          <p:cNvPr id="11266" name="备注占位符 2"/>
          <p:cNvSpPr>
            <a:spLocks noGrp="1" noChangeArrowheads="1"/>
          </p:cNvSpPr>
          <p:nvPr>
            <p:ph type="body" idx="4294967295"/>
          </p:nvPr>
        </p:nvSpPr>
        <p:spPr/>
        <p:txBody>
          <a:bodyPr/>
          <a:lstStyle/>
          <a:p>
            <a:r>
              <a:rPr lang="zh-CN" altLang="en-US"/>
              <a:t>最后，我给大家在简要汇报一下目前财务管理服务平台正在推行的电子档案管理模块。</a:t>
            </a:r>
            <a:endParaRPr lang="zh-CN" altLang="en-US"/>
          </a:p>
          <a:p>
            <a:r>
              <a:rPr lang="zh-CN" altLang="en-US"/>
              <a:t>财务管理司在</a:t>
            </a:r>
            <a:r>
              <a:rPr lang="en-US" altLang="zh-CN"/>
              <a:t>2019</a:t>
            </a:r>
            <a:r>
              <a:rPr lang="zh-CN" altLang="en-US"/>
              <a:t>年起开始推行会计原始凭证电子化上传工作，但是上传主要集中在会计记账凭证的后端，与记账凭证关联，但无法与实际会计档案归档进行匹配，还不能算是会计电子档案。</a:t>
            </a:r>
            <a:endParaRPr lang="zh-CN" altLang="en-US"/>
          </a:p>
          <a:p>
            <a:r>
              <a:rPr lang="zh-CN" altLang="en-US"/>
              <a:t>去年，我们在部分试点单位推开线上报销，逐步推行电子档案。目前在政府采购中心、宾馆管理中心、国兴、国二招等单位推开的电子档案管理系统在一定程度上实现了会计电子档案的管理。</a:t>
            </a:r>
            <a:endParaRPr lang="zh-CN" altLang="en-US"/>
          </a:p>
          <a:p>
            <a:r>
              <a:rPr lang="zh-CN" altLang="en-US">
                <a:sym typeface="+mn-ea"/>
              </a:rPr>
              <a:t>上图是档案系统的应用场景，具体包括档案入库、档案查询和库房管理。</a:t>
            </a:r>
            <a:endParaRPr lang="zh-CN" altLang="en-US">
              <a:sym typeface="+mn-ea"/>
            </a:endParaRPr>
          </a:p>
          <a:p>
            <a:r>
              <a:rPr lang="zh-CN" altLang="en-US">
                <a:sym typeface="+mn-ea"/>
              </a:rPr>
              <a:t>从入库流程上看，主要包括档案采集、匹配、复审、分册、入库；</a:t>
            </a:r>
            <a:endParaRPr lang="zh-CN" altLang="en-US">
              <a:sym typeface="+mn-ea"/>
            </a:endParaRPr>
          </a:p>
          <a:p>
            <a:r>
              <a:rPr lang="zh-CN" altLang="en-US"/>
              <a:t>从档案借阅上看，主要包括节约申请，审批以及在线查看；</a:t>
            </a:r>
            <a:endParaRPr lang="zh-CN" altLang="en-US"/>
          </a:p>
          <a:p>
            <a:r>
              <a:rPr lang="zh-CN" altLang="en-US"/>
              <a:t>从库房管理上看，模块支持档案调拨、盘点、销毁以及统计等工作。</a:t>
            </a:r>
            <a:endParaRPr lang="zh-CN" altLang="en-US"/>
          </a:p>
          <a:p>
            <a:endParaRPr lang="zh-CN" altLang="en-US"/>
          </a:p>
        </p:txBody>
      </p:sp>
      <p:sp>
        <p:nvSpPr>
          <p:cNvPr id="1126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fontAlgn="base" hangingPunct="1"/>
            <a:fld id="{47E703F0-1593-4875-9D49-14CA9814394F}" type="slidenum">
              <a:rPr altLang="en-US">
                <a:latin typeface="Calibri" charset="0"/>
              </a:rPr>
            </a:fld>
            <a:endParaRPr lang="zh-CN" altLang="en-US">
              <a:latin typeface="Calibri"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sym typeface="+mn-ea"/>
              </a:rPr>
              <a:t>档案匹配主要是指会计记账凭证与报销单据影像</a:t>
            </a:r>
            <a:r>
              <a:rPr lang="en-US" altLang="zh-CN">
                <a:sym typeface="+mn-ea"/>
              </a:rPr>
              <a:t> </a:t>
            </a:r>
            <a:r>
              <a:rPr lang="zh-CN" altLang="en-US">
                <a:sym typeface="+mn-ea"/>
              </a:rPr>
              <a:t>的匹配。目前新的报销平台是在业务前端进行影像上传，可以手机拍照、扫描仪扫描等，也支持电子发票类型的文件直接上传。匹配工作是自动进行的无需人为操作。</a:t>
            </a:r>
            <a:endParaRPr lang="zh-CN" altLang="en-US">
              <a:sym typeface="+mn-ea"/>
            </a:endParaRPr>
          </a:p>
          <a:p>
            <a:r>
              <a:rPr lang="zh-CN" altLang="en-US"/>
              <a:t>点击查看，就可以查阅这一条会计档案的凭证信息。</a:t>
            </a:r>
            <a:endParaRPr lang="zh-CN" altLang="en-US"/>
          </a:p>
        </p:txBody>
      </p:sp>
      <p:sp>
        <p:nvSpPr>
          <p:cNvPr id="4" name="灯片编号占位符 3"/>
          <p:cNvSpPr>
            <a:spLocks noGrp="1"/>
          </p:cNvSpPr>
          <p:nvPr>
            <p:ph type="sldNum" sz="quarter" idx="5"/>
          </p:nvPr>
        </p:nvSpPr>
        <p:spPr/>
        <p:txBody>
          <a:bodyPr/>
          <a:lstStyle/>
          <a:p>
            <a:fld id="{710306BB-5BF5-4E18-897F-AE25C985C768}" type="slidenum">
              <a:rPr lang="zh-CN" altLang="en-US" smtClean="0"/>
            </a:fld>
            <a:endParaRPr lang="zh-CN" altLang="en-US">
              <a:latin typeface="Arial" panose="020B0604020202020204" pitchFamily="34" charset="0"/>
              <a:ea typeface="黑体" panose="02010609060101010101"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sym typeface="+mn-ea"/>
              </a:rPr>
              <a:t>凭证分册是按照纸质分册进行的，这样子可以保证电子档案的册数信息与实物保持一致。</a:t>
            </a:r>
            <a:endParaRPr lang="zh-CN" altLang="en-US">
              <a:sym typeface="+mn-ea"/>
            </a:endParaRPr>
          </a:p>
          <a:p>
            <a:r>
              <a:rPr lang="zh-CN" altLang="en-US"/>
              <a:t>同时，分册后的档案入库后，可以登记具体入库的地点信息，确保后续纸质档案地点可查。档案调拨、接收、销毁以及盘点等操作就不做具体说明了。</a:t>
            </a:r>
            <a:endParaRPr lang="zh-CN" altLang="en-US"/>
          </a:p>
        </p:txBody>
      </p:sp>
      <p:sp>
        <p:nvSpPr>
          <p:cNvPr id="4" name="灯片编号占位符 3"/>
          <p:cNvSpPr>
            <a:spLocks noGrp="1"/>
          </p:cNvSpPr>
          <p:nvPr>
            <p:ph type="sldNum" sz="quarter" idx="5"/>
          </p:nvPr>
        </p:nvSpPr>
        <p:spPr/>
        <p:txBody>
          <a:bodyPr/>
          <a:lstStyle/>
          <a:p>
            <a:fld id="{710306BB-5BF5-4E18-897F-AE25C985C768}" type="slidenum">
              <a:rPr lang="zh-CN" altLang="en-US" smtClean="0"/>
            </a:fld>
            <a:endParaRPr lang="zh-CN" altLang="en-US">
              <a:latin typeface="Arial" panose="020B0604020202020204" pitchFamily="34" charset="0"/>
              <a:ea typeface="黑体" panose="02010609060101010101"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sym typeface="+mn-ea"/>
              </a:rPr>
              <a:t>电子档案系统还有一个较为便利的操作，即查询借阅。业务人员均可以发起档案借阅申请，可以申请借阅电子档案或纸质档案，填写的信息包括借阅的凭证编号、借还时间等信息。</a:t>
            </a:r>
            <a:endParaRPr lang="zh-CN" altLang="en-US"/>
          </a:p>
          <a:p>
            <a:endParaRPr lang="zh-CN" altLang="en-US"/>
          </a:p>
        </p:txBody>
      </p:sp>
      <p:sp>
        <p:nvSpPr>
          <p:cNvPr id="4" name="灯片编号占位符 3"/>
          <p:cNvSpPr>
            <a:spLocks noGrp="1"/>
          </p:cNvSpPr>
          <p:nvPr>
            <p:ph type="sldNum" sz="quarter" idx="5"/>
          </p:nvPr>
        </p:nvSpPr>
        <p:spPr/>
        <p:txBody>
          <a:bodyPr/>
          <a:lstStyle/>
          <a:p>
            <a:fld id="{710306BB-5BF5-4E18-897F-AE25C985C768}" type="slidenum">
              <a:rPr lang="zh-CN" altLang="en-US" smtClean="0"/>
            </a:fld>
            <a:endParaRPr lang="zh-CN" altLang="en-US">
              <a:latin typeface="Arial" panose="020B0604020202020204" pitchFamily="34" charset="0"/>
              <a:ea typeface="黑体" panose="02010609060101010101"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sym typeface="+mn-ea"/>
              </a:rPr>
              <a:t>经过档案管理人员的审核同意后，申请借阅的电子档案可以在业务人员自己的档案系统中进行查阅。到期后，借阅申请回自动失效，业务人员就不能再查看具体档案信息。电子档案系统后续将极大方便业务人员和财务人员查阅相关信息。</a:t>
            </a:r>
            <a:endParaRPr lang="zh-CN" altLang="en-US"/>
          </a:p>
          <a:p>
            <a:r>
              <a:rPr lang="zh-CN" altLang="en-US"/>
              <a:t>可以说，这一模块较好的实现了档案电子化管理的目标。</a:t>
            </a:r>
            <a:endParaRPr lang="zh-CN" altLang="en-US"/>
          </a:p>
          <a:p>
            <a:endParaRPr lang="zh-CN" altLang="en-US"/>
          </a:p>
        </p:txBody>
      </p:sp>
      <p:sp>
        <p:nvSpPr>
          <p:cNvPr id="4" name="灯片编号占位符 3"/>
          <p:cNvSpPr>
            <a:spLocks noGrp="1"/>
          </p:cNvSpPr>
          <p:nvPr>
            <p:ph type="sldNum" sz="quarter" idx="5"/>
          </p:nvPr>
        </p:nvSpPr>
        <p:spPr/>
        <p:txBody>
          <a:bodyPr/>
          <a:lstStyle/>
          <a:p>
            <a:fld id="{710306BB-5BF5-4E18-897F-AE25C985C768}" type="slidenum">
              <a:rPr lang="zh-CN" altLang="en-US" smtClean="0"/>
            </a:fld>
            <a:endParaRPr lang="zh-CN" altLang="en-US">
              <a:latin typeface="Arial" panose="020B0604020202020204" pitchFamily="34" charset="0"/>
              <a:ea typeface="黑体" panose="02010609060101010101"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幻灯片图像占位符 1"/>
          <p:cNvSpPr>
            <a:spLocks noGrp="1" noRot="1"/>
          </p:cNvSpPr>
          <p:nvPr>
            <p:ph type="sldImg"/>
          </p:nvPr>
        </p:nvSpPr>
        <p:spPr/>
      </p:sp>
      <p:sp>
        <p:nvSpPr>
          <p:cNvPr id="25602" name="文本占位符 2"/>
          <p:cNvSpPr>
            <a:spLocks noGrp="1"/>
          </p:cNvSpPr>
          <p:nvPr>
            <p:ph type="body"/>
          </p:nvPr>
        </p:nvSpPr>
        <p:spPr/>
        <p:txBody>
          <a:bodyPr lIns="91440" tIns="45720" rIns="91440" bIns="45720" anchor="t" anchorCtr="0"/>
          <a:p>
            <a:pPr lvl="0"/>
            <a:r>
              <a:rPr lang="zh-CN" altLang="en-US"/>
              <a:t>上述就是我讲解的全部内容，如有讲解不到位或者有误的地方，也请大家批评指正。我们在后续工作中，将继续严格按照局办公室档案管理要求，认真做好会计档案管理工作，积极推动提高会计档案的规范化标准化管理水平。</a:t>
            </a:r>
            <a:endParaRPr lang="zh-CN" altLang="en-US"/>
          </a:p>
          <a:p>
            <a:pPr lvl="0"/>
            <a:r>
              <a:rPr lang="zh-CN" altLang="en-US"/>
              <a:t>谢谢！</a:t>
            </a:r>
            <a:endParaRPr lang="zh-CN" altLang="en-US"/>
          </a:p>
          <a:p>
            <a:pPr lvl="0"/>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幻灯片图像占位符 1"/>
          <p:cNvSpPr>
            <a:spLocks noGrp="1" noRot="1" noChangeAspect="1" noChangeArrowheads="1" noTextEdit="1"/>
          </p:cNvSpPr>
          <p:nvPr>
            <p:ph type="sldImg" idx="4294967295"/>
          </p:nvPr>
        </p:nvSpPr>
        <p:spPr>
          <a:ln>
            <a:miter lim="800000"/>
          </a:ln>
        </p:spPr>
      </p:sp>
      <p:sp>
        <p:nvSpPr>
          <p:cNvPr id="13314" name="备注占位符 2"/>
          <p:cNvSpPr>
            <a:spLocks noGrp="1" noChangeArrowheads="1"/>
          </p:cNvSpPr>
          <p:nvPr>
            <p:ph type="body" idx="4294967295"/>
          </p:nvPr>
        </p:nvSpPr>
        <p:spPr/>
        <p:txBody>
          <a:bodyPr/>
          <a:lstStyle/>
          <a:p>
            <a:r>
              <a:rPr lang="zh-CN" altLang="en-US"/>
              <a:t>会计档案，是单位在进行会计核算过程中接受或形成的，记录和反映单位经济业务事项的，具有保存价值的文字、图表等各种形式的会计资料。</a:t>
            </a:r>
            <a:endParaRPr lang="zh-CN" altLang="en-US"/>
          </a:p>
          <a:p>
            <a:r>
              <a:rPr lang="zh-CN" altLang="en-US"/>
              <a:t>与文书档案等其他档案相比，由于财务工作的特殊性，会计档案有它自身的特点，主要表现在三个方面：</a:t>
            </a:r>
            <a:endParaRPr lang="zh-CN" altLang="en-US"/>
          </a:p>
          <a:p>
            <a:r>
              <a:rPr lang="zh-CN" altLang="en-US"/>
              <a:t>一是形成范围广泛。凡是具备独立会计核算的单位，都要形成会计档案。这些单位有国家机关、社会团体、企业、事业单位以及按规定应当建账的个体工商户和其他组织，一方面会计档案在社会的各领域无处不有，形成普遍；另一方面，会计档案的实体数量也相对其他门类的档案数量更多一些。尤其是在企业、商业、金融、财政、税务等单位，会计档案不仅是反映这些单位的职能活动的重要材料，而且产生的数量也大。</a:t>
            </a:r>
            <a:endParaRPr lang="zh-CN" altLang="en-US"/>
          </a:p>
          <a:p>
            <a:r>
              <a:rPr lang="zh-CN" altLang="en-US"/>
              <a:t>二是档案类别稳定。社会上会计工作的种类繁多，如有工业会计、商业会计、银行会计、税收会计、总预算会计、单位预算会计等，但是会计核算的方法、工作程序以及所形成的会计核算材料的成分是一致的，即会计凭证、会计账簿、财务报告等。会计档案内容成分的稳定和共性，是其他门类档案无可比拟的，它便于整理分类，有利于管理制度的制定和实际操作的规范、统一。</a:t>
            </a:r>
            <a:endParaRPr lang="zh-CN" altLang="en-US"/>
          </a:p>
          <a:p>
            <a:r>
              <a:rPr lang="zh-CN" altLang="en-US"/>
              <a:t>三是外在形式多样。会计专业的性质决定了会计档案形式的多样化。会计的账簿，有订本式账、活页式账、卡片式账之分。财务报告由于有文字、表格、数据而出现了16开或8开的纸张规格以及计算机打印报表等。会计凭证在不同行业，外形更是大小各异，长短参差不齐。会计档案的这个外形多样的特点，要求在会计档案的整理和保管方面，不能照搬照抄管理其他类型档案的方法，而是要从实际出发，防止“一刀切”。</a:t>
            </a:r>
            <a:endParaRPr lang="zh-CN" altLang="en-US"/>
          </a:p>
        </p:txBody>
      </p:sp>
      <p:sp>
        <p:nvSpPr>
          <p:cNvPr id="1331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fontAlgn="base" hangingPunct="1"/>
            <a:fld id="{CAE1CC7F-48A9-49B0-BD2A-43BAF36F3F75}" type="slidenum">
              <a:rPr altLang="en-US">
                <a:latin typeface="Calibri" charset="0"/>
              </a:rPr>
            </a:fld>
            <a:endParaRPr lang="zh-CN" altLang="en-US">
              <a:latin typeface="Calibri"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幻灯片图像占位符 1"/>
          <p:cNvSpPr>
            <a:spLocks noGrp="1" noRot="1" noChangeAspect="1" noChangeArrowheads="1" noTextEdit="1"/>
          </p:cNvSpPr>
          <p:nvPr>
            <p:ph type="sldImg" idx="4294967295"/>
          </p:nvPr>
        </p:nvSpPr>
        <p:spPr>
          <a:ln>
            <a:miter lim="800000"/>
          </a:ln>
        </p:spPr>
      </p:sp>
      <p:sp>
        <p:nvSpPr>
          <p:cNvPr id="11266" name="备注占位符 2"/>
          <p:cNvSpPr>
            <a:spLocks noGrp="1" noChangeArrowheads="1"/>
          </p:cNvSpPr>
          <p:nvPr>
            <p:ph type="body" idx="4294967295"/>
          </p:nvPr>
        </p:nvSpPr>
        <p:spPr/>
        <p:txBody>
          <a:bodyPr/>
          <a:lstStyle/>
          <a:p>
            <a:r>
              <a:rPr lang="zh-CN" altLang="en-US"/>
              <a:t>会计档案主要包括五大类，具体包括：</a:t>
            </a:r>
            <a:endParaRPr lang="zh-CN" altLang="en-US"/>
          </a:p>
          <a:p>
            <a:r>
              <a:rPr lang="zh-CN" altLang="en-US"/>
              <a:t>（一）会计凭证：包括原始凭证、记账凭证。对于原始凭证，</a:t>
            </a:r>
            <a:r>
              <a:rPr lang="en-US" altLang="zh-CN"/>
              <a:t>2019</a:t>
            </a:r>
            <a:r>
              <a:rPr lang="zh-CN" altLang="en-US"/>
              <a:t>年，我局启动会计原始凭证电子化上传工作。</a:t>
            </a:r>
            <a:endParaRPr lang="zh-CN" altLang="en-US"/>
          </a:p>
          <a:p>
            <a:r>
              <a:rPr lang="zh-CN" altLang="en-US"/>
              <a:t>（二）会计账簿：包括总账、明细账、日记账、固定资产卡片及其他辅助账簿。</a:t>
            </a:r>
            <a:endParaRPr lang="zh-CN" altLang="en-US"/>
          </a:p>
          <a:p>
            <a:r>
              <a:rPr lang="zh-CN" altLang="en-US"/>
              <a:t>（三）财务报告：部门决算、部门财务报告、月份、季度、半年度、年度财务会计报告。</a:t>
            </a:r>
            <a:endParaRPr lang="zh-CN" altLang="en-US"/>
          </a:p>
          <a:p>
            <a:r>
              <a:rPr lang="zh-CN" altLang="en-US"/>
              <a:t>（四）工资类：工资清册、工资增减变动通知单、住房公积金申请书、住房公积金登记表、住房公积金汇缴清册、公积金汇（补）缴书等、社会保险申报表、社会保险人员信息登记表、社会保险人员增加（减少）表等。</a:t>
            </a:r>
            <a:endParaRPr lang="zh-CN" altLang="en-US"/>
          </a:p>
          <a:p>
            <a:r>
              <a:rPr lang="zh-CN" altLang="en-US"/>
              <a:t>（五）其他会计资料：银行存款余额调节表、银行对账单、纳税申报表、会计档案移交清册、会计档案保管清册、会计档案销毁鉴定意见书、会计档案销毁清册及其他具有保存价值的会计资料。</a:t>
            </a:r>
            <a:endParaRPr lang="zh-CN" altLang="en-US"/>
          </a:p>
          <a:p>
            <a:r>
              <a:rPr lang="zh-CN" altLang="en-US"/>
              <a:t>红色文字注明的内容，是</a:t>
            </a:r>
            <a:r>
              <a:rPr lang="en-US" altLang="zh-CN"/>
              <a:t>2018</a:t>
            </a:r>
            <a:r>
              <a:rPr lang="zh-CN" altLang="en-US"/>
              <a:t>年办法修订时，根据规定新增会计档案管理内容。</a:t>
            </a:r>
            <a:endParaRPr lang="zh-CN" altLang="en-US"/>
          </a:p>
          <a:p>
            <a:endParaRPr lang="zh-CN" altLang="en-US"/>
          </a:p>
          <a:p>
            <a:r>
              <a:rPr lang="zh-CN" altLang="en-US"/>
              <a:t>各单位的预算、计划、制度等文件材料，应当执行文书档案管理的相关规定要求。</a:t>
            </a:r>
            <a:endParaRPr lang="zh-CN" altLang="en-US"/>
          </a:p>
        </p:txBody>
      </p:sp>
      <p:sp>
        <p:nvSpPr>
          <p:cNvPr id="1126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fontAlgn="base" hangingPunct="1"/>
            <a:fld id="{47E703F0-1593-4875-9D49-14CA9814394F}" type="slidenum">
              <a:rPr altLang="en-US">
                <a:latin typeface="Calibri" charset="0"/>
              </a:rPr>
            </a:fld>
            <a:endParaRPr lang="zh-CN" altLang="en-US">
              <a:latin typeface="Calibri"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r>
              <a:rPr lang="zh-CN">
                <a:sym typeface="+mn-ea"/>
              </a:rPr>
              <a:t>为规范原始凭证的管理，</a:t>
            </a:r>
            <a:r>
              <a:rPr lang="en-US" altLang="zh-CN">
                <a:sym typeface="+mn-ea"/>
              </a:rPr>
              <a:t>2020</a:t>
            </a:r>
            <a:r>
              <a:rPr lang="zh-CN" altLang="en-US">
                <a:sym typeface="+mn-ea"/>
              </a:rPr>
              <a:t>年，财务管理司根据全局电子化凭证上传情况以及管理相关要求，制定印发了 《国家机关事务管理局会计原始凭证管理规定》，对会计原始凭证的管理做出了具体规范性的要求，同时，也列出了局内主要经济业务原始凭证清单，《会计原始凭证管理规定》的清单目录上要求的凭证是最低标准，各单位还需根据业务实际附上必须的报销相关原始凭证。根据统计，我局局属单位每年上传会计原始凭证近百万张，极大的推动了会计凭证电子化工作。</a:t>
            </a:r>
            <a:endParaRPr lang="zh-CN" altLang="en-US">
              <a:sym typeface="+mn-ea"/>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那么，对于各个单位，我们应当如何做好会计档案的保管工作呢？</a:t>
            </a:r>
            <a:endParaRPr lang="zh-CN" altLang="en-US"/>
          </a:p>
          <a:p>
            <a:r>
              <a:rPr lang="zh-CN" altLang="en-US"/>
              <a:t>主要包括以下几个方面：</a:t>
            </a:r>
            <a:endParaRPr lang="zh-CN" altLang="en-US"/>
          </a:p>
          <a:p>
            <a:r>
              <a:rPr lang="zh-CN" altLang="en-US"/>
              <a:t>管理人员要求、装订技术要求、保管期限要求、归档程序要求、保管环境要求以及其他方面</a:t>
            </a:r>
            <a:endParaRPr lang="zh-CN" altLang="en-US"/>
          </a:p>
        </p:txBody>
      </p:sp>
      <p:sp>
        <p:nvSpPr>
          <p:cNvPr id="4" name="灯片编号占位符 3"/>
          <p:cNvSpPr>
            <a:spLocks noGrp="1"/>
          </p:cNvSpPr>
          <p:nvPr>
            <p:ph type="sldNum" sz="quarter" idx="5"/>
          </p:nvPr>
        </p:nvSpPr>
        <p:spPr/>
        <p:txBody>
          <a:bodyPr/>
          <a:lstStyle/>
          <a:p>
            <a:fld id="{710306BB-5BF5-4E18-897F-AE25C985C768}" type="slidenum">
              <a:rPr lang="zh-CN" altLang="en-US" smtClean="0"/>
            </a:fld>
            <a:endParaRPr lang="zh-CN" altLang="en-US">
              <a:latin typeface="Arial" panose="020B0604020202020204" pitchFamily="34" charset="0"/>
              <a:ea typeface="黑体" panose="02010609060101010101"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对于管理人员，办法要求各单位应配备至少1名全职或兼职的会计档案管理人员。</a:t>
            </a:r>
            <a:endParaRPr lang="zh-CN" altLang="en-US"/>
          </a:p>
          <a:p>
            <a:r>
              <a:rPr lang="zh-CN" altLang="en-US"/>
              <a:t>财务管理部门保管期间，会计档案的保管应当符合国家档案管理的有关规定，且出纳人员不得兼管会计档案。</a:t>
            </a:r>
            <a:endParaRPr lang="zh-CN" altLang="en-US"/>
          </a:p>
          <a:p>
            <a:r>
              <a:rPr lang="zh-CN" altLang="en-US"/>
              <a:t>出纳不得兼管会计档案，是因为出纳与会计是两个不相容的职务，出纳兼任会计档案保管可能会出现出纳篡改了会计资料，发生财务舞弊行为。</a:t>
            </a:r>
            <a:endParaRPr lang="zh-CN" altLang="en-US"/>
          </a:p>
          <a:p>
            <a:r>
              <a:rPr lang="zh-CN" altLang="en-US"/>
              <a:t>同时，上位法也有相关规定：</a:t>
            </a:r>
            <a:endParaRPr lang="zh-CN" altLang="en-US"/>
          </a:p>
          <a:p>
            <a:r>
              <a:rPr lang="zh-CN" altLang="en-US"/>
              <a:t>《会计法》的第三十七条会计机构内部应当建立相关稽核制度。从事出纳人员不可以兼任稽核、会计档案保管和收入、支出、费用、债权债务账目的登记工作。 </a:t>
            </a:r>
            <a:endParaRPr lang="zh-CN" altLang="en-US"/>
          </a:p>
          <a:p>
            <a:r>
              <a:rPr lang="zh-CN" altLang="en-US"/>
              <a:t>《会计基础工作规范》第十二条 会计工作岗位，可以一人一岗、一人多岗、一岗多人。但出纳人员不可以兼管稽核、会计档案保管和收入、费用、债权债务帐目</a:t>
            </a:r>
            <a:r>
              <a:rPr lang="zh-CN" altLang="en-US">
                <a:sym typeface="+mn-ea"/>
              </a:rPr>
              <a:t>的</a:t>
            </a:r>
            <a:r>
              <a:rPr lang="zh-CN" altLang="en-US"/>
              <a:t>登记工作。</a:t>
            </a:r>
            <a:endParaRPr lang="zh-CN" altLang="en-US"/>
          </a:p>
        </p:txBody>
      </p:sp>
      <p:sp>
        <p:nvSpPr>
          <p:cNvPr id="4" name="灯片编号占位符 3"/>
          <p:cNvSpPr>
            <a:spLocks noGrp="1"/>
          </p:cNvSpPr>
          <p:nvPr>
            <p:ph type="sldNum" sz="quarter" idx="5"/>
          </p:nvPr>
        </p:nvSpPr>
        <p:spPr/>
        <p:txBody>
          <a:bodyPr/>
          <a:lstStyle/>
          <a:p>
            <a:fld id="{710306BB-5BF5-4E18-897F-AE25C985C768}" type="slidenum">
              <a:rPr lang="zh-CN" altLang="en-US" smtClean="0"/>
            </a:fld>
            <a:endParaRPr lang="zh-CN" altLang="en-US">
              <a:latin typeface="Arial" panose="020B0604020202020204" pitchFamily="34" charset="0"/>
              <a:ea typeface="黑体" panose="02010609060101010101"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sym typeface="+mn-ea"/>
              </a:rPr>
              <a:t>为与企业管理类档案和机关文书档案的定期保管期限相统一，适应民事案件诉讼时效的要求，财政部、国家档案局新的《会计档案管理办法》将定期保管档案的保管期限由过去3年、5年、10年、15年、25年五档调整为10年和30年两档，同时规定会计档案在会计管理机构暂时保管的期限为一年，如工作确有需要，会计管理机构可通过审批程序推迟移交，延长保管期限最长到三年。</a:t>
            </a:r>
            <a:endParaRPr lang="zh-CN" altLang="en-US">
              <a:sym typeface="+mn-ea"/>
            </a:endParaRPr>
          </a:p>
          <a:p>
            <a:endParaRPr lang="zh-CN" altLang="en-US">
              <a:latin typeface="华文楷体" panose="02010600040101010101" charset="-122"/>
              <a:ea typeface="华文楷体" panose="02010600040101010101" charset="-122"/>
              <a:cs typeface="华文楷体" panose="02010600040101010101" charset="-122"/>
              <a:sym typeface="+mn-ea"/>
            </a:endParaRPr>
          </a:p>
          <a:p>
            <a:r>
              <a:rPr lang="zh-CN" altLang="en-US">
                <a:latin typeface="华文楷体" panose="02010600040101010101" charset="-122"/>
                <a:ea typeface="华文楷体" panose="02010600040101010101" charset="-122"/>
                <a:cs typeface="华文楷体" panose="02010600040101010101" charset="-122"/>
                <a:sym typeface="+mn-ea"/>
              </a:rPr>
              <a:t>因此，根据办法规定，我局会计档案的保管期限分为</a:t>
            </a:r>
            <a:r>
              <a:rPr lang="zh-CN" altLang="en-US">
                <a:solidFill>
                  <a:srgbClr val="FF0000"/>
                </a:solidFill>
                <a:latin typeface="华文楷体" panose="02010600040101010101" charset="-122"/>
                <a:ea typeface="华文楷体" panose="02010600040101010101" charset="-122"/>
                <a:cs typeface="华文楷体" panose="02010600040101010101" charset="-122"/>
                <a:sym typeface="+mn-ea"/>
              </a:rPr>
              <a:t>永久、定期</a:t>
            </a:r>
            <a:r>
              <a:rPr lang="zh-CN" altLang="en-US">
                <a:latin typeface="华文楷体" panose="02010600040101010101" charset="-122"/>
                <a:ea typeface="华文楷体" panose="02010600040101010101" charset="-122"/>
                <a:cs typeface="华文楷体" panose="02010600040101010101" charset="-122"/>
                <a:sym typeface="+mn-ea"/>
              </a:rPr>
              <a:t>两类。定期保管期限分为</a:t>
            </a:r>
            <a:r>
              <a:rPr lang="zh-CN" altLang="en-US">
                <a:solidFill>
                  <a:srgbClr val="FF0000"/>
                </a:solidFill>
                <a:latin typeface="华文楷体" panose="02010600040101010101" charset="-122"/>
                <a:ea typeface="华文楷体" panose="02010600040101010101" charset="-122"/>
                <a:cs typeface="华文楷体" panose="02010600040101010101" charset="-122"/>
                <a:sym typeface="+mn-ea"/>
              </a:rPr>
              <a:t>10年和30年</a:t>
            </a:r>
            <a:r>
              <a:rPr lang="zh-CN" altLang="en-US">
                <a:latin typeface="华文楷体" panose="02010600040101010101" charset="-122"/>
                <a:ea typeface="华文楷体" panose="02010600040101010101" charset="-122"/>
                <a:cs typeface="华文楷体" panose="02010600040101010101" charset="-122"/>
                <a:sym typeface="+mn-ea"/>
              </a:rPr>
              <a:t>。会计档案的保管期限从会计年度终了后第1天算起。</a:t>
            </a:r>
            <a:endParaRPr lang="zh-CN" altLang="en-US">
              <a:latin typeface="华文楷体" panose="02010600040101010101" charset="-122"/>
              <a:ea typeface="华文楷体" panose="02010600040101010101" charset="-122"/>
              <a:cs typeface="华文楷体" panose="02010600040101010101" charset="-122"/>
              <a:sym typeface="+mn-ea"/>
            </a:endParaRPr>
          </a:p>
          <a:p>
            <a:endParaRPr lang="zh-CN" altLang="en-US"/>
          </a:p>
          <a:p>
            <a:r>
              <a:rPr lang="zh-CN" altLang="en-US"/>
              <a:t>该表是我局会计档案保管类型和保管期限表格，我们可以看到，</a:t>
            </a:r>
            <a:r>
              <a:rPr lang="zh-CN" altLang="en-US">
                <a:sym typeface="+mn-ea"/>
              </a:rPr>
              <a:t>年度的财务报告、部门财务报告和部门决算以及会计档案保管清册、销毁意见鉴定书以及销毁清册均为永久保管；其他档案为定期保管，其中</a:t>
            </a:r>
            <a:r>
              <a:rPr lang="zh-CN" altLang="en-US"/>
              <a:t>会计凭证和会计账簿类</a:t>
            </a:r>
            <a:r>
              <a:rPr lang="zh-CN" altLang="en-US">
                <a:sym typeface="+mn-ea"/>
              </a:rPr>
              <a:t>以及</a:t>
            </a:r>
            <a:r>
              <a:rPr lang="zh-CN" altLang="en-US"/>
              <a:t>会计档案移交清册的档案保管期限均为</a:t>
            </a:r>
            <a:r>
              <a:rPr lang="en-US" altLang="zh-CN"/>
              <a:t>30</a:t>
            </a:r>
            <a:r>
              <a:rPr lang="zh-CN" altLang="en-US"/>
              <a:t>年，工资类以及非年度类的财务会计报告部分其他会计资料为</a:t>
            </a:r>
            <a:r>
              <a:rPr lang="en-US" altLang="zh-CN"/>
              <a:t>10</a:t>
            </a:r>
            <a:r>
              <a:rPr lang="zh-CN" altLang="en-US"/>
              <a:t>年。</a:t>
            </a:r>
            <a:endParaRPr lang="zh-CN" altLang="en-US"/>
          </a:p>
          <a:p>
            <a:endParaRPr lang="zh-CN" altLang="en-US"/>
          </a:p>
          <a:p>
            <a:r>
              <a:rPr lang="zh-CN" altLang="en-US"/>
              <a:t>这里强调说明几点：</a:t>
            </a:r>
            <a:endParaRPr lang="zh-CN" altLang="en-US"/>
          </a:p>
          <a:p>
            <a:r>
              <a:rPr lang="zh-CN" altLang="en-US"/>
              <a:t>1.电子会计档案的保管期限与同类别纸质会计档案的保管期限相同。</a:t>
            </a:r>
            <a:endParaRPr lang="zh-CN" altLang="en-US"/>
          </a:p>
          <a:p>
            <a:r>
              <a:rPr lang="zh-CN" altLang="en-US"/>
              <a:t>2.同一介质上有不同保管期限的会计档案，应按最长期限保管。同一会计档案采用不同介质保存的，至少纸质会计档案应当满足保管期限的要求。</a:t>
            </a:r>
            <a:endParaRPr lang="zh-CN" altLang="en-US"/>
          </a:p>
          <a:p>
            <a:r>
              <a:rPr lang="zh-CN" altLang="en-US"/>
              <a:t>3.各单位的预算、计划、制度等文件材料，应当执行文书档案管理规定，不适用本办法。但是，为了方便审计、纪检监察等工作，可以将预算文件列入归档范围，单独立卷，保管期限为10年。</a:t>
            </a:r>
            <a:endParaRPr lang="zh-CN" altLang="en-US"/>
          </a:p>
        </p:txBody>
      </p:sp>
      <p:sp>
        <p:nvSpPr>
          <p:cNvPr id="4" name="灯片编号占位符 3"/>
          <p:cNvSpPr>
            <a:spLocks noGrp="1"/>
          </p:cNvSpPr>
          <p:nvPr>
            <p:ph type="sldNum" sz="quarter" idx="5"/>
          </p:nvPr>
        </p:nvSpPr>
        <p:spPr/>
        <p:txBody>
          <a:bodyPr/>
          <a:lstStyle/>
          <a:p>
            <a:fld id="{710306BB-5BF5-4E18-897F-AE25C985C768}" type="slidenum">
              <a:rPr lang="zh-CN" altLang="en-US" smtClean="0"/>
            </a:fld>
            <a:endParaRPr lang="zh-CN" altLang="en-US">
              <a:latin typeface="Arial" panose="020B0604020202020204" pitchFamily="34" charset="0"/>
              <a:ea typeface="黑体" panose="02010609060101010101"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对于会计档案装订，办法也有明确的技术规范：</a:t>
            </a:r>
            <a:endParaRPr lang="zh-CN" altLang="en-US"/>
          </a:p>
          <a:p>
            <a:r>
              <a:rPr lang="zh-CN" altLang="en-US"/>
              <a:t>一、会计凭证：将记账凭证连同所附原始凭证、汇总凭证，按照编号顺序，剔除金属物，选取适当厚度（一般为5厘米）为一册。装订时，以上边和左边整齐为准，右边和下边要求折叠整齐，加上封面封底，用装订机在左上角装订。封面应写明单位名称、凭证名称、年度、月份、册数、保管期限、编号等内容，并由财务负责人和装订人分别签章。</a:t>
            </a:r>
            <a:endParaRPr lang="zh-CN" altLang="en-US"/>
          </a:p>
          <a:p>
            <a:r>
              <a:rPr lang="zh-CN" altLang="en-US"/>
              <a:t>二、会计账簿：装订时，订本式账簿应保持原状，贴上封面；活页式账簿应撤出空页，编制连续页码，按封面、账簿启用表、目录、账页、封底的顺序进行装订。账簿封面应写明单位名称、账簿名称、年度、册数、保管期限、编号等内容，并由财务负责人和装订人分别签章。</a:t>
            </a:r>
            <a:endParaRPr lang="zh-CN" altLang="en-US"/>
          </a:p>
          <a:p>
            <a:r>
              <a:rPr lang="zh-CN" altLang="en-US"/>
              <a:t>三、财务报告：装订时，按照封面、编制说明、会计报表、封底的顺序进行装订，封面应写明单位名称、报表名称、年度、册数、保管期限、编号等内容，并由财务负责人和装订人分别签章。</a:t>
            </a:r>
            <a:endParaRPr lang="zh-CN" altLang="en-US"/>
          </a:p>
          <a:p>
            <a:r>
              <a:rPr lang="zh-CN" altLang="en-US"/>
              <a:t>四、工资类及其他资料：先将档案整理成册，然后加封面封底。封面应写明单位名称、档案类别、年度、册数、保管期限、编号等内容，并由财务负责人和装订人分别签章。</a:t>
            </a:r>
            <a:endParaRPr lang="zh-CN" altLang="en-US"/>
          </a:p>
        </p:txBody>
      </p:sp>
      <p:sp>
        <p:nvSpPr>
          <p:cNvPr id="4" name="灯片编号占位符 3"/>
          <p:cNvSpPr>
            <a:spLocks noGrp="1"/>
          </p:cNvSpPr>
          <p:nvPr>
            <p:ph type="sldNum" sz="quarter" idx="5"/>
          </p:nvPr>
        </p:nvSpPr>
        <p:spPr/>
        <p:txBody>
          <a:bodyPr/>
          <a:lstStyle/>
          <a:p>
            <a:fld id="{710306BB-5BF5-4E18-897F-AE25C985C768}" type="slidenum">
              <a:rPr lang="zh-CN" altLang="en-US" smtClean="0"/>
            </a:fld>
            <a:endParaRPr lang="zh-CN" altLang="en-US">
              <a:latin typeface="Arial" panose="020B0604020202020204" pitchFamily="34" charset="0"/>
              <a:ea typeface="黑体" panose="02010609060101010101"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0" Type="http://schemas.openxmlformats.org/officeDocument/2006/relationships/tags" Target="../tags/tag98.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7" Type="http://schemas.openxmlformats.org/officeDocument/2006/relationships/tags" Target="../tags/tag154.xml"/><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5" Type="http://schemas.openxmlformats.org/officeDocument/2006/relationships/tags" Target="../tags/tag163.xml"/><Relationship Id="rId4" Type="http://schemas.openxmlformats.org/officeDocument/2006/relationships/tags" Target="../tags/tag162.xml"/><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5" Type="http://schemas.openxmlformats.org/officeDocument/2006/relationships/tags" Target="../tags/tag173.xml"/><Relationship Id="rId4" Type="http://schemas.openxmlformats.org/officeDocument/2006/relationships/tags" Target="../tags/tag172.xml"/><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7" Type="http://schemas.openxmlformats.org/officeDocument/2006/relationships/tags" Target="../tags/tag179.xml"/><Relationship Id="rId6" Type="http://schemas.openxmlformats.org/officeDocument/2006/relationships/tags" Target="../tags/tag178.xml"/><Relationship Id="rId5" Type="http://schemas.openxmlformats.org/officeDocument/2006/relationships/tags" Target="../tags/tag177.xml"/><Relationship Id="rId4" Type="http://schemas.openxmlformats.org/officeDocument/2006/relationships/tags" Target="../tags/tag176.xml"/><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186.xml"/><Relationship Id="rId7" Type="http://schemas.openxmlformats.org/officeDocument/2006/relationships/tags" Target="../tags/tag185.xml"/><Relationship Id="rId6" Type="http://schemas.openxmlformats.org/officeDocument/2006/relationships/tags" Target="../tags/tag184.xml"/><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193.xml"/><Relationship Id="rId7" Type="http://schemas.openxmlformats.org/officeDocument/2006/relationships/tags" Target="../tags/tag192.xml"/><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200.xml"/><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208.xml"/><Relationship Id="rId8" Type="http://schemas.openxmlformats.org/officeDocument/2006/relationships/tags" Target="../tags/tag207.xml"/><Relationship Id="rId7" Type="http://schemas.openxmlformats.org/officeDocument/2006/relationships/tags" Target="../tags/tag206.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tags" Target="../tags/tag202.xml"/><Relationship Id="rId2" Type="http://schemas.openxmlformats.org/officeDocument/2006/relationships/tags" Target="../tags/tag201.xml"/><Relationship Id="rId10" Type="http://schemas.openxmlformats.org/officeDocument/2006/relationships/tags" Target="../tags/tag209.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7" Type="http://schemas.openxmlformats.org/officeDocument/2006/relationships/tags" Target="../tags/tag215.xml"/><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bg>
      <p:bgPr>
        <a:solidFill>
          <a:srgbClr val="AB8771"/>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2232000" y="2149200"/>
            <a:ext cx="7732800" cy="1893600"/>
          </a:xfrm>
        </p:spPr>
        <p:txBody>
          <a:bodyPr lIns="90000" tIns="46800" rIns="90000" bIns="46800" anchor="b" anchorCtr="0">
            <a:normAutofit/>
          </a:bodyPr>
          <a:lstStyle>
            <a:lvl1pPr algn="ctr">
              <a:defRPr sz="9000" spc="300" baseline="0">
                <a:solidFill>
                  <a:schemeClr val="bg1"/>
                </a:solidFill>
                <a:latin typeface="Arial" panose="020B0604020202020204" pitchFamily="34" charset="0"/>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3"/>
            </p:custDataLst>
          </p:nvPr>
        </p:nvSpPr>
        <p:spPr>
          <a:xfrm>
            <a:off x="2583950" y="4140000"/>
            <a:ext cx="7023600" cy="666000"/>
          </a:xfrm>
        </p:spPr>
        <p:txBody>
          <a:bodyPr lIns="91440" tIns="45720" rIns="91440" bIns="45720">
            <a:normAutofit/>
          </a:bodyPr>
          <a:lstStyle>
            <a:lvl1pPr marL="0" indent="0" algn="ctr" eaLnBrk="1" fontAlgn="auto" latinLnBrk="0" hangingPunct="1">
              <a:lnSpc>
                <a:spcPct val="130000"/>
              </a:lnSpc>
              <a:spcAft>
                <a:spcPts val="0"/>
              </a:spcAft>
              <a:buNone/>
              <a:defRPr sz="2400" u="none" strike="noStrike" kern="1200" cap="none" spc="1200" normalizeH="0" baseline="0">
                <a:solidFill>
                  <a:schemeClr val="bg1"/>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5" name="文本占位符 4"/>
          <p:cNvSpPr>
            <a:spLocks noGrp="1"/>
          </p:cNvSpPr>
          <p:nvPr>
            <p:ph type="body" sz="quarter" idx="13" hasCustomPrompt="1"/>
            <p:custDataLst>
              <p:tags r:id="rId7"/>
            </p:custDataLst>
          </p:nvPr>
        </p:nvSpPr>
        <p:spPr>
          <a:xfrm>
            <a:off x="1458000" y="1036800"/>
            <a:ext cx="9277200" cy="4287600"/>
          </a:xfrm>
        </p:spPr>
        <p:txBody>
          <a:bodyPr lIns="90000" tIns="46800" rIns="90000" bIns="46800">
            <a:normAutofit/>
          </a:bodyPr>
          <a:lstStyle>
            <a:lvl1pPr marL="0" indent="0">
              <a:lnSpc>
                <a:spcPct val="100000"/>
              </a:lnSpc>
              <a:spcAft>
                <a:spcPts val="0"/>
              </a:spcAft>
              <a:buNone/>
              <a:defRPr sz="30000" spc="300" baseline="0">
                <a:solidFill>
                  <a:srgbClr val="855845">
                    <a:alpha val="15000"/>
                  </a:srgbClr>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202X</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2782800" y="2646000"/>
            <a:ext cx="5788800" cy="1357200"/>
          </a:xfrm>
        </p:spPr>
        <p:txBody>
          <a:bodyPr vert="horz" lIns="90000" tIns="46800" rIns="90000" bIns="46800" rtlCol="0" anchor="t" anchorCtr="0">
            <a:normAutofit/>
          </a:bodyPr>
          <a:lstStyle>
            <a:lvl1pPr marL="0" marR="0" algn="ctr" defTabSz="914400" rtl="0" eaLnBrk="1" fontAlgn="auto" latinLnBrk="0" hangingPunct="1">
              <a:lnSpc>
                <a:spcPct val="130000"/>
              </a:lnSpc>
              <a:buNone/>
              <a:defRPr kumimoji="0" lang="zh-CN" altLang="en-US" sz="6300" b="1" i="0" u="none" strike="noStrike" kern="1200" cap="none" spc="300" normalizeH="0" baseline="0" noProof="1" dirty="0">
                <a:solidFill>
                  <a:schemeClr val="accent1"/>
                </a:solidFill>
                <a:uFillTx/>
                <a:latin typeface="Arial" panose="020B0604020202020204" pitchFamily="34" charset="0"/>
                <a:ea typeface="微软雅黑"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
        <p:nvSpPr>
          <p:cNvPr id="11" name="文本占位符 10"/>
          <p:cNvSpPr>
            <a:spLocks noGrp="1"/>
          </p:cNvSpPr>
          <p:nvPr>
            <p:ph type="body" sz="quarter" idx="13" hasCustomPrompt="1"/>
            <p:custDataLst>
              <p:tags r:id="rId6"/>
            </p:custDataLst>
          </p:nvPr>
        </p:nvSpPr>
        <p:spPr>
          <a:xfrm>
            <a:off x="2782800" y="4042800"/>
            <a:ext cx="5788800" cy="414000"/>
          </a:xfrm>
        </p:spPr>
        <p:txBody>
          <a:bodyPr lIns="90000" tIns="46800" rIns="90000" bIns="46800">
            <a:normAutofit/>
          </a:bodyPr>
          <a:lstStyle>
            <a:lvl1pPr marL="0" indent="0" algn="ctr">
              <a:spcAft>
                <a:spcPts val="0"/>
              </a:spcAft>
              <a:buNone/>
              <a:defRPr sz="1400" b="1" spc="600" baseline="0">
                <a:solidFill>
                  <a:schemeClr val="accent1"/>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点击此处编辑文本</a:t>
            </a:r>
            <a:endParaRPr lang="zh-CN" altLang="en-US" dirty="0"/>
          </a:p>
        </p:txBody>
      </p:sp>
      <p:sp>
        <p:nvSpPr>
          <p:cNvPr id="14" name="文本占位符 13"/>
          <p:cNvSpPr>
            <a:spLocks noGrp="1"/>
          </p:cNvSpPr>
          <p:nvPr>
            <p:ph type="body" sz="quarter" idx="14" hasCustomPrompt="1"/>
            <p:custDataLst>
              <p:tags r:id="rId7"/>
            </p:custDataLst>
          </p:nvPr>
        </p:nvSpPr>
        <p:spPr>
          <a:xfrm>
            <a:off x="3754800" y="5896800"/>
            <a:ext cx="3844800" cy="338400"/>
          </a:xfrm>
        </p:spPr>
        <p:txBody>
          <a:bodyPr lIns="90000" tIns="46800" rIns="90000" bIns="46800">
            <a:normAutofit/>
          </a:bodyPr>
          <a:lstStyle>
            <a:lvl1pPr marL="0" indent="0" algn="ctr">
              <a:lnSpc>
                <a:spcPct val="100000"/>
              </a:lnSpc>
              <a:spcAft>
                <a:spcPts val="0"/>
              </a:spcAft>
              <a:buNone/>
              <a:defRPr sz="1400" spc="300" baseline="0">
                <a:solidFill>
                  <a:schemeClr val="accent1"/>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点击此处编辑文本</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charset="-122"/>
              </a:defRPr>
            </a:lvl1pPr>
            <a:lvl2pPr>
              <a:defRPr baseline="0">
                <a:solidFill>
                  <a:schemeClr val="tx1"/>
                </a:solidFill>
                <a:latin typeface="Arial" panose="020B0604020202020204" pitchFamily="34" charset="0"/>
                <a:ea typeface="微软雅黑" charset="-122"/>
              </a:defRPr>
            </a:lvl2pPr>
            <a:lvl3pPr>
              <a:defRPr baseline="0">
                <a:solidFill>
                  <a:schemeClr val="tx1"/>
                </a:solidFill>
                <a:latin typeface="Arial" panose="020B0604020202020204" pitchFamily="34" charset="0"/>
                <a:ea typeface="微软雅黑" charset="-122"/>
              </a:defRPr>
            </a:lvl3pPr>
            <a:lvl4pPr>
              <a:defRPr baseline="0">
                <a:solidFill>
                  <a:schemeClr val="tx1"/>
                </a:solidFill>
                <a:latin typeface="Arial" panose="020B0604020202020204" pitchFamily="34" charset="0"/>
                <a:ea typeface="微软雅黑" charset="-122"/>
              </a:defRPr>
            </a:lvl4pPr>
            <a:lvl5pPr>
              <a:defRPr baseline="0">
                <a:solidFill>
                  <a:schemeClr val="tx1"/>
                </a:solidFill>
                <a:latin typeface="Arial" panose="020B0604020202020204" pitchFamily="34" charset="0"/>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charset="-122"/>
              </a:defRPr>
            </a:lvl1pPr>
            <a:lvl2pPr>
              <a:defRPr baseline="0">
                <a:solidFill>
                  <a:schemeClr val="tx1"/>
                </a:solidFill>
                <a:latin typeface="Arial" panose="020B0604020202020204" pitchFamily="34" charset="0"/>
                <a:ea typeface="微软雅黑" charset="-122"/>
              </a:defRPr>
            </a:lvl2pPr>
            <a:lvl3pPr>
              <a:defRPr baseline="0">
                <a:solidFill>
                  <a:schemeClr val="tx1"/>
                </a:solidFill>
                <a:latin typeface="Arial" panose="020B0604020202020204" pitchFamily="34" charset="0"/>
                <a:ea typeface="微软雅黑" charset="-122"/>
              </a:defRPr>
            </a:lvl3pPr>
            <a:lvl4pPr>
              <a:defRPr baseline="0">
                <a:solidFill>
                  <a:schemeClr val="tx1"/>
                </a:solidFill>
                <a:latin typeface="Arial" panose="020B0604020202020204" pitchFamily="34" charset="0"/>
                <a:ea typeface="微软雅黑" charset="-122"/>
              </a:defRPr>
            </a:lvl4pPr>
            <a:lvl5pPr>
              <a:defRPr baseline="0">
                <a:solidFill>
                  <a:schemeClr val="tx1"/>
                </a:solidFill>
                <a:latin typeface="Arial" panose="020B0604020202020204" pitchFamily="34" charset="0"/>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charset="-122"/>
              </a:defRPr>
            </a:lvl1pPr>
            <a:lvl2pPr>
              <a:defRPr baseline="0">
                <a:solidFill>
                  <a:schemeClr val="tx1"/>
                </a:solidFill>
                <a:latin typeface="Arial" panose="020B0604020202020204" pitchFamily="34" charset="0"/>
                <a:ea typeface="微软雅黑" charset="-122"/>
              </a:defRPr>
            </a:lvl2pPr>
            <a:lvl3pPr>
              <a:defRPr baseline="0">
                <a:solidFill>
                  <a:schemeClr val="tx1"/>
                </a:solidFill>
                <a:latin typeface="Arial" panose="020B0604020202020204" pitchFamily="34" charset="0"/>
                <a:ea typeface="微软雅黑" charset="-122"/>
              </a:defRPr>
            </a:lvl3pPr>
            <a:lvl4pPr>
              <a:defRPr baseline="0">
                <a:solidFill>
                  <a:schemeClr val="tx1"/>
                </a:solidFill>
                <a:latin typeface="Arial" panose="020B0604020202020204" pitchFamily="34" charset="0"/>
                <a:ea typeface="微软雅黑" charset="-122"/>
              </a:defRPr>
            </a:lvl4pPr>
            <a:lvl5pPr>
              <a:defRPr baseline="0">
                <a:solidFill>
                  <a:schemeClr val="tx1"/>
                </a:solidFill>
                <a:latin typeface="Arial" panose="020B0604020202020204" pitchFamily="34" charset="0"/>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charset="-122"/>
              </a:defRPr>
            </a:lvl1pPr>
            <a:lvl2pPr>
              <a:defRPr baseline="0">
                <a:solidFill>
                  <a:schemeClr val="tx1"/>
                </a:solidFill>
                <a:latin typeface="Arial" panose="020B0604020202020204" pitchFamily="34" charset="0"/>
                <a:ea typeface="微软雅黑" charset="-122"/>
              </a:defRPr>
            </a:lvl2pPr>
            <a:lvl3pPr>
              <a:defRPr baseline="0">
                <a:solidFill>
                  <a:schemeClr val="tx1"/>
                </a:solidFill>
                <a:latin typeface="Arial" panose="020B0604020202020204" pitchFamily="34" charset="0"/>
                <a:ea typeface="微软雅黑" charset="-122"/>
              </a:defRPr>
            </a:lvl3pPr>
            <a:lvl4pPr>
              <a:defRPr baseline="0">
                <a:solidFill>
                  <a:schemeClr val="tx1"/>
                </a:solidFill>
                <a:latin typeface="Arial" panose="020B0604020202020204" pitchFamily="34" charset="0"/>
                <a:ea typeface="微软雅黑" charset="-122"/>
              </a:defRPr>
            </a:lvl4pPr>
            <a:lvl5pPr>
              <a:defRPr baseline="0">
                <a:solidFill>
                  <a:schemeClr val="tx1"/>
                </a:solidFill>
                <a:latin typeface="Arial" panose="020B0604020202020204" pitchFamily="34" charset="0"/>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charset="-122"/>
              </a:defRPr>
            </a:lvl1pPr>
            <a:lvl2pPr>
              <a:defRPr baseline="0">
                <a:solidFill>
                  <a:schemeClr val="tx1"/>
                </a:solidFill>
                <a:latin typeface="Arial" panose="020B0604020202020204" pitchFamily="34" charset="0"/>
                <a:ea typeface="微软雅黑" charset="-122"/>
              </a:defRPr>
            </a:lvl2pPr>
            <a:lvl3pPr>
              <a:defRPr baseline="0">
                <a:solidFill>
                  <a:schemeClr val="tx1"/>
                </a:solidFill>
                <a:latin typeface="Arial" panose="020B0604020202020204" pitchFamily="34" charset="0"/>
                <a:ea typeface="微软雅黑" charset="-122"/>
              </a:defRPr>
            </a:lvl3pPr>
            <a:lvl4pPr>
              <a:defRPr baseline="0">
                <a:solidFill>
                  <a:schemeClr val="tx1"/>
                </a:solidFill>
                <a:latin typeface="Arial" panose="020B0604020202020204" pitchFamily="34" charset="0"/>
                <a:ea typeface="微软雅黑" charset="-122"/>
              </a:defRPr>
            </a:lvl4pPr>
            <a:lvl5pPr>
              <a:defRPr baseline="0">
                <a:solidFill>
                  <a:schemeClr val="tx1"/>
                </a:solidFill>
                <a:latin typeface="Arial" panose="020B0604020202020204" pitchFamily="34" charset="0"/>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charset="-122"/>
              </a:defRPr>
            </a:lvl1pPr>
            <a:lvl2pPr>
              <a:defRPr baseline="0">
                <a:solidFill>
                  <a:schemeClr val="tx1"/>
                </a:solidFill>
                <a:latin typeface="Arial" panose="020B0604020202020204" pitchFamily="34" charset="0"/>
                <a:ea typeface="微软雅黑" charset="-122"/>
              </a:defRPr>
            </a:lvl2pPr>
            <a:lvl3pPr>
              <a:defRPr baseline="0">
                <a:solidFill>
                  <a:schemeClr val="tx1"/>
                </a:solidFill>
                <a:latin typeface="Arial" panose="020B0604020202020204" pitchFamily="34" charset="0"/>
                <a:ea typeface="微软雅黑" charset="-122"/>
              </a:defRPr>
            </a:lvl3pPr>
            <a:lvl4pPr>
              <a:defRPr baseline="0">
                <a:solidFill>
                  <a:schemeClr val="tx1"/>
                </a:solidFill>
                <a:latin typeface="Arial" panose="020B0604020202020204" pitchFamily="34" charset="0"/>
                <a:ea typeface="微软雅黑" charset="-122"/>
              </a:defRPr>
            </a:lvl4pPr>
            <a:lvl5pPr>
              <a:defRPr baseline="0">
                <a:solidFill>
                  <a:schemeClr val="tx1"/>
                </a:solidFill>
                <a:latin typeface="Arial" panose="020B0604020202020204" pitchFamily="34" charset="0"/>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charset="-122"/>
              </a:defRPr>
            </a:lvl1pPr>
            <a:lvl2pPr>
              <a:defRPr baseline="0">
                <a:solidFill>
                  <a:schemeClr val="tx1"/>
                </a:solidFill>
                <a:latin typeface="Arial" panose="020B0604020202020204" pitchFamily="34" charset="0"/>
                <a:ea typeface="微软雅黑" charset="-122"/>
              </a:defRPr>
            </a:lvl2pPr>
            <a:lvl3pPr>
              <a:defRPr baseline="0">
                <a:solidFill>
                  <a:schemeClr val="tx1"/>
                </a:solidFill>
                <a:latin typeface="Arial" panose="020B0604020202020204" pitchFamily="34" charset="0"/>
                <a:ea typeface="微软雅黑" charset="-122"/>
              </a:defRPr>
            </a:lvl3pPr>
            <a:lvl4pPr>
              <a:defRPr baseline="0">
                <a:solidFill>
                  <a:schemeClr val="tx1"/>
                </a:solidFill>
                <a:latin typeface="Arial" panose="020B0604020202020204" pitchFamily="34" charset="0"/>
                <a:ea typeface="微软雅黑" charset="-122"/>
              </a:defRPr>
            </a:lvl4pPr>
            <a:lvl5pPr>
              <a:defRPr baseline="0">
                <a:solidFill>
                  <a:schemeClr val="tx1"/>
                </a:solidFill>
                <a:latin typeface="Arial" panose="020B0604020202020204" pitchFamily="34" charset="0"/>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1_节标题">
    <p:spTree>
      <p:nvGrpSpPr>
        <p:cNvPr id="1" name=""/>
        <p:cNvGrpSpPr/>
        <p:nvPr/>
      </p:nvGrpSpPr>
      <p:grpSpPr>
        <a:xfrm>
          <a:off x="0" y="0"/>
          <a:ext cx="0" cy="0"/>
          <a:chOff x="0" y="0"/>
          <a:chExt cx="0" cy="0"/>
        </a:xfrm>
      </p:grpSpPr>
      <p:sp>
        <p:nvSpPr>
          <p:cNvPr id="5" name="Shape 5"/>
          <p:cNvSpPr>
            <a:spLocks noGrp="1"/>
          </p:cNvSpPr>
          <p:nvPr>
            <p:ph type="sldNum" sz="quarter" idx="2"/>
          </p:nvPr>
        </p:nvSpPr>
        <p:spPr>
          <a:xfrm>
            <a:off x="8610600" y="6356350"/>
            <a:ext cx="2743200" cy="929638"/>
          </a:xfrm>
          <a:prstGeom prst="rect">
            <a:avLst/>
          </a:prstGeom>
        </p:spPr>
        <p:txBody>
          <a:bodyPr lIns="45718" tIns="45718" rIns="45718" bIns="45718" anchor="t"/>
          <a:lstStyle>
            <a:lvl1pPr algn="ctr">
              <a:defRPr sz="5000">
                <a:solidFill>
                  <a:srgbClr val="EE6464"/>
                </a:solidFill>
                <a:latin typeface="微软雅黑" charset="-122"/>
                <a:ea typeface="微软雅黑" charset="-122"/>
                <a:cs typeface="微软雅黑" charset="-122"/>
                <a:sym typeface="微软雅黑" charset="-122"/>
              </a:defRPr>
            </a:lvl1pPr>
          </a:lstStyle>
          <a:p>
            <a:pPr lvl="0"/>
            <a:fld id="{86CB4B4D-7CA3-9044-876B-883B54F8677D}" type="slidenum">
              <a:rPr/>
            </a:fld>
            <a:endParaRPr/>
          </a:p>
        </p:txBody>
      </p:sp>
    </p:spTree>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charset="-122"/>
                <a:ea typeface="微软雅黑"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标题幻灯片">
    <p:bg>
      <p:bgPr>
        <a:solidFill>
          <a:srgbClr val="AB8771"/>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2232000" y="2149200"/>
            <a:ext cx="7732800" cy="1893600"/>
          </a:xfrm>
        </p:spPr>
        <p:txBody>
          <a:bodyPr lIns="90000" tIns="46800" rIns="90000" bIns="46800" anchor="b" anchorCtr="0">
            <a:normAutofit/>
          </a:bodyPr>
          <a:lstStyle>
            <a:lvl1pPr algn="ctr">
              <a:defRPr sz="9000" spc="300" baseline="0">
                <a:solidFill>
                  <a:schemeClr val="bg1"/>
                </a:solidFill>
                <a:latin typeface="Arial" panose="020B0604020202020204" pitchFamily="34" charset="0"/>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3"/>
            </p:custDataLst>
          </p:nvPr>
        </p:nvSpPr>
        <p:spPr>
          <a:xfrm>
            <a:off x="2583950" y="4140000"/>
            <a:ext cx="7023600" cy="666000"/>
          </a:xfrm>
        </p:spPr>
        <p:txBody>
          <a:bodyPr lIns="91440" tIns="45720" rIns="91440" bIns="45720">
            <a:normAutofit/>
          </a:bodyPr>
          <a:lstStyle>
            <a:lvl1pPr marL="0" indent="0" algn="ctr" eaLnBrk="1" fontAlgn="auto" latinLnBrk="0" hangingPunct="1">
              <a:lnSpc>
                <a:spcPct val="130000"/>
              </a:lnSpc>
              <a:spcAft>
                <a:spcPts val="0"/>
              </a:spcAft>
              <a:buNone/>
              <a:defRPr sz="2400" u="none" strike="noStrike" kern="1200" cap="none" spc="1200" normalizeH="0" baseline="0">
                <a:solidFill>
                  <a:schemeClr val="bg1"/>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5" name="文本占位符 4"/>
          <p:cNvSpPr>
            <a:spLocks noGrp="1"/>
          </p:cNvSpPr>
          <p:nvPr>
            <p:ph type="body" sz="quarter" idx="13" hasCustomPrompt="1"/>
            <p:custDataLst>
              <p:tags r:id="rId7"/>
            </p:custDataLst>
          </p:nvPr>
        </p:nvSpPr>
        <p:spPr>
          <a:xfrm>
            <a:off x="1458000" y="1036800"/>
            <a:ext cx="9277200" cy="4287600"/>
          </a:xfrm>
        </p:spPr>
        <p:txBody>
          <a:bodyPr lIns="90000" tIns="46800" rIns="90000" bIns="46800">
            <a:normAutofit/>
          </a:bodyPr>
          <a:lstStyle>
            <a:lvl1pPr marL="0" indent="0">
              <a:lnSpc>
                <a:spcPct val="100000"/>
              </a:lnSpc>
              <a:spcAft>
                <a:spcPts val="0"/>
              </a:spcAft>
              <a:buNone/>
              <a:defRPr sz="30000" spc="300" baseline="0">
                <a:solidFill>
                  <a:srgbClr val="855845">
                    <a:alpha val="15000"/>
                  </a:srgbClr>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202X</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charset="-122"/>
                <a:ea typeface="微软雅黑"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6415200" y="2343600"/>
            <a:ext cx="4471200" cy="817200"/>
          </a:xfrm>
        </p:spPr>
        <p:txBody>
          <a:bodyPr lIns="90000" tIns="46800" rIns="90000" bIns="46800" anchor="t" anchorCtr="0">
            <a:normAutofit/>
          </a:bodyPr>
          <a:lstStyle>
            <a:lvl1pPr>
              <a:lnSpc>
                <a:spcPct val="130000"/>
              </a:lnSpc>
              <a:defRPr sz="4000" u="none" strike="noStrike" kern="1200" cap="none" spc="300" normalizeH="0" baseline="0">
                <a:solidFill>
                  <a:schemeClr val="accent1"/>
                </a:solidFill>
                <a:uFillTx/>
                <a:latin typeface="Arial" panose="020B0604020202020204" pitchFamily="34" charset="0"/>
                <a:ea typeface="微软雅黑" charset="-122"/>
              </a:defRPr>
            </a:lvl1pPr>
          </a:lstStyle>
          <a:p>
            <a:r>
              <a:rPr lang="zh-CN" altLang="en-US" dirty="0"/>
              <a:t>编辑标题</a:t>
            </a:r>
            <a:endParaRPr lang="zh-CN" altLang="en-US" dirty="0"/>
          </a:p>
        </p:txBody>
      </p:sp>
      <p:sp>
        <p:nvSpPr>
          <p:cNvPr id="3" name="文本占位符 2"/>
          <p:cNvSpPr>
            <a:spLocks noGrp="1"/>
          </p:cNvSpPr>
          <p:nvPr>
            <p:ph type="body" idx="1" hasCustomPrompt="1"/>
            <p:custDataLst>
              <p:tags r:id="rId3"/>
            </p:custDataLst>
          </p:nvPr>
        </p:nvSpPr>
        <p:spPr>
          <a:xfrm>
            <a:off x="6415200" y="3272400"/>
            <a:ext cx="4723200" cy="1454400"/>
          </a:xfrm>
        </p:spPr>
        <p:txBody>
          <a:bodyPr lIns="90000" tIns="46800" rIns="90000" bIns="46800">
            <a:normAutofit/>
          </a:bodyPr>
          <a:lstStyle>
            <a:lvl1pPr marL="0" indent="0" eaLnBrk="1" fontAlgn="auto" latinLnBrk="0" hangingPunct="1">
              <a:spcAft>
                <a:spcPts val="0"/>
              </a:spcAft>
              <a:buNone/>
              <a:defRPr kumimoji="0" lang="zh-CN" altLang="en-US" sz="1800" b="0" i="0" u="none" strike="noStrike" kern="1200" cap="none" spc="150" normalizeH="0" baseline="0" noProof="1">
                <a:solidFill>
                  <a:schemeClr val="accent1"/>
                </a:solidFill>
                <a:uFillTx/>
                <a:latin typeface="Arial" panose="020B0604020202020204" pitchFamily="34" charset="0"/>
                <a:ea typeface="微软雅黑"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charset="-122"/>
                <a:ea typeface="微软雅黑"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charset="-122"/>
                <a:ea typeface="微软雅黑" charset="-122"/>
              </a:defRPr>
            </a:lvl1pPr>
            <a:lvl2pPr>
              <a:defRPr sz="1600">
                <a:latin typeface="微软雅黑" charset="-122"/>
                <a:ea typeface="微软雅黑" charset="-122"/>
              </a:defRPr>
            </a:lvl2pPr>
            <a:lvl3pPr>
              <a:defRPr sz="1600">
                <a:latin typeface="微软雅黑" charset="-122"/>
                <a:ea typeface="微软雅黑" charset="-122"/>
              </a:defRPr>
            </a:lvl3pPr>
            <a:lvl4pPr>
              <a:defRPr sz="1600">
                <a:latin typeface="微软雅黑" charset="-122"/>
                <a:ea typeface="微软雅黑" charset="-122"/>
              </a:defRPr>
            </a:lvl4pPr>
            <a:lvl5pPr>
              <a:defRPr sz="1600">
                <a:latin typeface="微软雅黑" charset="-122"/>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charset="-122"/>
                <a:ea typeface="微软雅黑"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charset="-122"/>
                <a:ea typeface="微软雅黑"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charset="-122"/>
                <a:ea typeface="微软雅黑"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charset="-122"/>
                <a:ea typeface="微软雅黑" charset="-122"/>
                <a:cs typeface="+mj-cs"/>
                <a:sym typeface="+mn-ea"/>
              </a:defRPr>
            </a:lvl1pPr>
          </a:lstStyle>
          <a:p>
            <a:pPr lvl="0"/>
            <a:r>
              <a:rPr lang="zh-CN" altLang="en-US">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charset="-122"/>
                <a:ea typeface="微软雅黑" charset="-122"/>
                <a:cs typeface="+mj-cs"/>
                <a:sym typeface="+mn-ea"/>
              </a:defRPr>
            </a:lvl1pPr>
          </a:lstStyle>
          <a:p>
            <a:pPr lvl="0"/>
            <a:r>
              <a:rPr lang="zh-CN" altLang="en-US">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a:sym typeface="+mn-ea"/>
              </a:rPr>
              <a:t>单击图标添加图片</a:t>
            </a:r>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1pPr>
          </a:lstStyle>
          <a:p>
            <a:pPr lvl="0"/>
            <a:r>
              <a:rPr lang="zh-CN" altLang="en-US">
                <a:sym typeface="+mn-ea"/>
              </a:rPr>
              <a:t>单击此处编辑母版文本样式</a:t>
            </a:r>
            <a:endParaRPr lang="zh-CN" altLang="en-US">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charset="-122"/>
                <a:ea typeface="微软雅黑"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latin typeface="微软雅黑" charset="-122"/>
                <a:ea typeface="微软雅黑" charset="-122"/>
              </a:defRPr>
            </a:lvl1pPr>
            <a:lvl2pPr indent="0" eaLnBrk="1" fontAlgn="auto" latinLnBrk="0" hangingPunct="1">
              <a:defRPr>
                <a:latin typeface="微软雅黑" charset="-122"/>
                <a:ea typeface="微软雅黑" charset="-122"/>
              </a:defRPr>
            </a:lvl2pPr>
            <a:lvl3pPr indent="0" eaLnBrk="1" fontAlgn="auto" latinLnBrk="0" hangingPunct="1">
              <a:defRPr>
                <a:latin typeface="微软雅黑" charset="-122"/>
                <a:ea typeface="微软雅黑" charset="-122"/>
              </a:defRPr>
            </a:lvl3pPr>
            <a:lvl4pPr indent="0" eaLnBrk="1" fontAlgn="auto" latinLnBrk="0" hangingPunct="1">
              <a:defRPr>
                <a:latin typeface="微软雅黑" charset="-122"/>
                <a:ea typeface="微软雅黑" charset="-122"/>
              </a:defRPr>
            </a:lvl4pPr>
            <a:lvl5pPr indent="0" eaLnBrk="1" fontAlgn="auto" latinLnBrk="0" hangingPunct="1">
              <a:defRPr>
                <a:latin typeface="微软雅黑" charset="-122"/>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6415200" y="2343600"/>
            <a:ext cx="4471200" cy="817200"/>
          </a:xfrm>
        </p:spPr>
        <p:txBody>
          <a:bodyPr lIns="90000" tIns="46800" rIns="90000" bIns="46800" anchor="t" anchorCtr="0">
            <a:normAutofit/>
          </a:bodyPr>
          <a:lstStyle>
            <a:lvl1pPr>
              <a:lnSpc>
                <a:spcPct val="130000"/>
              </a:lnSpc>
              <a:defRPr sz="4000" u="none" strike="noStrike" kern="1200" cap="none" spc="300" normalizeH="0" baseline="0">
                <a:solidFill>
                  <a:schemeClr val="accent1"/>
                </a:solidFill>
                <a:uFillTx/>
                <a:latin typeface="Arial" panose="020B0604020202020204" pitchFamily="34" charset="0"/>
                <a:ea typeface="微软雅黑" charset="-122"/>
              </a:defRPr>
            </a:lvl1pPr>
          </a:lstStyle>
          <a:p>
            <a:r>
              <a:rPr lang="zh-CN" altLang="en-US" dirty="0"/>
              <a:t>编辑标题</a:t>
            </a:r>
            <a:endParaRPr lang="zh-CN" altLang="en-US" dirty="0"/>
          </a:p>
        </p:txBody>
      </p:sp>
      <p:sp>
        <p:nvSpPr>
          <p:cNvPr id="3" name="文本占位符 2"/>
          <p:cNvSpPr>
            <a:spLocks noGrp="1"/>
          </p:cNvSpPr>
          <p:nvPr>
            <p:ph type="body" idx="1" hasCustomPrompt="1"/>
            <p:custDataLst>
              <p:tags r:id="rId3"/>
            </p:custDataLst>
          </p:nvPr>
        </p:nvSpPr>
        <p:spPr>
          <a:xfrm>
            <a:off x="6415200" y="3272400"/>
            <a:ext cx="4723200" cy="1454400"/>
          </a:xfrm>
        </p:spPr>
        <p:txBody>
          <a:bodyPr lIns="90000" tIns="46800" rIns="90000" bIns="46800">
            <a:normAutofit/>
          </a:bodyPr>
          <a:lstStyle>
            <a:lvl1pPr marL="0" indent="0" eaLnBrk="1" fontAlgn="auto" latinLnBrk="0" hangingPunct="1">
              <a:spcAft>
                <a:spcPts val="0"/>
              </a:spcAft>
              <a:buNone/>
              <a:defRPr kumimoji="0" lang="zh-CN" altLang="en-US" sz="1800" b="0" i="0" u="none" strike="noStrike" kern="1200" cap="none" spc="150" normalizeH="0" baseline="0" noProof="1">
                <a:solidFill>
                  <a:schemeClr val="accent1"/>
                </a:solidFill>
                <a:uFillTx/>
                <a:latin typeface="Arial" panose="020B0604020202020204" pitchFamily="34" charset="0"/>
                <a:ea typeface="微软雅黑"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2782800" y="2646000"/>
            <a:ext cx="5788800" cy="1357200"/>
          </a:xfrm>
        </p:spPr>
        <p:txBody>
          <a:bodyPr vert="horz" lIns="90000" tIns="46800" rIns="90000" bIns="46800" rtlCol="0" anchor="t" anchorCtr="0">
            <a:normAutofit/>
          </a:bodyPr>
          <a:lstStyle>
            <a:lvl1pPr marL="0" marR="0" algn="ctr" defTabSz="914400" rtl="0" eaLnBrk="1" fontAlgn="auto" latinLnBrk="0" hangingPunct="1">
              <a:lnSpc>
                <a:spcPct val="130000"/>
              </a:lnSpc>
              <a:buNone/>
              <a:defRPr kumimoji="0" lang="zh-CN" altLang="en-US" sz="6300" b="1" i="0" u="none" strike="noStrike" kern="1200" cap="none" spc="300" normalizeH="0" baseline="0" noProof="1" dirty="0">
                <a:solidFill>
                  <a:schemeClr val="accent1"/>
                </a:solidFill>
                <a:uFillTx/>
                <a:latin typeface="Arial" panose="020B0604020202020204" pitchFamily="34" charset="0"/>
                <a:ea typeface="微软雅黑"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
        <p:nvSpPr>
          <p:cNvPr id="11" name="文本占位符 10"/>
          <p:cNvSpPr>
            <a:spLocks noGrp="1"/>
          </p:cNvSpPr>
          <p:nvPr>
            <p:ph type="body" sz="quarter" idx="13" hasCustomPrompt="1"/>
            <p:custDataLst>
              <p:tags r:id="rId6"/>
            </p:custDataLst>
          </p:nvPr>
        </p:nvSpPr>
        <p:spPr>
          <a:xfrm>
            <a:off x="2782800" y="4042800"/>
            <a:ext cx="5788800" cy="414000"/>
          </a:xfrm>
        </p:spPr>
        <p:txBody>
          <a:bodyPr lIns="90000" tIns="46800" rIns="90000" bIns="46800">
            <a:normAutofit/>
          </a:bodyPr>
          <a:lstStyle>
            <a:lvl1pPr marL="0" indent="0" algn="ctr">
              <a:spcAft>
                <a:spcPts val="0"/>
              </a:spcAft>
              <a:buNone/>
              <a:defRPr sz="1400" b="1" spc="600" baseline="0">
                <a:solidFill>
                  <a:schemeClr val="accent1"/>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点击此处编辑文本</a:t>
            </a:r>
            <a:endParaRPr lang="zh-CN" altLang="en-US" dirty="0"/>
          </a:p>
        </p:txBody>
      </p:sp>
      <p:sp>
        <p:nvSpPr>
          <p:cNvPr id="14" name="文本占位符 13"/>
          <p:cNvSpPr>
            <a:spLocks noGrp="1"/>
          </p:cNvSpPr>
          <p:nvPr>
            <p:ph type="body" sz="quarter" idx="14" hasCustomPrompt="1"/>
            <p:custDataLst>
              <p:tags r:id="rId7"/>
            </p:custDataLst>
          </p:nvPr>
        </p:nvSpPr>
        <p:spPr>
          <a:xfrm>
            <a:off x="3754800" y="5896800"/>
            <a:ext cx="3844800" cy="338400"/>
          </a:xfrm>
        </p:spPr>
        <p:txBody>
          <a:bodyPr lIns="90000" tIns="46800" rIns="90000" bIns="46800">
            <a:normAutofit/>
          </a:bodyPr>
          <a:lstStyle>
            <a:lvl1pPr marL="0" indent="0" algn="ctr">
              <a:lnSpc>
                <a:spcPct val="100000"/>
              </a:lnSpc>
              <a:spcAft>
                <a:spcPts val="0"/>
              </a:spcAft>
              <a:buNone/>
              <a:defRPr sz="1400" spc="300" baseline="0">
                <a:solidFill>
                  <a:schemeClr val="accent1"/>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点击此处编辑文本</a:t>
            </a:r>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 name="标题 1"/>
          <p:cNvSpPr>
            <a:spLocks noGrp="1"/>
          </p:cNvSpPr>
          <p:nvPr>
            <p:ph type="title" hasCustomPrompt="1"/>
            <p:custDataLst>
              <p:tags r:id="rId3"/>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charset="-122"/>
              </a:defRPr>
            </a:lvl1pPr>
            <a:lvl2pPr>
              <a:defRPr baseline="0">
                <a:solidFill>
                  <a:schemeClr val="tx1"/>
                </a:solidFill>
                <a:latin typeface="Arial" panose="020B0604020202020204" pitchFamily="34" charset="0"/>
                <a:ea typeface="微软雅黑" charset="-122"/>
              </a:defRPr>
            </a:lvl2pPr>
            <a:lvl3pPr>
              <a:defRPr baseline="0">
                <a:solidFill>
                  <a:schemeClr val="tx1"/>
                </a:solidFill>
                <a:latin typeface="Arial" panose="020B0604020202020204" pitchFamily="34" charset="0"/>
                <a:ea typeface="微软雅黑" charset="-122"/>
              </a:defRPr>
            </a:lvl3pPr>
            <a:lvl4pPr>
              <a:defRPr baseline="0">
                <a:solidFill>
                  <a:schemeClr val="tx1"/>
                </a:solidFill>
                <a:latin typeface="Arial" panose="020B0604020202020204" pitchFamily="34" charset="0"/>
                <a:ea typeface="微软雅黑" charset="-122"/>
              </a:defRPr>
            </a:lvl4pPr>
            <a:lvl5pPr>
              <a:defRPr baseline="0">
                <a:solidFill>
                  <a:schemeClr val="tx1"/>
                </a:solidFill>
                <a:latin typeface="Arial" panose="020B0604020202020204" pitchFamily="34" charset="0"/>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charset="-122"/>
              </a:defRPr>
            </a:lvl1pPr>
            <a:lvl2pPr>
              <a:defRPr baseline="0">
                <a:solidFill>
                  <a:schemeClr val="tx1"/>
                </a:solidFill>
                <a:latin typeface="Arial" panose="020B0604020202020204" pitchFamily="34" charset="0"/>
                <a:ea typeface="微软雅黑" charset="-122"/>
              </a:defRPr>
            </a:lvl2pPr>
            <a:lvl3pPr>
              <a:defRPr baseline="0">
                <a:solidFill>
                  <a:schemeClr val="tx1"/>
                </a:solidFill>
                <a:latin typeface="Arial" panose="020B0604020202020204" pitchFamily="34" charset="0"/>
                <a:ea typeface="微软雅黑" charset="-122"/>
              </a:defRPr>
            </a:lvl3pPr>
            <a:lvl4pPr>
              <a:defRPr baseline="0">
                <a:solidFill>
                  <a:schemeClr val="tx1"/>
                </a:solidFill>
                <a:latin typeface="Arial" panose="020B0604020202020204" pitchFamily="34" charset="0"/>
                <a:ea typeface="微软雅黑" charset="-122"/>
              </a:defRPr>
            </a:lvl4pPr>
            <a:lvl5pPr>
              <a:defRPr baseline="0">
                <a:solidFill>
                  <a:schemeClr val="tx1"/>
                </a:solidFill>
                <a:latin typeface="Arial" panose="020B0604020202020204" pitchFamily="34" charset="0"/>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charset="-122"/>
              </a:defRPr>
            </a:lvl1pPr>
            <a:lvl2pPr>
              <a:defRPr baseline="0">
                <a:solidFill>
                  <a:schemeClr val="tx1"/>
                </a:solidFill>
                <a:latin typeface="Arial" panose="020B0604020202020204" pitchFamily="34" charset="0"/>
                <a:ea typeface="微软雅黑" charset="-122"/>
              </a:defRPr>
            </a:lvl2pPr>
            <a:lvl3pPr>
              <a:defRPr baseline="0">
                <a:solidFill>
                  <a:schemeClr val="tx1"/>
                </a:solidFill>
                <a:latin typeface="Arial" panose="020B0604020202020204" pitchFamily="34" charset="0"/>
                <a:ea typeface="微软雅黑" charset="-122"/>
              </a:defRPr>
            </a:lvl3pPr>
            <a:lvl4pPr>
              <a:defRPr baseline="0">
                <a:solidFill>
                  <a:schemeClr val="tx1"/>
                </a:solidFill>
                <a:latin typeface="Arial" panose="020B0604020202020204" pitchFamily="34" charset="0"/>
                <a:ea typeface="微软雅黑" charset="-122"/>
              </a:defRPr>
            </a:lvl4pPr>
            <a:lvl5pPr>
              <a:defRPr baseline="0">
                <a:solidFill>
                  <a:schemeClr val="tx1"/>
                </a:solidFill>
                <a:latin typeface="Arial" panose="020B0604020202020204" pitchFamily="34" charset="0"/>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charset="-122"/>
              </a:defRPr>
            </a:lvl1pPr>
            <a:lvl2pPr>
              <a:defRPr baseline="0">
                <a:solidFill>
                  <a:schemeClr val="tx1"/>
                </a:solidFill>
                <a:latin typeface="Arial" panose="020B0604020202020204" pitchFamily="34" charset="0"/>
                <a:ea typeface="微软雅黑" charset="-122"/>
              </a:defRPr>
            </a:lvl2pPr>
            <a:lvl3pPr>
              <a:defRPr baseline="0">
                <a:solidFill>
                  <a:schemeClr val="tx1"/>
                </a:solidFill>
                <a:latin typeface="Arial" panose="020B0604020202020204" pitchFamily="34" charset="0"/>
                <a:ea typeface="微软雅黑" charset="-122"/>
              </a:defRPr>
            </a:lvl3pPr>
            <a:lvl4pPr>
              <a:defRPr baseline="0">
                <a:solidFill>
                  <a:schemeClr val="tx1"/>
                </a:solidFill>
                <a:latin typeface="Arial" panose="020B0604020202020204" pitchFamily="34" charset="0"/>
                <a:ea typeface="微软雅黑" charset="-122"/>
              </a:defRPr>
            </a:lvl4pPr>
            <a:lvl5pPr>
              <a:defRPr baseline="0">
                <a:solidFill>
                  <a:schemeClr val="tx1"/>
                </a:solidFill>
                <a:latin typeface="Arial" panose="020B0604020202020204" pitchFamily="34" charset="0"/>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charset="-122"/>
              </a:defRPr>
            </a:lvl1pPr>
            <a:lvl2pPr>
              <a:defRPr baseline="0">
                <a:solidFill>
                  <a:schemeClr val="tx1"/>
                </a:solidFill>
                <a:latin typeface="Arial" panose="020B0604020202020204" pitchFamily="34" charset="0"/>
                <a:ea typeface="微软雅黑" charset="-122"/>
              </a:defRPr>
            </a:lvl2pPr>
            <a:lvl3pPr>
              <a:defRPr baseline="0">
                <a:solidFill>
                  <a:schemeClr val="tx1"/>
                </a:solidFill>
                <a:latin typeface="Arial" panose="020B0604020202020204" pitchFamily="34" charset="0"/>
                <a:ea typeface="微软雅黑" charset="-122"/>
              </a:defRPr>
            </a:lvl3pPr>
            <a:lvl4pPr>
              <a:defRPr baseline="0">
                <a:solidFill>
                  <a:schemeClr val="tx1"/>
                </a:solidFill>
                <a:latin typeface="Arial" panose="020B0604020202020204" pitchFamily="34" charset="0"/>
                <a:ea typeface="微软雅黑" charset="-122"/>
              </a:defRPr>
            </a:lvl4pPr>
            <a:lvl5pPr>
              <a:defRPr baseline="0">
                <a:solidFill>
                  <a:schemeClr val="tx1"/>
                </a:solidFill>
                <a:latin typeface="Arial" panose="020B0604020202020204" pitchFamily="34" charset="0"/>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ym typeface="+mn-ea"/>
            </a:endParaRPr>
          </a:p>
        </p:txBody>
      </p:sp>
      <p:sp>
        <p:nvSpPr>
          <p:cNvPr id="2" name="标题 1"/>
          <p:cNvSpPr>
            <a:spLocks noGrp="1"/>
          </p:cNvSpPr>
          <p:nvPr>
            <p:ph type="title"/>
            <p:custDataLst>
              <p:tags r:id="rId3"/>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charset="-122"/>
              </a:defRPr>
            </a:lvl1pPr>
            <a:lvl2pPr>
              <a:defRPr baseline="0">
                <a:solidFill>
                  <a:schemeClr val="tx1"/>
                </a:solidFill>
                <a:latin typeface="Arial" panose="020B0604020202020204" pitchFamily="34" charset="0"/>
                <a:ea typeface="微软雅黑" charset="-122"/>
              </a:defRPr>
            </a:lvl2pPr>
            <a:lvl3pPr>
              <a:defRPr baseline="0">
                <a:solidFill>
                  <a:schemeClr val="tx1"/>
                </a:solidFill>
                <a:latin typeface="Arial" panose="020B0604020202020204" pitchFamily="34" charset="0"/>
                <a:ea typeface="微软雅黑" charset="-122"/>
              </a:defRPr>
            </a:lvl3pPr>
            <a:lvl4pPr>
              <a:defRPr baseline="0">
                <a:solidFill>
                  <a:schemeClr val="tx1"/>
                </a:solidFill>
                <a:latin typeface="Arial" panose="020B0604020202020204" pitchFamily="34" charset="0"/>
                <a:ea typeface="微软雅黑" charset="-122"/>
              </a:defRPr>
            </a:lvl4pPr>
            <a:lvl5pPr>
              <a:defRPr baseline="0">
                <a:solidFill>
                  <a:schemeClr val="tx1"/>
                </a:solidFill>
                <a:latin typeface="Arial" panose="020B0604020202020204" pitchFamily="34" charset="0"/>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charset="-122"/>
              </a:defRPr>
            </a:lvl1pPr>
            <a:lvl2pPr>
              <a:defRPr baseline="0">
                <a:solidFill>
                  <a:schemeClr val="tx1"/>
                </a:solidFill>
                <a:latin typeface="Arial" panose="020B0604020202020204" pitchFamily="34" charset="0"/>
                <a:ea typeface="微软雅黑" charset="-122"/>
              </a:defRPr>
            </a:lvl2pPr>
            <a:lvl3pPr>
              <a:defRPr baseline="0">
                <a:solidFill>
                  <a:schemeClr val="tx1"/>
                </a:solidFill>
                <a:latin typeface="Arial" panose="020B0604020202020204" pitchFamily="34" charset="0"/>
                <a:ea typeface="微软雅黑" charset="-122"/>
              </a:defRPr>
            </a:lvl3pPr>
            <a:lvl4pPr>
              <a:defRPr baseline="0">
                <a:solidFill>
                  <a:schemeClr val="tx1"/>
                </a:solidFill>
                <a:latin typeface="Arial" panose="020B0604020202020204" pitchFamily="34" charset="0"/>
                <a:ea typeface="微软雅黑" charset="-122"/>
              </a:defRPr>
            </a:lvl4pPr>
            <a:lvl5pPr>
              <a:defRPr baseline="0">
                <a:solidFill>
                  <a:schemeClr val="tx1"/>
                </a:solidFill>
                <a:latin typeface="Arial" panose="020B0604020202020204" pitchFamily="34" charset="0"/>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charset="-122"/>
                <a:ea typeface="微软雅黑"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charset="-122"/>
                <a:ea typeface="微软雅黑" charset="-122"/>
              </a:defRPr>
            </a:lvl1pPr>
            <a:lvl2pPr>
              <a:defRPr sz="1600">
                <a:latin typeface="微软雅黑" charset="-122"/>
                <a:ea typeface="微软雅黑" charset="-122"/>
              </a:defRPr>
            </a:lvl2pPr>
            <a:lvl3pPr>
              <a:defRPr sz="1600">
                <a:latin typeface="微软雅黑" charset="-122"/>
                <a:ea typeface="微软雅黑" charset="-122"/>
              </a:defRPr>
            </a:lvl3pPr>
            <a:lvl4pPr>
              <a:defRPr sz="1600">
                <a:latin typeface="微软雅黑" charset="-122"/>
                <a:ea typeface="微软雅黑" charset="-122"/>
              </a:defRPr>
            </a:lvl4pPr>
            <a:lvl5pPr>
              <a:defRPr sz="1600">
                <a:latin typeface="微软雅黑" charset="-122"/>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charset="-122"/>
                <a:ea typeface="微软雅黑"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charset="-122"/>
                <a:ea typeface="微软雅黑"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charset="-122"/>
                <a:ea typeface="微软雅黑"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charset="-122"/>
                <a:ea typeface="微软雅黑" charset="-122"/>
                <a:cs typeface="+mj-cs"/>
                <a:sym typeface="+mn-ea"/>
              </a:defRPr>
            </a:lvl1pPr>
          </a:lstStyle>
          <a:p>
            <a:pPr lvl="0"/>
            <a:r>
              <a:rPr lang="zh-CN" altLang="en-US">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charset="-122"/>
                <a:ea typeface="微软雅黑" charset="-122"/>
                <a:cs typeface="+mj-cs"/>
                <a:sym typeface="+mn-ea"/>
              </a:defRPr>
            </a:lvl1pPr>
          </a:lstStyle>
          <a:p>
            <a:pPr lvl="0"/>
            <a:r>
              <a:rPr lang="zh-CN" altLang="en-US">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a:sym typeface="+mn-ea"/>
              </a:rPr>
              <a:t>单击图标添加图片</a:t>
            </a:r>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charset="-122"/>
                <a:ea typeface="微软雅黑" charset="-122"/>
                <a:cs typeface="+mn-cs"/>
                <a:sym typeface="+mn-ea"/>
              </a:defRPr>
            </a:lvl1pPr>
          </a:lstStyle>
          <a:p>
            <a:pPr lvl="0"/>
            <a:r>
              <a:rPr lang="zh-CN" altLang="en-US">
                <a:sym typeface="+mn-ea"/>
              </a:rPr>
              <a:t>单击此处编辑母版文本样式</a:t>
            </a:r>
            <a:endParaRPr lang="zh-CN" altLang="en-US">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charset="-122"/>
                <a:ea typeface="微软雅黑"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latin typeface="微软雅黑" charset="-122"/>
                <a:ea typeface="微软雅黑" charset="-122"/>
              </a:defRPr>
            </a:lvl1pPr>
            <a:lvl2pPr indent="0" eaLnBrk="1" fontAlgn="auto" latinLnBrk="0" hangingPunct="1">
              <a:defRPr>
                <a:latin typeface="微软雅黑" charset="-122"/>
                <a:ea typeface="微软雅黑" charset="-122"/>
              </a:defRPr>
            </a:lvl2pPr>
            <a:lvl3pPr indent="0" eaLnBrk="1" fontAlgn="auto" latinLnBrk="0" hangingPunct="1">
              <a:defRPr>
                <a:latin typeface="微软雅黑" charset="-122"/>
                <a:ea typeface="微软雅黑" charset="-122"/>
              </a:defRPr>
            </a:lvl3pPr>
            <a:lvl4pPr indent="0" eaLnBrk="1" fontAlgn="auto" latinLnBrk="0" hangingPunct="1">
              <a:defRPr>
                <a:latin typeface="微软雅黑" charset="-122"/>
                <a:ea typeface="微软雅黑" charset="-122"/>
              </a:defRPr>
            </a:lvl4pPr>
            <a:lvl5pPr indent="0" eaLnBrk="1" fontAlgn="auto" latinLnBrk="0" hangingPunct="1">
              <a:defRPr>
                <a:latin typeface="微软雅黑" charset="-122"/>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7" Type="http://schemas.openxmlformats.org/officeDocument/2006/relationships/theme" Target="../theme/theme1.xml"/><Relationship Id="rId26" Type="http://schemas.openxmlformats.org/officeDocument/2006/relationships/tags" Target="../tags/tag111.xml"/><Relationship Id="rId25" Type="http://schemas.openxmlformats.org/officeDocument/2006/relationships/tags" Target="../tags/tag110.xml"/><Relationship Id="rId24" Type="http://schemas.openxmlformats.org/officeDocument/2006/relationships/tags" Target="../tags/tag109.xml"/><Relationship Id="rId23" Type="http://schemas.openxmlformats.org/officeDocument/2006/relationships/tags" Target="../tags/tag108.xml"/><Relationship Id="rId22" Type="http://schemas.openxmlformats.org/officeDocument/2006/relationships/tags" Target="../tags/tag107.xml"/><Relationship Id="rId21" Type="http://schemas.openxmlformats.org/officeDocument/2006/relationships/tags" Target="../tags/tag106.xml"/><Relationship Id="rId20" Type="http://schemas.openxmlformats.org/officeDocument/2006/relationships/tags" Target="../tags/tag105.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8.xml"/><Relationship Id="rId8" Type="http://schemas.openxmlformats.org/officeDocument/2006/relationships/slideLayout" Target="../slideLayouts/slideLayout27.xml"/><Relationship Id="rId7" Type="http://schemas.openxmlformats.org/officeDocument/2006/relationships/slideLayout" Target="../slideLayouts/slideLayout26.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 Id="rId3" Type="http://schemas.openxmlformats.org/officeDocument/2006/relationships/slideLayout" Target="../slideLayouts/slideLayout22.xml"/><Relationship Id="rId26" Type="http://schemas.openxmlformats.org/officeDocument/2006/relationships/theme" Target="../theme/theme2.xml"/><Relationship Id="rId25" Type="http://schemas.openxmlformats.org/officeDocument/2006/relationships/tags" Target="../tags/tag222.xml"/><Relationship Id="rId24" Type="http://schemas.openxmlformats.org/officeDocument/2006/relationships/tags" Target="../tags/tag221.xml"/><Relationship Id="rId23" Type="http://schemas.openxmlformats.org/officeDocument/2006/relationships/tags" Target="../tags/tag220.xml"/><Relationship Id="rId22" Type="http://schemas.openxmlformats.org/officeDocument/2006/relationships/tags" Target="../tags/tag219.xml"/><Relationship Id="rId21" Type="http://schemas.openxmlformats.org/officeDocument/2006/relationships/tags" Target="../tags/tag218.xml"/><Relationship Id="rId20" Type="http://schemas.openxmlformats.org/officeDocument/2006/relationships/tags" Target="../tags/tag217.xml"/><Relationship Id="rId2" Type="http://schemas.openxmlformats.org/officeDocument/2006/relationships/slideLayout" Target="../slideLayouts/slideLayout21.xml"/><Relationship Id="rId19" Type="http://schemas.openxmlformats.org/officeDocument/2006/relationships/tags" Target="../tags/tag216.xml"/><Relationship Id="rId18" Type="http://schemas.openxmlformats.org/officeDocument/2006/relationships/slideLayout" Target="../slideLayouts/slideLayout37.xml"/><Relationship Id="rId17" Type="http://schemas.openxmlformats.org/officeDocument/2006/relationships/slideLayout" Target="../slideLayouts/slideLayout36.xml"/><Relationship Id="rId16" Type="http://schemas.openxmlformats.org/officeDocument/2006/relationships/slideLayout" Target="../slideLayouts/slideLayout35.xml"/><Relationship Id="rId15" Type="http://schemas.openxmlformats.org/officeDocument/2006/relationships/slideLayout" Target="../slideLayouts/slideLayout34.xml"/><Relationship Id="rId14" Type="http://schemas.openxmlformats.org/officeDocument/2006/relationships/slideLayout" Target="../slideLayouts/slideLayout33.xml"/><Relationship Id="rId13" Type="http://schemas.openxmlformats.org/officeDocument/2006/relationships/slideLayout" Target="../slideLayouts/slideLayout32.xml"/><Relationship Id="rId12" Type="http://schemas.openxmlformats.org/officeDocument/2006/relationships/slideLayout" Target="../slideLayouts/slideLayout31.xml"/><Relationship Id="rId11" Type="http://schemas.openxmlformats.org/officeDocument/2006/relationships/slideLayout" Target="../slideLayouts/slideLayout30.xml"/><Relationship Id="rId10" Type="http://schemas.openxmlformats.org/officeDocument/2006/relationships/slideLayout" Target="../slideLayouts/slideLayout29.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KSO_TEMPLATE" hidden="1"/>
          <p:cNvSpPr/>
          <p:nvPr>
            <p:custDataLst>
              <p:tags r:id="rId2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charset="-122"/>
          <a:ea typeface="微软雅黑"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charset="-122"/>
          <a:ea typeface="微软雅黑"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 id="2147483686"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charset="-122"/>
          <a:ea typeface="微软雅黑"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charset="-122"/>
          <a:ea typeface="微软雅黑"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22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356.xml"/><Relationship Id="rId8" Type="http://schemas.openxmlformats.org/officeDocument/2006/relationships/tags" Target="../tags/tag355.xml"/><Relationship Id="rId7" Type="http://schemas.openxmlformats.org/officeDocument/2006/relationships/tags" Target="../tags/tag354.xml"/><Relationship Id="rId6" Type="http://schemas.openxmlformats.org/officeDocument/2006/relationships/tags" Target="../tags/tag353.xml"/><Relationship Id="rId5" Type="http://schemas.openxmlformats.org/officeDocument/2006/relationships/tags" Target="../tags/tag352.xml"/><Relationship Id="rId4" Type="http://schemas.openxmlformats.org/officeDocument/2006/relationships/tags" Target="../tags/tag351.xml"/><Relationship Id="rId30" Type="http://schemas.openxmlformats.org/officeDocument/2006/relationships/notesSlide" Target="../notesSlides/notesSlide10.xml"/><Relationship Id="rId3" Type="http://schemas.openxmlformats.org/officeDocument/2006/relationships/tags" Target="../tags/tag350.xml"/><Relationship Id="rId29" Type="http://schemas.openxmlformats.org/officeDocument/2006/relationships/slideLayout" Target="../slideLayouts/slideLayout7.xml"/><Relationship Id="rId28" Type="http://schemas.openxmlformats.org/officeDocument/2006/relationships/tags" Target="../tags/tag375.xml"/><Relationship Id="rId27" Type="http://schemas.openxmlformats.org/officeDocument/2006/relationships/tags" Target="../tags/tag374.xml"/><Relationship Id="rId26" Type="http://schemas.openxmlformats.org/officeDocument/2006/relationships/tags" Target="../tags/tag373.xml"/><Relationship Id="rId25" Type="http://schemas.openxmlformats.org/officeDocument/2006/relationships/tags" Target="../tags/tag372.xml"/><Relationship Id="rId24" Type="http://schemas.openxmlformats.org/officeDocument/2006/relationships/tags" Target="../tags/tag371.xml"/><Relationship Id="rId23" Type="http://schemas.openxmlformats.org/officeDocument/2006/relationships/tags" Target="../tags/tag370.xml"/><Relationship Id="rId22" Type="http://schemas.openxmlformats.org/officeDocument/2006/relationships/tags" Target="../tags/tag369.xml"/><Relationship Id="rId21" Type="http://schemas.openxmlformats.org/officeDocument/2006/relationships/tags" Target="../tags/tag368.xml"/><Relationship Id="rId20" Type="http://schemas.openxmlformats.org/officeDocument/2006/relationships/tags" Target="../tags/tag367.xml"/><Relationship Id="rId2" Type="http://schemas.openxmlformats.org/officeDocument/2006/relationships/tags" Target="../tags/tag349.xml"/><Relationship Id="rId19" Type="http://schemas.openxmlformats.org/officeDocument/2006/relationships/tags" Target="../tags/tag366.xml"/><Relationship Id="rId18" Type="http://schemas.openxmlformats.org/officeDocument/2006/relationships/tags" Target="../tags/tag365.xml"/><Relationship Id="rId17" Type="http://schemas.openxmlformats.org/officeDocument/2006/relationships/tags" Target="../tags/tag364.xml"/><Relationship Id="rId16" Type="http://schemas.openxmlformats.org/officeDocument/2006/relationships/tags" Target="../tags/tag363.xml"/><Relationship Id="rId15" Type="http://schemas.openxmlformats.org/officeDocument/2006/relationships/tags" Target="../tags/tag362.xml"/><Relationship Id="rId14" Type="http://schemas.openxmlformats.org/officeDocument/2006/relationships/tags" Target="../tags/tag361.xml"/><Relationship Id="rId13" Type="http://schemas.openxmlformats.org/officeDocument/2006/relationships/tags" Target="../tags/tag360.xml"/><Relationship Id="rId12" Type="http://schemas.openxmlformats.org/officeDocument/2006/relationships/tags" Target="../tags/tag359.xml"/><Relationship Id="rId11" Type="http://schemas.openxmlformats.org/officeDocument/2006/relationships/tags" Target="../tags/tag358.xml"/><Relationship Id="rId10" Type="http://schemas.openxmlformats.org/officeDocument/2006/relationships/tags" Target="../tags/tag357.xml"/><Relationship Id="rId1" Type="http://schemas.openxmlformats.org/officeDocument/2006/relationships/tags" Target="../tags/tag348.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378.xml"/><Relationship Id="rId7" Type="http://schemas.microsoft.com/office/2007/relationships/diagramDrawing" Target="../diagrams/drawing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3" Type="http://schemas.openxmlformats.org/officeDocument/2006/relationships/diagramData" Target="../diagrams/data2.xml"/><Relationship Id="rId2" Type="http://schemas.openxmlformats.org/officeDocument/2006/relationships/tags" Target="../tags/tag377.xml"/><Relationship Id="rId10" Type="http://schemas.openxmlformats.org/officeDocument/2006/relationships/notesSlide" Target="../notesSlides/notesSlide11.xml"/><Relationship Id="rId1" Type="http://schemas.openxmlformats.org/officeDocument/2006/relationships/tags" Target="../tags/tag376.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7.xml"/><Relationship Id="rId4" Type="http://schemas.openxmlformats.org/officeDocument/2006/relationships/tags" Target="../tags/tag381.xml"/><Relationship Id="rId3" Type="http://schemas.openxmlformats.org/officeDocument/2006/relationships/image" Target="../media/image7.png"/><Relationship Id="rId2" Type="http://schemas.openxmlformats.org/officeDocument/2006/relationships/tags" Target="../tags/tag380.xml"/><Relationship Id="rId1" Type="http://schemas.openxmlformats.org/officeDocument/2006/relationships/tags" Target="../tags/tag379.xml"/></Relationships>
</file>

<file path=ppt/slides/_rels/slide13.xml.rels><?xml version="1.0" encoding="UTF-8" standalone="yes"?>
<Relationships xmlns="http://schemas.openxmlformats.org/package/2006/relationships"><Relationship Id="rId9" Type="http://schemas.openxmlformats.org/officeDocument/2006/relationships/tags" Target="../tags/tag390.xml"/><Relationship Id="rId8" Type="http://schemas.openxmlformats.org/officeDocument/2006/relationships/tags" Target="../tags/tag389.xml"/><Relationship Id="rId7" Type="http://schemas.openxmlformats.org/officeDocument/2006/relationships/tags" Target="../tags/tag388.xml"/><Relationship Id="rId6" Type="http://schemas.openxmlformats.org/officeDocument/2006/relationships/tags" Target="../tags/tag387.xml"/><Relationship Id="rId5" Type="http://schemas.openxmlformats.org/officeDocument/2006/relationships/tags" Target="../tags/tag386.xml"/><Relationship Id="rId4" Type="http://schemas.openxmlformats.org/officeDocument/2006/relationships/tags" Target="../tags/tag385.xml"/><Relationship Id="rId3" Type="http://schemas.openxmlformats.org/officeDocument/2006/relationships/tags" Target="../tags/tag384.xml"/><Relationship Id="rId24" Type="http://schemas.openxmlformats.org/officeDocument/2006/relationships/notesSlide" Target="../notesSlides/notesSlide13.xml"/><Relationship Id="rId23" Type="http://schemas.openxmlformats.org/officeDocument/2006/relationships/slideLayout" Target="../slideLayouts/slideLayout7.xml"/><Relationship Id="rId22" Type="http://schemas.openxmlformats.org/officeDocument/2006/relationships/image" Target="../media/image9.png"/><Relationship Id="rId21" Type="http://schemas.openxmlformats.org/officeDocument/2006/relationships/tags" Target="../tags/tag401.xml"/><Relationship Id="rId20" Type="http://schemas.openxmlformats.org/officeDocument/2006/relationships/tags" Target="../tags/tag400.xml"/><Relationship Id="rId2" Type="http://schemas.openxmlformats.org/officeDocument/2006/relationships/tags" Target="../tags/tag383.xml"/><Relationship Id="rId19" Type="http://schemas.openxmlformats.org/officeDocument/2006/relationships/tags" Target="../tags/tag399.xml"/><Relationship Id="rId18" Type="http://schemas.openxmlformats.org/officeDocument/2006/relationships/tags" Target="../tags/tag398.xml"/><Relationship Id="rId17" Type="http://schemas.openxmlformats.org/officeDocument/2006/relationships/tags" Target="../tags/tag397.xml"/><Relationship Id="rId16" Type="http://schemas.openxmlformats.org/officeDocument/2006/relationships/tags" Target="../tags/tag396.xml"/><Relationship Id="rId15" Type="http://schemas.openxmlformats.org/officeDocument/2006/relationships/image" Target="../media/image8.jpeg"/><Relationship Id="rId14" Type="http://schemas.openxmlformats.org/officeDocument/2006/relationships/tags" Target="../tags/tag395.xml"/><Relationship Id="rId13" Type="http://schemas.openxmlformats.org/officeDocument/2006/relationships/tags" Target="../tags/tag394.xml"/><Relationship Id="rId12" Type="http://schemas.openxmlformats.org/officeDocument/2006/relationships/tags" Target="../tags/tag393.xml"/><Relationship Id="rId11" Type="http://schemas.openxmlformats.org/officeDocument/2006/relationships/tags" Target="../tags/tag392.xml"/><Relationship Id="rId10" Type="http://schemas.openxmlformats.org/officeDocument/2006/relationships/tags" Target="../tags/tag391.xml"/><Relationship Id="rId1" Type="http://schemas.openxmlformats.org/officeDocument/2006/relationships/tags" Target="../tags/tag382.xml"/></Relationships>
</file>

<file path=ppt/slides/_rels/slide14.xml.rels><?xml version="1.0" encoding="UTF-8" standalone="yes"?>
<Relationships xmlns="http://schemas.openxmlformats.org/package/2006/relationships"><Relationship Id="rId9" Type="http://schemas.openxmlformats.org/officeDocument/2006/relationships/tags" Target="../tags/tag410.xml"/><Relationship Id="rId8" Type="http://schemas.openxmlformats.org/officeDocument/2006/relationships/tags" Target="../tags/tag409.xml"/><Relationship Id="rId7" Type="http://schemas.openxmlformats.org/officeDocument/2006/relationships/tags" Target="../tags/tag408.xml"/><Relationship Id="rId6" Type="http://schemas.openxmlformats.org/officeDocument/2006/relationships/tags" Target="../tags/tag407.xml"/><Relationship Id="rId5" Type="http://schemas.openxmlformats.org/officeDocument/2006/relationships/tags" Target="../tags/tag406.xml"/><Relationship Id="rId4" Type="http://schemas.openxmlformats.org/officeDocument/2006/relationships/tags" Target="../tags/tag405.xml"/><Relationship Id="rId3" Type="http://schemas.openxmlformats.org/officeDocument/2006/relationships/tags" Target="../tags/tag404.xml"/><Relationship Id="rId28" Type="http://schemas.openxmlformats.org/officeDocument/2006/relationships/notesSlide" Target="../notesSlides/notesSlide14.xml"/><Relationship Id="rId27" Type="http://schemas.openxmlformats.org/officeDocument/2006/relationships/slideLayout" Target="../slideLayouts/slideLayout7.xml"/><Relationship Id="rId26" Type="http://schemas.openxmlformats.org/officeDocument/2006/relationships/tags" Target="../tags/tag427.xml"/><Relationship Id="rId25" Type="http://schemas.openxmlformats.org/officeDocument/2006/relationships/tags" Target="../tags/tag426.xml"/><Relationship Id="rId24" Type="http://schemas.openxmlformats.org/officeDocument/2006/relationships/tags" Target="../tags/tag425.xml"/><Relationship Id="rId23" Type="http://schemas.openxmlformats.org/officeDocument/2006/relationships/tags" Target="../tags/tag424.xml"/><Relationship Id="rId22" Type="http://schemas.openxmlformats.org/officeDocument/2006/relationships/tags" Target="../tags/tag423.xml"/><Relationship Id="rId21" Type="http://schemas.openxmlformats.org/officeDocument/2006/relationships/tags" Target="../tags/tag422.xml"/><Relationship Id="rId20" Type="http://schemas.openxmlformats.org/officeDocument/2006/relationships/tags" Target="../tags/tag421.xml"/><Relationship Id="rId2" Type="http://schemas.openxmlformats.org/officeDocument/2006/relationships/tags" Target="../tags/tag403.xml"/><Relationship Id="rId19" Type="http://schemas.openxmlformats.org/officeDocument/2006/relationships/tags" Target="../tags/tag420.xml"/><Relationship Id="rId18" Type="http://schemas.openxmlformats.org/officeDocument/2006/relationships/tags" Target="../tags/tag419.xml"/><Relationship Id="rId17" Type="http://schemas.openxmlformats.org/officeDocument/2006/relationships/tags" Target="../tags/tag418.xml"/><Relationship Id="rId16" Type="http://schemas.openxmlformats.org/officeDocument/2006/relationships/tags" Target="../tags/tag417.xml"/><Relationship Id="rId15" Type="http://schemas.openxmlformats.org/officeDocument/2006/relationships/tags" Target="../tags/tag416.xml"/><Relationship Id="rId14" Type="http://schemas.openxmlformats.org/officeDocument/2006/relationships/tags" Target="../tags/tag415.xml"/><Relationship Id="rId13" Type="http://schemas.openxmlformats.org/officeDocument/2006/relationships/tags" Target="../tags/tag414.xml"/><Relationship Id="rId12" Type="http://schemas.openxmlformats.org/officeDocument/2006/relationships/tags" Target="../tags/tag413.xml"/><Relationship Id="rId11" Type="http://schemas.openxmlformats.org/officeDocument/2006/relationships/tags" Target="../tags/tag412.xml"/><Relationship Id="rId10" Type="http://schemas.openxmlformats.org/officeDocument/2006/relationships/tags" Target="../tags/tag411.xml"/><Relationship Id="rId1" Type="http://schemas.openxmlformats.org/officeDocument/2006/relationships/tags" Target="../tags/tag402.xml"/></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7.xml"/><Relationship Id="rId5" Type="http://schemas.openxmlformats.org/officeDocument/2006/relationships/tags" Target="../tags/tag430.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tags" Target="../tags/tag429.xml"/><Relationship Id="rId1" Type="http://schemas.openxmlformats.org/officeDocument/2006/relationships/tags" Target="../tags/tag428.xml"/></Relationships>
</file>

<file path=ppt/slides/_rels/slide16.xml.rels><?xml version="1.0" encoding="UTF-8" standalone="yes"?>
<Relationships xmlns="http://schemas.openxmlformats.org/package/2006/relationships"><Relationship Id="rId9" Type="http://schemas.openxmlformats.org/officeDocument/2006/relationships/tags" Target="../tags/tag439.xml"/><Relationship Id="rId8" Type="http://schemas.openxmlformats.org/officeDocument/2006/relationships/tags" Target="../tags/tag438.xml"/><Relationship Id="rId7" Type="http://schemas.openxmlformats.org/officeDocument/2006/relationships/tags" Target="../tags/tag437.xml"/><Relationship Id="rId6" Type="http://schemas.openxmlformats.org/officeDocument/2006/relationships/tags" Target="../tags/tag436.xml"/><Relationship Id="rId5" Type="http://schemas.openxmlformats.org/officeDocument/2006/relationships/tags" Target="../tags/tag435.xml"/><Relationship Id="rId4" Type="http://schemas.openxmlformats.org/officeDocument/2006/relationships/tags" Target="../tags/tag434.xml"/><Relationship Id="rId3" Type="http://schemas.openxmlformats.org/officeDocument/2006/relationships/tags" Target="../tags/tag433.xml"/><Relationship Id="rId2" Type="http://schemas.openxmlformats.org/officeDocument/2006/relationships/tags" Target="../tags/tag432.xml"/><Relationship Id="rId18" Type="http://schemas.openxmlformats.org/officeDocument/2006/relationships/notesSlide" Target="../notesSlides/notesSlide16.xml"/><Relationship Id="rId17" Type="http://schemas.openxmlformats.org/officeDocument/2006/relationships/slideLayout" Target="../slideLayouts/slideLayout7.xml"/><Relationship Id="rId16" Type="http://schemas.openxmlformats.org/officeDocument/2006/relationships/tags" Target="../tags/tag446.xml"/><Relationship Id="rId15" Type="http://schemas.openxmlformats.org/officeDocument/2006/relationships/tags" Target="../tags/tag445.xml"/><Relationship Id="rId14" Type="http://schemas.openxmlformats.org/officeDocument/2006/relationships/tags" Target="../tags/tag444.xml"/><Relationship Id="rId13" Type="http://schemas.openxmlformats.org/officeDocument/2006/relationships/tags" Target="../tags/tag443.xml"/><Relationship Id="rId12" Type="http://schemas.openxmlformats.org/officeDocument/2006/relationships/tags" Target="../tags/tag442.xml"/><Relationship Id="rId11" Type="http://schemas.openxmlformats.org/officeDocument/2006/relationships/tags" Target="../tags/tag441.xml"/><Relationship Id="rId10" Type="http://schemas.openxmlformats.org/officeDocument/2006/relationships/tags" Target="../tags/tag440.xml"/><Relationship Id="rId1" Type="http://schemas.openxmlformats.org/officeDocument/2006/relationships/tags" Target="../tags/tag431.xml"/></Relationships>
</file>

<file path=ppt/slides/_rels/slide17.xml.rels><?xml version="1.0" encoding="UTF-8" standalone="yes"?>
<Relationships xmlns="http://schemas.openxmlformats.org/package/2006/relationships"><Relationship Id="rId9" Type="http://schemas.openxmlformats.org/officeDocument/2006/relationships/tags" Target="../tags/tag455.xml"/><Relationship Id="rId8" Type="http://schemas.openxmlformats.org/officeDocument/2006/relationships/tags" Target="../tags/tag454.xml"/><Relationship Id="rId7" Type="http://schemas.openxmlformats.org/officeDocument/2006/relationships/tags" Target="../tags/tag453.xml"/><Relationship Id="rId6" Type="http://schemas.openxmlformats.org/officeDocument/2006/relationships/tags" Target="../tags/tag452.xml"/><Relationship Id="rId5" Type="http://schemas.openxmlformats.org/officeDocument/2006/relationships/tags" Target="../tags/tag451.xml"/><Relationship Id="rId4" Type="http://schemas.openxmlformats.org/officeDocument/2006/relationships/tags" Target="../tags/tag450.xml"/><Relationship Id="rId3" Type="http://schemas.openxmlformats.org/officeDocument/2006/relationships/tags" Target="../tags/tag449.xml"/><Relationship Id="rId29" Type="http://schemas.openxmlformats.org/officeDocument/2006/relationships/notesSlide" Target="../notesSlides/notesSlide17.xml"/><Relationship Id="rId28" Type="http://schemas.openxmlformats.org/officeDocument/2006/relationships/slideLayout" Target="../slideLayouts/slideLayout26.xml"/><Relationship Id="rId27" Type="http://schemas.openxmlformats.org/officeDocument/2006/relationships/tags" Target="../tags/tag473.xml"/><Relationship Id="rId26" Type="http://schemas.openxmlformats.org/officeDocument/2006/relationships/tags" Target="../tags/tag472.xml"/><Relationship Id="rId25" Type="http://schemas.openxmlformats.org/officeDocument/2006/relationships/tags" Target="../tags/tag471.xml"/><Relationship Id="rId24" Type="http://schemas.openxmlformats.org/officeDocument/2006/relationships/tags" Target="../tags/tag470.xml"/><Relationship Id="rId23" Type="http://schemas.openxmlformats.org/officeDocument/2006/relationships/tags" Target="../tags/tag469.xml"/><Relationship Id="rId22" Type="http://schemas.openxmlformats.org/officeDocument/2006/relationships/tags" Target="../tags/tag468.xml"/><Relationship Id="rId21" Type="http://schemas.openxmlformats.org/officeDocument/2006/relationships/tags" Target="../tags/tag467.xml"/><Relationship Id="rId20" Type="http://schemas.openxmlformats.org/officeDocument/2006/relationships/tags" Target="../tags/tag466.xml"/><Relationship Id="rId2" Type="http://schemas.openxmlformats.org/officeDocument/2006/relationships/tags" Target="../tags/tag448.xml"/><Relationship Id="rId19" Type="http://schemas.openxmlformats.org/officeDocument/2006/relationships/tags" Target="../tags/tag465.xml"/><Relationship Id="rId18" Type="http://schemas.openxmlformats.org/officeDocument/2006/relationships/tags" Target="../tags/tag464.xml"/><Relationship Id="rId17" Type="http://schemas.openxmlformats.org/officeDocument/2006/relationships/tags" Target="../tags/tag463.xml"/><Relationship Id="rId16" Type="http://schemas.openxmlformats.org/officeDocument/2006/relationships/tags" Target="../tags/tag462.xml"/><Relationship Id="rId15" Type="http://schemas.openxmlformats.org/officeDocument/2006/relationships/tags" Target="../tags/tag461.xml"/><Relationship Id="rId14" Type="http://schemas.openxmlformats.org/officeDocument/2006/relationships/tags" Target="../tags/tag460.xml"/><Relationship Id="rId13" Type="http://schemas.openxmlformats.org/officeDocument/2006/relationships/tags" Target="../tags/tag459.xml"/><Relationship Id="rId12" Type="http://schemas.openxmlformats.org/officeDocument/2006/relationships/tags" Target="../tags/tag458.xml"/><Relationship Id="rId11" Type="http://schemas.openxmlformats.org/officeDocument/2006/relationships/tags" Target="../tags/tag457.xml"/><Relationship Id="rId10" Type="http://schemas.openxmlformats.org/officeDocument/2006/relationships/tags" Target="../tags/tag456.xml"/><Relationship Id="rId1" Type="http://schemas.openxmlformats.org/officeDocument/2006/relationships/tags" Target="../tags/tag447.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26.xml"/><Relationship Id="rId6" Type="http://schemas.openxmlformats.org/officeDocument/2006/relationships/tags" Target="../tags/tag476.xml"/><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tags" Target="../tags/tag475.xml"/><Relationship Id="rId1" Type="http://schemas.openxmlformats.org/officeDocument/2006/relationships/tags" Target="../tags/tag474.xm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26.xml"/><Relationship Id="rId4" Type="http://schemas.openxmlformats.org/officeDocument/2006/relationships/tags" Target="../tags/tag479.xml"/><Relationship Id="rId3" Type="http://schemas.openxmlformats.org/officeDocument/2006/relationships/image" Target="../media/image12.png"/><Relationship Id="rId2" Type="http://schemas.openxmlformats.org/officeDocument/2006/relationships/tags" Target="../tags/tag478.xml"/><Relationship Id="rId1" Type="http://schemas.openxmlformats.org/officeDocument/2006/relationships/tags" Target="../tags/tag477.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7.xml"/><Relationship Id="rId3" Type="http://schemas.openxmlformats.org/officeDocument/2006/relationships/tags" Target="../tags/tag482.xml"/><Relationship Id="rId2" Type="http://schemas.openxmlformats.org/officeDocument/2006/relationships/tags" Target="../tags/tag481.xml"/><Relationship Id="rId1" Type="http://schemas.openxmlformats.org/officeDocument/2006/relationships/tags" Target="../tags/tag480.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2.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7.xml"/><Relationship Id="rId5" Type="http://schemas.openxmlformats.org/officeDocument/2006/relationships/tags" Target="../tags/tag485.xml"/><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tags" Target="../tags/tag484.xml"/><Relationship Id="rId1" Type="http://schemas.openxmlformats.org/officeDocument/2006/relationships/tags" Target="../tags/tag483.xml"/></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7.xml"/><Relationship Id="rId5" Type="http://schemas.openxmlformats.org/officeDocument/2006/relationships/tags" Target="../tags/tag488.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tags" Target="../tags/tag487.xml"/><Relationship Id="rId1" Type="http://schemas.openxmlformats.org/officeDocument/2006/relationships/tags" Target="../tags/tag486.xml"/></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26.xml"/><Relationship Id="rId6" Type="http://schemas.openxmlformats.org/officeDocument/2006/relationships/slideLayout" Target="../slideLayouts/slideLayout7.xml"/><Relationship Id="rId5" Type="http://schemas.openxmlformats.org/officeDocument/2006/relationships/tags" Target="../tags/tag491.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tags" Target="../tags/tag490.xml"/><Relationship Id="rId1" Type="http://schemas.openxmlformats.org/officeDocument/2006/relationships/tags" Target="../tags/tag489.xml"/></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7.xml"/><Relationship Id="rId4" Type="http://schemas.openxmlformats.org/officeDocument/2006/relationships/tags" Target="../tags/tag494.xml"/><Relationship Id="rId3" Type="http://schemas.openxmlformats.org/officeDocument/2006/relationships/image" Target="../media/image26.png"/><Relationship Id="rId2" Type="http://schemas.openxmlformats.org/officeDocument/2006/relationships/tags" Target="../tags/tag493.xml"/><Relationship Id="rId1" Type="http://schemas.openxmlformats.org/officeDocument/2006/relationships/tags" Target="../tags/tag492.xml"/></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7.xml"/><Relationship Id="rId4" Type="http://schemas.openxmlformats.org/officeDocument/2006/relationships/tags" Target="../tags/tag497.xml"/><Relationship Id="rId3" Type="http://schemas.openxmlformats.org/officeDocument/2006/relationships/image" Target="../media/image27.png"/><Relationship Id="rId2" Type="http://schemas.openxmlformats.org/officeDocument/2006/relationships/tags" Target="../tags/tag496.xml"/><Relationship Id="rId1" Type="http://schemas.openxmlformats.org/officeDocument/2006/relationships/tags" Target="../tags/tag495.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xml"/><Relationship Id="rId2" Type="http://schemas.openxmlformats.org/officeDocument/2006/relationships/tags" Target="../tags/tag498.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tags" Target="../tags/tag227.xml"/><Relationship Id="rId8" Type="http://schemas.microsoft.com/office/2007/relationships/diagramDrawing" Target="../diagrams/drawing1.xml"/><Relationship Id="rId7" Type="http://schemas.openxmlformats.org/officeDocument/2006/relationships/diagramColors" Target="../diagrams/colors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3" Type="http://schemas.openxmlformats.org/officeDocument/2006/relationships/tags" Target="../tags/tag226.xml"/><Relationship Id="rId2" Type="http://schemas.openxmlformats.org/officeDocument/2006/relationships/tags" Target="../tags/tag225.xml"/><Relationship Id="rId11" Type="http://schemas.openxmlformats.org/officeDocument/2006/relationships/notesSlide" Target="../notesSlides/notesSlide3.xml"/><Relationship Id="rId10" Type="http://schemas.openxmlformats.org/officeDocument/2006/relationships/slideLayout" Target="../slideLayouts/slideLayout7.xml"/><Relationship Id="rId1" Type="http://schemas.openxmlformats.org/officeDocument/2006/relationships/tags" Target="../tags/tag224.xml"/></Relationships>
</file>

<file path=ppt/slides/_rels/slide4.xml.rels><?xml version="1.0" encoding="UTF-8" standalone="yes"?>
<Relationships xmlns="http://schemas.openxmlformats.org/package/2006/relationships"><Relationship Id="rId9" Type="http://schemas.openxmlformats.org/officeDocument/2006/relationships/tags" Target="../tags/tag236.xml"/><Relationship Id="rId8" Type="http://schemas.openxmlformats.org/officeDocument/2006/relationships/tags" Target="../tags/tag235.xml"/><Relationship Id="rId7" Type="http://schemas.openxmlformats.org/officeDocument/2006/relationships/tags" Target="../tags/tag234.xml"/><Relationship Id="rId6" Type="http://schemas.openxmlformats.org/officeDocument/2006/relationships/tags" Target="../tags/tag233.xml"/><Relationship Id="rId5" Type="http://schemas.openxmlformats.org/officeDocument/2006/relationships/tags" Target="../tags/tag232.xml"/><Relationship Id="rId4" Type="http://schemas.openxmlformats.org/officeDocument/2006/relationships/tags" Target="../tags/tag231.xml"/><Relationship Id="rId34" Type="http://schemas.openxmlformats.org/officeDocument/2006/relationships/notesSlide" Target="../notesSlides/notesSlide4.xml"/><Relationship Id="rId33" Type="http://schemas.openxmlformats.org/officeDocument/2006/relationships/slideLayout" Target="../slideLayouts/slideLayout7.xml"/><Relationship Id="rId32" Type="http://schemas.openxmlformats.org/officeDocument/2006/relationships/tags" Target="../tags/tag257.xml"/><Relationship Id="rId31" Type="http://schemas.openxmlformats.org/officeDocument/2006/relationships/tags" Target="../tags/tag256.xml"/><Relationship Id="rId30" Type="http://schemas.openxmlformats.org/officeDocument/2006/relationships/image" Target="../media/image4.jpeg"/><Relationship Id="rId3" Type="http://schemas.openxmlformats.org/officeDocument/2006/relationships/tags" Target="../tags/tag230.xml"/><Relationship Id="rId29" Type="http://schemas.openxmlformats.org/officeDocument/2006/relationships/slide" Target="slide6.xml"/><Relationship Id="rId28" Type="http://schemas.openxmlformats.org/officeDocument/2006/relationships/tags" Target="../tags/tag255.xml"/><Relationship Id="rId27" Type="http://schemas.openxmlformats.org/officeDocument/2006/relationships/tags" Target="../tags/tag254.xml"/><Relationship Id="rId26" Type="http://schemas.openxmlformats.org/officeDocument/2006/relationships/tags" Target="../tags/tag253.xml"/><Relationship Id="rId25" Type="http://schemas.openxmlformats.org/officeDocument/2006/relationships/tags" Target="../tags/tag252.xml"/><Relationship Id="rId24" Type="http://schemas.openxmlformats.org/officeDocument/2006/relationships/tags" Target="../tags/tag251.xml"/><Relationship Id="rId23" Type="http://schemas.openxmlformats.org/officeDocument/2006/relationships/tags" Target="../tags/tag250.xml"/><Relationship Id="rId22" Type="http://schemas.openxmlformats.org/officeDocument/2006/relationships/tags" Target="../tags/tag249.xml"/><Relationship Id="rId21" Type="http://schemas.openxmlformats.org/officeDocument/2006/relationships/tags" Target="../tags/tag248.xml"/><Relationship Id="rId20" Type="http://schemas.openxmlformats.org/officeDocument/2006/relationships/tags" Target="../tags/tag247.xml"/><Relationship Id="rId2" Type="http://schemas.openxmlformats.org/officeDocument/2006/relationships/tags" Target="../tags/tag229.xml"/><Relationship Id="rId19" Type="http://schemas.openxmlformats.org/officeDocument/2006/relationships/tags" Target="../tags/tag246.xml"/><Relationship Id="rId18" Type="http://schemas.openxmlformats.org/officeDocument/2006/relationships/tags" Target="../tags/tag245.xml"/><Relationship Id="rId17" Type="http://schemas.openxmlformats.org/officeDocument/2006/relationships/tags" Target="../tags/tag244.xml"/><Relationship Id="rId16" Type="http://schemas.openxmlformats.org/officeDocument/2006/relationships/tags" Target="../tags/tag243.xml"/><Relationship Id="rId15" Type="http://schemas.openxmlformats.org/officeDocument/2006/relationships/tags" Target="../tags/tag242.xml"/><Relationship Id="rId14" Type="http://schemas.openxmlformats.org/officeDocument/2006/relationships/tags" Target="../tags/tag241.xml"/><Relationship Id="rId13" Type="http://schemas.openxmlformats.org/officeDocument/2006/relationships/tags" Target="../tags/tag240.xml"/><Relationship Id="rId12" Type="http://schemas.openxmlformats.org/officeDocument/2006/relationships/tags" Target="../tags/tag239.xml"/><Relationship Id="rId11" Type="http://schemas.openxmlformats.org/officeDocument/2006/relationships/tags" Target="../tags/tag238.xml"/><Relationship Id="rId10" Type="http://schemas.openxmlformats.org/officeDocument/2006/relationships/tags" Target="../tags/tag237.xml"/><Relationship Id="rId1" Type="http://schemas.openxmlformats.org/officeDocument/2006/relationships/tags" Target="../tags/tag228.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9" Type="http://schemas.openxmlformats.org/officeDocument/2006/relationships/tags" Target="../tags/tag266.xml"/><Relationship Id="rId8" Type="http://schemas.openxmlformats.org/officeDocument/2006/relationships/tags" Target="../tags/tag265.xml"/><Relationship Id="rId7" Type="http://schemas.openxmlformats.org/officeDocument/2006/relationships/tags" Target="../tags/tag264.xml"/><Relationship Id="rId6" Type="http://schemas.openxmlformats.org/officeDocument/2006/relationships/tags" Target="../tags/tag263.xml"/><Relationship Id="rId5" Type="http://schemas.openxmlformats.org/officeDocument/2006/relationships/tags" Target="../tags/tag262.xml"/><Relationship Id="rId43" Type="http://schemas.openxmlformats.org/officeDocument/2006/relationships/notesSlide" Target="../notesSlides/notesSlide6.xml"/><Relationship Id="rId42" Type="http://schemas.openxmlformats.org/officeDocument/2006/relationships/slideLayout" Target="../slideLayouts/slideLayout7.xml"/><Relationship Id="rId41" Type="http://schemas.openxmlformats.org/officeDocument/2006/relationships/tags" Target="../tags/tag298.xml"/><Relationship Id="rId40" Type="http://schemas.openxmlformats.org/officeDocument/2006/relationships/tags" Target="../tags/tag297.xml"/><Relationship Id="rId4" Type="http://schemas.openxmlformats.org/officeDocument/2006/relationships/tags" Target="../tags/tag261.xml"/><Relationship Id="rId39" Type="http://schemas.openxmlformats.org/officeDocument/2006/relationships/tags" Target="../tags/tag296.xml"/><Relationship Id="rId38" Type="http://schemas.openxmlformats.org/officeDocument/2006/relationships/tags" Target="../tags/tag295.xml"/><Relationship Id="rId37" Type="http://schemas.openxmlformats.org/officeDocument/2006/relationships/tags" Target="../tags/tag294.xml"/><Relationship Id="rId36" Type="http://schemas.openxmlformats.org/officeDocument/2006/relationships/tags" Target="../tags/tag293.xml"/><Relationship Id="rId35" Type="http://schemas.openxmlformats.org/officeDocument/2006/relationships/tags" Target="../tags/tag292.xml"/><Relationship Id="rId34" Type="http://schemas.openxmlformats.org/officeDocument/2006/relationships/tags" Target="../tags/tag291.xml"/><Relationship Id="rId33" Type="http://schemas.openxmlformats.org/officeDocument/2006/relationships/tags" Target="../tags/tag290.xml"/><Relationship Id="rId32" Type="http://schemas.openxmlformats.org/officeDocument/2006/relationships/tags" Target="../tags/tag289.xml"/><Relationship Id="rId31" Type="http://schemas.openxmlformats.org/officeDocument/2006/relationships/tags" Target="../tags/tag288.xml"/><Relationship Id="rId30" Type="http://schemas.openxmlformats.org/officeDocument/2006/relationships/tags" Target="../tags/tag287.xml"/><Relationship Id="rId3" Type="http://schemas.openxmlformats.org/officeDocument/2006/relationships/tags" Target="../tags/tag260.xml"/><Relationship Id="rId29" Type="http://schemas.openxmlformats.org/officeDocument/2006/relationships/tags" Target="../tags/tag286.xml"/><Relationship Id="rId28" Type="http://schemas.openxmlformats.org/officeDocument/2006/relationships/tags" Target="../tags/tag285.xml"/><Relationship Id="rId27" Type="http://schemas.openxmlformats.org/officeDocument/2006/relationships/tags" Target="../tags/tag284.xml"/><Relationship Id="rId26" Type="http://schemas.openxmlformats.org/officeDocument/2006/relationships/tags" Target="../tags/tag283.xml"/><Relationship Id="rId25" Type="http://schemas.openxmlformats.org/officeDocument/2006/relationships/tags" Target="../tags/tag282.xml"/><Relationship Id="rId24" Type="http://schemas.openxmlformats.org/officeDocument/2006/relationships/tags" Target="../tags/tag281.xml"/><Relationship Id="rId23" Type="http://schemas.openxmlformats.org/officeDocument/2006/relationships/tags" Target="../tags/tag280.xml"/><Relationship Id="rId22" Type="http://schemas.openxmlformats.org/officeDocument/2006/relationships/tags" Target="../tags/tag279.xml"/><Relationship Id="rId21" Type="http://schemas.openxmlformats.org/officeDocument/2006/relationships/tags" Target="../tags/tag278.xml"/><Relationship Id="rId20" Type="http://schemas.openxmlformats.org/officeDocument/2006/relationships/tags" Target="../tags/tag277.xml"/><Relationship Id="rId2" Type="http://schemas.openxmlformats.org/officeDocument/2006/relationships/tags" Target="../tags/tag259.xml"/><Relationship Id="rId19" Type="http://schemas.openxmlformats.org/officeDocument/2006/relationships/tags" Target="../tags/tag276.xml"/><Relationship Id="rId18" Type="http://schemas.openxmlformats.org/officeDocument/2006/relationships/tags" Target="../tags/tag275.xml"/><Relationship Id="rId17" Type="http://schemas.openxmlformats.org/officeDocument/2006/relationships/tags" Target="../tags/tag274.xml"/><Relationship Id="rId16" Type="http://schemas.openxmlformats.org/officeDocument/2006/relationships/tags" Target="../tags/tag273.xml"/><Relationship Id="rId15" Type="http://schemas.openxmlformats.org/officeDocument/2006/relationships/tags" Target="../tags/tag272.xml"/><Relationship Id="rId14" Type="http://schemas.openxmlformats.org/officeDocument/2006/relationships/tags" Target="../tags/tag271.xml"/><Relationship Id="rId13" Type="http://schemas.openxmlformats.org/officeDocument/2006/relationships/tags" Target="../tags/tag270.xml"/><Relationship Id="rId12" Type="http://schemas.openxmlformats.org/officeDocument/2006/relationships/tags" Target="../tags/tag269.xml"/><Relationship Id="rId11" Type="http://schemas.openxmlformats.org/officeDocument/2006/relationships/tags" Target="../tags/tag268.xml"/><Relationship Id="rId10" Type="http://schemas.openxmlformats.org/officeDocument/2006/relationships/tags" Target="../tags/tag267.xml"/><Relationship Id="rId1" Type="http://schemas.openxmlformats.org/officeDocument/2006/relationships/tags" Target="../tags/tag258.xml"/></Relationships>
</file>

<file path=ppt/slides/_rels/slide7.xml.rels><?xml version="1.0" encoding="UTF-8" standalone="yes"?>
<Relationships xmlns="http://schemas.openxmlformats.org/package/2006/relationships"><Relationship Id="rId9" Type="http://schemas.openxmlformats.org/officeDocument/2006/relationships/tags" Target="../tags/tag307.xml"/><Relationship Id="rId8" Type="http://schemas.openxmlformats.org/officeDocument/2006/relationships/tags" Target="../tags/tag306.xml"/><Relationship Id="rId7" Type="http://schemas.openxmlformats.org/officeDocument/2006/relationships/tags" Target="../tags/tag305.xml"/><Relationship Id="rId6" Type="http://schemas.openxmlformats.org/officeDocument/2006/relationships/tags" Target="../tags/tag304.xml"/><Relationship Id="rId5" Type="http://schemas.openxmlformats.org/officeDocument/2006/relationships/tags" Target="../tags/tag303.xml"/><Relationship Id="rId4" Type="http://schemas.openxmlformats.org/officeDocument/2006/relationships/tags" Target="../tags/tag302.xml"/><Relationship Id="rId3" Type="http://schemas.openxmlformats.org/officeDocument/2006/relationships/tags" Target="../tags/tag301.xml"/><Relationship Id="rId29" Type="http://schemas.openxmlformats.org/officeDocument/2006/relationships/notesSlide" Target="../notesSlides/notesSlide7.xml"/><Relationship Id="rId28" Type="http://schemas.openxmlformats.org/officeDocument/2006/relationships/slideLayout" Target="../slideLayouts/slideLayout7.xml"/><Relationship Id="rId27" Type="http://schemas.openxmlformats.org/officeDocument/2006/relationships/tags" Target="../tags/tag325.xml"/><Relationship Id="rId26" Type="http://schemas.openxmlformats.org/officeDocument/2006/relationships/tags" Target="../tags/tag324.xml"/><Relationship Id="rId25" Type="http://schemas.openxmlformats.org/officeDocument/2006/relationships/tags" Target="../tags/tag323.xml"/><Relationship Id="rId24" Type="http://schemas.openxmlformats.org/officeDocument/2006/relationships/tags" Target="../tags/tag322.xml"/><Relationship Id="rId23" Type="http://schemas.openxmlformats.org/officeDocument/2006/relationships/tags" Target="../tags/tag321.xml"/><Relationship Id="rId22" Type="http://schemas.openxmlformats.org/officeDocument/2006/relationships/tags" Target="../tags/tag320.xml"/><Relationship Id="rId21" Type="http://schemas.openxmlformats.org/officeDocument/2006/relationships/tags" Target="../tags/tag319.xml"/><Relationship Id="rId20" Type="http://schemas.openxmlformats.org/officeDocument/2006/relationships/tags" Target="../tags/tag318.xml"/><Relationship Id="rId2" Type="http://schemas.openxmlformats.org/officeDocument/2006/relationships/tags" Target="../tags/tag300.xml"/><Relationship Id="rId19" Type="http://schemas.openxmlformats.org/officeDocument/2006/relationships/tags" Target="../tags/tag317.xml"/><Relationship Id="rId18" Type="http://schemas.openxmlformats.org/officeDocument/2006/relationships/tags" Target="../tags/tag316.xml"/><Relationship Id="rId17" Type="http://schemas.openxmlformats.org/officeDocument/2006/relationships/tags" Target="../tags/tag315.xml"/><Relationship Id="rId16" Type="http://schemas.openxmlformats.org/officeDocument/2006/relationships/tags" Target="../tags/tag314.xml"/><Relationship Id="rId15" Type="http://schemas.openxmlformats.org/officeDocument/2006/relationships/tags" Target="../tags/tag313.xml"/><Relationship Id="rId14" Type="http://schemas.openxmlformats.org/officeDocument/2006/relationships/tags" Target="../tags/tag312.xml"/><Relationship Id="rId13" Type="http://schemas.openxmlformats.org/officeDocument/2006/relationships/tags" Target="../tags/tag311.xml"/><Relationship Id="rId12" Type="http://schemas.openxmlformats.org/officeDocument/2006/relationships/tags" Target="../tags/tag310.xml"/><Relationship Id="rId11" Type="http://schemas.openxmlformats.org/officeDocument/2006/relationships/tags" Target="../tags/tag309.xml"/><Relationship Id="rId10" Type="http://schemas.openxmlformats.org/officeDocument/2006/relationships/tags" Target="../tags/tag308.xml"/><Relationship Id="rId1" Type="http://schemas.openxmlformats.org/officeDocument/2006/relationships/tags" Target="../tags/tag299.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tags" Target="../tags/tag328.xml"/><Relationship Id="rId2" Type="http://schemas.openxmlformats.org/officeDocument/2006/relationships/tags" Target="../tags/tag327.xml"/><Relationship Id="rId1" Type="http://schemas.openxmlformats.org/officeDocument/2006/relationships/tags" Target="../tags/tag326.xml"/></Relationships>
</file>

<file path=ppt/slides/_rels/slide9.xml.rels><?xml version="1.0" encoding="UTF-8" standalone="yes"?>
<Relationships xmlns="http://schemas.openxmlformats.org/package/2006/relationships"><Relationship Id="rId9" Type="http://schemas.openxmlformats.org/officeDocument/2006/relationships/tags" Target="../tags/tag337.xml"/><Relationship Id="rId8" Type="http://schemas.openxmlformats.org/officeDocument/2006/relationships/tags" Target="../tags/tag336.xml"/><Relationship Id="rId7" Type="http://schemas.openxmlformats.org/officeDocument/2006/relationships/tags" Target="../tags/tag335.xml"/><Relationship Id="rId6" Type="http://schemas.openxmlformats.org/officeDocument/2006/relationships/tags" Target="../tags/tag334.xml"/><Relationship Id="rId5" Type="http://schemas.openxmlformats.org/officeDocument/2006/relationships/tags" Target="../tags/tag333.xml"/><Relationship Id="rId4" Type="http://schemas.openxmlformats.org/officeDocument/2006/relationships/tags" Target="../tags/tag332.xml"/><Relationship Id="rId3" Type="http://schemas.openxmlformats.org/officeDocument/2006/relationships/tags" Target="../tags/tag331.xml"/><Relationship Id="rId21" Type="http://schemas.openxmlformats.org/officeDocument/2006/relationships/notesSlide" Target="../notesSlides/notesSlide9.xml"/><Relationship Id="rId20" Type="http://schemas.openxmlformats.org/officeDocument/2006/relationships/slideLayout" Target="../slideLayouts/slideLayout7.xml"/><Relationship Id="rId2" Type="http://schemas.openxmlformats.org/officeDocument/2006/relationships/tags" Target="../tags/tag330.xml"/><Relationship Id="rId19" Type="http://schemas.openxmlformats.org/officeDocument/2006/relationships/tags" Target="../tags/tag347.xml"/><Relationship Id="rId18" Type="http://schemas.openxmlformats.org/officeDocument/2006/relationships/tags" Target="../tags/tag346.xml"/><Relationship Id="rId17" Type="http://schemas.openxmlformats.org/officeDocument/2006/relationships/tags" Target="../tags/tag345.xml"/><Relationship Id="rId16" Type="http://schemas.openxmlformats.org/officeDocument/2006/relationships/tags" Target="../tags/tag344.xml"/><Relationship Id="rId15" Type="http://schemas.openxmlformats.org/officeDocument/2006/relationships/tags" Target="../tags/tag343.xml"/><Relationship Id="rId14" Type="http://schemas.openxmlformats.org/officeDocument/2006/relationships/tags" Target="../tags/tag342.xml"/><Relationship Id="rId13" Type="http://schemas.openxmlformats.org/officeDocument/2006/relationships/tags" Target="../tags/tag341.xml"/><Relationship Id="rId12" Type="http://schemas.openxmlformats.org/officeDocument/2006/relationships/tags" Target="../tags/tag340.xml"/><Relationship Id="rId11" Type="http://schemas.openxmlformats.org/officeDocument/2006/relationships/tags" Target="../tags/tag339.xml"/><Relationship Id="rId10" Type="http://schemas.openxmlformats.org/officeDocument/2006/relationships/tags" Target="../tags/tag338.xml"/><Relationship Id="rId1" Type="http://schemas.openxmlformats.org/officeDocument/2006/relationships/tags" Target="../tags/tag3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ctrTitle"/>
          </p:nvPr>
        </p:nvSpPr>
        <p:spPr/>
        <p:txBody>
          <a:bodyPr/>
          <a:p>
            <a:endParaRPr lang="zh-CN" altLang="en-US"/>
          </a:p>
        </p:txBody>
      </p:sp>
      <p:sp>
        <p:nvSpPr>
          <p:cNvPr id="8" name="副标题 7"/>
          <p:cNvSpPr>
            <a:spLocks noGrp="1"/>
          </p:cNvSpPr>
          <p:nvPr>
            <p:ph type="subTitle" idx="1"/>
          </p:nvPr>
        </p:nvSpPr>
        <p:spPr/>
        <p:txBody>
          <a:bodyPr/>
          <a:p>
            <a:endParaRPr lang="zh-CN" altLang="en-US"/>
          </a:p>
        </p:txBody>
      </p:sp>
      <p:sp>
        <p:nvSpPr>
          <p:cNvPr id="9" name="文本占位符 8"/>
          <p:cNvSpPr>
            <a:spLocks noGrp="1"/>
          </p:cNvSpPr>
          <p:nvPr>
            <p:ph type="body" sz="quarter" idx="13"/>
          </p:nvPr>
        </p:nvSpPr>
        <p:spPr/>
        <p:txBody>
          <a:bodyPr>
            <a:normAutofit fontScale="90000"/>
          </a:bodyPr>
          <a:p>
            <a:endParaRPr lang="zh-CN" altLang="en-US"/>
          </a:p>
        </p:txBody>
      </p:sp>
      <p:pic>
        <p:nvPicPr>
          <p:cNvPr id="14337" name="Picture 2"/>
          <p:cNvPicPr>
            <a:picLocks noChangeAspect="1"/>
          </p:cNvPicPr>
          <p:nvPr/>
        </p:nvPicPr>
        <p:blipFill>
          <a:blip r:embed="rId1"/>
          <a:stretch>
            <a:fillRect/>
          </a:stretch>
        </p:blipFill>
        <p:spPr>
          <a:xfrm>
            <a:off x="-30162" y="-36512"/>
            <a:ext cx="12234862" cy="6892925"/>
          </a:xfrm>
          <a:prstGeom prst="rect">
            <a:avLst/>
          </a:prstGeom>
          <a:solidFill>
            <a:srgbClr val="99CCFF"/>
          </a:solidFill>
          <a:ln w="9525">
            <a:noFill/>
          </a:ln>
        </p:spPr>
      </p:pic>
      <p:sp>
        <p:nvSpPr>
          <p:cNvPr id="3075" name="TextBox 181"/>
          <p:cNvSpPr/>
          <p:nvPr/>
        </p:nvSpPr>
        <p:spPr>
          <a:xfrm>
            <a:off x="2052638" y="4139883"/>
            <a:ext cx="8067675" cy="1884680"/>
          </a:xfrm>
          <a:prstGeom prst="rect">
            <a:avLst/>
          </a:prstGeom>
          <a:noFill/>
          <a:ln w="9525">
            <a:noFill/>
          </a:ln>
        </p:spPr>
        <p:txBody>
          <a:bodyPr wrap="square" lIns="121884" tIns="60941" rIns="121884" bIns="60941">
            <a:spAutoFit/>
          </a:bodyPr>
          <a:p>
            <a:pPr algn="ctr" fontAlgn="auto">
              <a:lnSpc>
                <a:spcPct val="100000"/>
              </a:lnSpc>
            </a:pPr>
            <a:r>
              <a:rPr lang="zh-CN" altLang="en-US" sz="3200" b="1" strike="noStrike" noProof="1" dirty="0">
                <a:solidFill>
                  <a:srgbClr val="3F3F3F"/>
                </a:solidFill>
                <a:latin typeface="方正楷体简体" panose="03000509000000000000" charset="-122"/>
                <a:ea typeface="方正楷体简体" panose="03000509000000000000" charset="-122"/>
                <a:cs typeface="+mn-cs"/>
                <a:sym typeface="微软雅黑" charset="-122"/>
              </a:rPr>
              <a:t>国管局财务管理司</a:t>
            </a:r>
            <a:endParaRPr lang="zh-CN" altLang="en-US" sz="3200" b="1" strike="noStrike" noProof="1" dirty="0">
              <a:solidFill>
                <a:srgbClr val="3F3F3F"/>
              </a:solidFill>
              <a:latin typeface="方正楷体简体" panose="03000509000000000000" charset="-122"/>
              <a:ea typeface="方正楷体简体" panose="03000509000000000000" charset="-122"/>
              <a:cs typeface="+mn-cs"/>
              <a:sym typeface="微软雅黑" charset="-122"/>
            </a:endParaRPr>
          </a:p>
          <a:p>
            <a:pPr algn="ctr" fontAlgn="auto">
              <a:lnSpc>
                <a:spcPct val="100000"/>
              </a:lnSpc>
            </a:pPr>
            <a:r>
              <a:rPr lang="zh-CN" altLang="en-US" sz="3200" b="1" strike="noStrike" noProof="1" dirty="0">
                <a:solidFill>
                  <a:srgbClr val="3F3F3F"/>
                </a:solidFill>
                <a:latin typeface="方正楷体简体" panose="03000509000000000000" charset="-122"/>
                <a:ea typeface="方正楷体简体" panose="03000509000000000000" charset="-122"/>
                <a:cs typeface="+mn-cs"/>
                <a:sym typeface="微软雅黑" charset="-122"/>
              </a:rPr>
              <a:t>综合监管处</a:t>
            </a:r>
            <a:r>
              <a:rPr lang="en-US" altLang="zh-CN" sz="3200" b="1" strike="noStrike" noProof="1" dirty="0">
                <a:solidFill>
                  <a:srgbClr val="3F3F3F"/>
                </a:solidFill>
                <a:latin typeface="方正楷体简体" panose="03000509000000000000" charset="-122"/>
                <a:ea typeface="方正楷体简体" panose="03000509000000000000" charset="-122"/>
                <a:cs typeface="+mn-cs"/>
                <a:sym typeface="微软雅黑" charset="-122"/>
              </a:rPr>
              <a:t>   </a:t>
            </a:r>
            <a:r>
              <a:rPr lang="zh-CN" altLang="en-US" sz="3200" b="1" strike="noStrike" noProof="1" dirty="0">
                <a:solidFill>
                  <a:srgbClr val="3F3F3F"/>
                </a:solidFill>
                <a:latin typeface="方正楷体简体" panose="03000509000000000000" charset="-122"/>
                <a:ea typeface="方正楷体简体" panose="03000509000000000000" charset="-122"/>
                <a:cs typeface="+mn-cs"/>
                <a:sym typeface="微软雅黑" charset="-122"/>
              </a:rPr>
              <a:t>金佳</a:t>
            </a:r>
            <a:endParaRPr lang="zh-CN" altLang="en-US" sz="3200" b="1" strike="noStrike" noProof="1" dirty="0">
              <a:solidFill>
                <a:srgbClr val="3F3F3F"/>
              </a:solidFill>
              <a:latin typeface="方正楷体简体" panose="03000509000000000000" charset="-122"/>
              <a:ea typeface="方正楷体简体" panose="03000509000000000000" charset="-122"/>
              <a:sym typeface="微软雅黑" charset="-122"/>
            </a:endParaRPr>
          </a:p>
          <a:p>
            <a:pPr algn="ctr" fontAlgn="auto">
              <a:lnSpc>
                <a:spcPct val="100000"/>
              </a:lnSpc>
            </a:pPr>
            <a:endParaRPr lang="zh-CN" altLang="en-US" sz="1865" b="1" strike="noStrike" noProof="1" dirty="0">
              <a:solidFill>
                <a:srgbClr val="3F3F3F"/>
              </a:solidFill>
              <a:latin typeface="方正楷体简体" panose="03000509000000000000" charset="-122"/>
              <a:ea typeface="方正楷体简体" panose="03000509000000000000" charset="-122"/>
              <a:sym typeface="微软雅黑" charset="-122"/>
            </a:endParaRPr>
          </a:p>
          <a:p>
            <a:pPr algn="ctr" fontAlgn="auto">
              <a:lnSpc>
                <a:spcPct val="100000"/>
              </a:lnSpc>
            </a:pPr>
            <a:r>
              <a:rPr lang="zh-CN" altLang="en-US" sz="3200" b="1" strike="noStrike" noProof="1" dirty="0">
                <a:solidFill>
                  <a:srgbClr val="3F3F3F"/>
                </a:solidFill>
                <a:latin typeface="宋体" pitchFamily="2" charset="-122"/>
                <a:ea typeface="宋体" pitchFamily="2" charset="-122"/>
                <a:cs typeface="+mn-cs"/>
                <a:sym typeface="微软雅黑" charset="-122"/>
              </a:rPr>
              <a:t>202</a:t>
            </a:r>
            <a:r>
              <a:rPr lang="en-US" altLang="zh-CN" sz="3200" b="1" strike="noStrike" noProof="1" dirty="0">
                <a:solidFill>
                  <a:srgbClr val="3F3F3F"/>
                </a:solidFill>
                <a:latin typeface="宋体" pitchFamily="2" charset="-122"/>
                <a:ea typeface="宋体" pitchFamily="2" charset="-122"/>
                <a:cs typeface="+mn-cs"/>
                <a:sym typeface="微软雅黑" charset="-122"/>
              </a:rPr>
              <a:t>3</a:t>
            </a:r>
            <a:r>
              <a:rPr lang="zh-CN" altLang="en-US" sz="3200" b="1" strike="noStrike" noProof="1" dirty="0">
                <a:solidFill>
                  <a:srgbClr val="3F3F3F"/>
                </a:solidFill>
                <a:latin typeface="方正楷体简体" panose="03000509000000000000" charset="-122"/>
                <a:ea typeface="方正楷体简体" panose="03000509000000000000" charset="-122"/>
                <a:cs typeface="+mn-cs"/>
                <a:sym typeface="微软雅黑" charset="-122"/>
              </a:rPr>
              <a:t>年</a:t>
            </a:r>
            <a:r>
              <a:rPr lang="zh-CN" altLang="en-US" sz="3200" b="1" strike="noStrike" noProof="1" dirty="0">
                <a:solidFill>
                  <a:srgbClr val="3F3F3F"/>
                </a:solidFill>
                <a:latin typeface="宋体" pitchFamily="2" charset="-122"/>
                <a:ea typeface="宋体" pitchFamily="2" charset="-122"/>
                <a:cs typeface="+mn-cs"/>
                <a:sym typeface="微软雅黑" charset="-122"/>
              </a:rPr>
              <a:t>7</a:t>
            </a:r>
            <a:r>
              <a:rPr lang="zh-CN" altLang="en-US" sz="3200" b="1" strike="noStrike" noProof="1" dirty="0">
                <a:solidFill>
                  <a:srgbClr val="3F3F3F"/>
                </a:solidFill>
                <a:latin typeface="方正楷体简体" panose="03000509000000000000" charset="-122"/>
                <a:ea typeface="方正楷体简体" panose="03000509000000000000" charset="-122"/>
                <a:cs typeface="+mn-cs"/>
                <a:sym typeface="微软雅黑" charset="-122"/>
              </a:rPr>
              <a:t>月</a:t>
            </a:r>
            <a:endParaRPr lang="zh-CN" altLang="en-US" sz="3200" b="1" strike="noStrike" noProof="1" dirty="0">
              <a:solidFill>
                <a:srgbClr val="3F3F3F"/>
              </a:solidFill>
              <a:latin typeface="方正楷体简体" panose="03000509000000000000" charset="-122"/>
              <a:ea typeface="方正楷体简体" panose="03000509000000000000" charset="-122"/>
              <a:sym typeface="微软雅黑" charset="-122"/>
            </a:endParaRPr>
          </a:p>
        </p:txBody>
      </p:sp>
      <p:sp>
        <p:nvSpPr>
          <p:cNvPr id="14339" name="TextBox 59"/>
          <p:cNvSpPr/>
          <p:nvPr/>
        </p:nvSpPr>
        <p:spPr>
          <a:xfrm>
            <a:off x="242888" y="1402715"/>
            <a:ext cx="11687175" cy="1153795"/>
          </a:xfrm>
          <a:prstGeom prst="rect">
            <a:avLst/>
          </a:prstGeom>
          <a:noFill/>
          <a:ln w="9525">
            <a:noFill/>
          </a:ln>
        </p:spPr>
        <p:txBody>
          <a:bodyPr wrap="square" lIns="121917" tIns="60958" rIns="121917" bIns="60958" anchor="t" anchorCtr="0">
            <a:spAutoFit/>
          </a:bodyPr>
          <a:p>
            <a:pPr algn="ctr">
              <a:lnSpc>
                <a:spcPct val="120000"/>
              </a:lnSpc>
            </a:pPr>
            <a:r>
              <a:rPr lang="zh-CN" altLang="zh-CN" sz="5600" b="1" dirty="0">
                <a:latin typeface="方正小标宋简体" panose="03000509000000000000" charset="-122"/>
                <a:ea typeface="方正小标宋简体" panose="03000509000000000000" charset="-122"/>
                <a:sym typeface="微软雅黑" charset="-122"/>
              </a:rPr>
              <a:t>国管局会计档案管理</a:t>
            </a:r>
            <a:endParaRPr lang="zh-CN" altLang="zh-CN" sz="5600" dirty="0">
              <a:solidFill>
                <a:srgbClr val="404040"/>
              </a:solidFill>
              <a:latin typeface="方正小标宋简体" panose="03000509000000000000" charset="-122"/>
              <a:ea typeface="方正小标宋简体" panose="03000509000000000000" charset="-122"/>
              <a:sym typeface="宋体" pitchFamily="2" charset="-122"/>
            </a:endParaRPr>
          </a:p>
        </p:txBody>
      </p:sp>
    </p:spTree>
    <p:custDataLst>
      <p:tags r:id="rId2"/>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400"/>
                                  </p:stCondLst>
                                  <p:childTnLst>
                                    <p:set>
                                      <p:cBhvr>
                                        <p:cTn id="6" dur="1" fill="hold">
                                          <p:stCondLst>
                                            <p:cond delay="0"/>
                                          </p:stCondLst>
                                        </p:cTn>
                                        <p:tgtEl>
                                          <p:spTgt spid="3075"/>
                                        </p:tgtEl>
                                        <p:attrNameLst>
                                          <p:attrName>style.visibility</p:attrName>
                                        </p:attrNameLst>
                                      </p:cBhvr>
                                      <p:to>
                                        <p:strVal val="visible"/>
                                      </p:to>
                                    </p:set>
                                    <p:animEffect filter="wipe(left)">
                                      <p:cBhvr>
                                        <p:cTn id="7" dur="16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9525" y="0"/>
            <a:ext cx="371475" cy="107632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800" noProof="1">
              <a:latin typeface="微软雅黑" charset="-122"/>
              <a:ea typeface="微软雅黑" charset="-122"/>
              <a:cs typeface="微软雅黑" charset="-122"/>
            </a:endParaRPr>
          </a:p>
        </p:txBody>
      </p:sp>
      <p:sp>
        <p:nvSpPr>
          <p:cNvPr id="17446" name="文本框 16"/>
          <p:cNvSpPr txBox="1">
            <a:spLocks noChangeArrowheads="1"/>
          </p:cNvSpPr>
          <p:nvPr>
            <p:custDataLst>
              <p:tags r:id="rId2"/>
            </p:custDataLst>
          </p:nvPr>
        </p:nvSpPr>
        <p:spPr bwMode="auto">
          <a:xfrm>
            <a:off x="508000" y="474663"/>
            <a:ext cx="6235700"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hangingPunct="1">
              <a:lnSpc>
                <a:spcPct val="90000"/>
              </a:lnSpc>
            </a:pPr>
            <a:r>
              <a:rPr lang="zh-CN" altLang="en-US" sz="3200" b="1" dirty="0">
                <a:solidFill>
                  <a:schemeClr val="accent1"/>
                </a:solidFill>
                <a:latin typeface="微软雅黑" charset="-122"/>
                <a:ea typeface="微软雅黑" charset="-122"/>
                <a:cs typeface="微软雅黑" charset="-122"/>
              </a:rPr>
              <a:t>如何保管会计档案</a:t>
            </a:r>
            <a:endParaRPr lang="zh-CN" altLang="en-US" sz="3200" b="1" dirty="0">
              <a:solidFill>
                <a:schemeClr val="accent1"/>
              </a:solidFill>
              <a:latin typeface="微软雅黑" charset="-122"/>
              <a:ea typeface="微软雅黑" charset="-122"/>
              <a:cs typeface="微软雅黑" charset="-122"/>
            </a:endParaRPr>
          </a:p>
        </p:txBody>
      </p:sp>
      <p:sp>
        <p:nvSpPr>
          <p:cNvPr id="376" name="任意多边形: 形状"/>
          <p:cNvSpPr/>
          <p:nvPr>
            <p:custDataLst>
              <p:tags r:id="rId3"/>
            </p:custDataLst>
          </p:nvPr>
        </p:nvSpPr>
        <p:spPr bwMode="auto">
          <a:xfrm>
            <a:off x="7525340" y="1681995"/>
            <a:ext cx="3105330" cy="374946"/>
          </a:xfrm>
          <a:custGeom>
            <a:avLst/>
            <a:gdLst>
              <a:gd name="connsiteX0" fmla="*/ 26165 w 3105330"/>
              <a:gd name="connsiteY0" fmla="*/ 327002 h 374946"/>
              <a:gd name="connsiteX1" fmla="*/ 47573 w 3105330"/>
              <a:gd name="connsiteY1" fmla="*/ 348577 h 374946"/>
              <a:gd name="connsiteX2" fmla="*/ 23786 w 3105330"/>
              <a:gd name="connsiteY2" fmla="*/ 374946 h 374946"/>
              <a:gd name="connsiteX3" fmla="*/ 0 w 3105330"/>
              <a:gd name="connsiteY3" fmla="*/ 358166 h 374946"/>
              <a:gd name="connsiteX4" fmla="*/ 26165 w 3105330"/>
              <a:gd name="connsiteY4" fmla="*/ 327002 h 374946"/>
              <a:gd name="connsiteX5" fmla="*/ 83669 w 3105330"/>
              <a:gd name="connsiteY5" fmla="*/ 276600 h 374946"/>
              <a:gd name="connsiteX6" fmla="*/ 99904 w 3105330"/>
              <a:gd name="connsiteY6" fmla="*/ 300540 h 374946"/>
              <a:gd name="connsiteX7" fmla="*/ 72073 w 3105330"/>
              <a:gd name="connsiteY7" fmla="*/ 322086 h 374946"/>
              <a:gd name="connsiteX8" fmla="*/ 53520 w 3105330"/>
              <a:gd name="connsiteY8" fmla="*/ 300540 h 374946"/>
              <a:gd name="connsiteX9" fmla="*/ 83669 w 3105330"/>
              <a:gd name="connsiteY9" fmla="*/ 276600 h 374946"/>
              <a:gd name="connsiteX10" fmla="*/ 148964 w 3105330"/>
              <a:gd name="connsiteY10" fmla="*/ 236031 h 374946"/>
              <a:gd name="connsiteX11" fmla="*/ 160560 w 3105330"/>
              <a:gd name="connsiteY11" fmla="*/ 259935 h 374946"/>
              <a:gd name="connsiteX12" fmla="*/ 130410 w 3105330"/>
              <a:gd name="connsiteY12" fmla="*/ 279058 h 374946"/>
              <a:gd name="connsiteX13" fmla="*/ 114176 w 3105330"/>
              <a:gd name="connsiteY13" fmla="*/ 255154 h 374946"/>
              <a:gd name="connsiteX14" fmla="*/ 148964 w 3105330"/>
              <a:gd name="connsiteY14" fmla="*/ 236031 h 374946"/>
              <a:gd name="connsiteX15" fmla="*/ 216756 w 3105330"/>
              <a:gd name="connsiteY15" fmla="*/ 201610 h 374946"/>
              <a:gd name="connsiteX16" fmla="*/ 228352 w 3105330"/>
              <a:gd name="connsiteY16" fmla="*/ 227860 h 374946"/>
              <a:gd name="connsiteX17" fmla="*/ 193564 w 3105330"/>
              <a:gd name="connsiteY17" fmla="*/ 242178 h 374946"/>
              <a:gd name="connsiteX18" fmla="*/ 181968 w 3105330"/>
              <a:gd name="connsiteY18" fmla="*/ 215928 h 374946"/>
              <a:gd name="connsiteX19" fmla="*/ 216756 w 3105330"/>
              <a:gd name="connsiteY19" fmla="*/ 201610 h 374946"/>
              <a:gd name="connsiteX20" fmla="*/ 286627 w 3105330"/>
              <a:gd name="connsiteY20" fmla="*/ 173336 h 374946"/>
              <a:gd name="connsiteX21" fmla="*/ 296142 w 3105330"/>
              <a:gd name="connsiteY21" fmla="*/ 199586 h 374946"/>
              <a:gd name="connsiteX22" fmla="*/ 260462 w 3105330"/>
              <a:gd name="connsiteY22" fmla="*/ 213904 h 374946"/>
              <a:gd name="connsiteX23" fmla="*/ 250948 w 3105330"/>
              <a:gd name="connsiteY23" fmla="*/ 187654 h 374946"/>
              <a:gd name="connsiteX24" fmla="*/ 286627 w 3105330"/>
              <a:gd name="connsiteY24" fmla="*/ 173336 h 374946"/>
              <a:gd name="connsiteX25" fmla="*/ 358186 w 3105330"/>
              <a:gd name="connsiteY25" fmla="*/ 148749 h 374946"/>
              <a:gd name="connsiteX26" fmla="*/ 365124 w 3105330"/>
              <a:gd name="connsiteY26" fmla="*/ 177332 h 374946"/>
              <a:gd name="connsiteX27" fmla="*/ 330435 w 3105330"/>
              <a:gd name="connsiteY27" fmla="*/ 186859 h 374946"/>
              <a:gd name="connsiteX28" fmla="*/ 323497 w 3105330"/>
              <a:gd name="connsiteY28" fmla="*/ 160658 h 374946"/>
              <a:gd name="connsiteX29" fmla="*/ 358186 w 3105330"/>
              <a:gd name="connsiteY29" fmla="*/ 148749 h 374946"/>
              <a:gd name="connsiteX30" fmla="*/ 430735 w 3105330"/>
              <a:gd name="connsiteY30" fmla="*/ 130309 h 374946"/>
              <a:gd name="connsiteX31" fmla="*/ 437673 w 3105330"/>
              <a:gd name="connsiteY31" fmla="*/ 156453 h 374946"/>
              <a:gd name="connsiteX32" fmla="*/ 402984 w 3105330"/>
              <a:gd name="connsiteY32" fmla="*/ 165960 h 374946"/>
              <a:gd name="connsiteX33" fmla="*/ 396046 w 3105330"/>
              <a:gd name="connsiteY33" fmla="*/ 139816 h 374946"/>
              <a:gd name="connsiteX34" fmla="*/ 430735 w 3105330"/>
              <a:gd name="connsiteY34" fmla="*/ 130309 h 374946"/>
              <a:gd name="connsiteX35" fmla="*/ 504408 w 3105330"/>
              <a:gd name="connsiteY35" fmla="*/ 110640 h 374946"/>
              <a:gd name="connsiteX36" fmla="*/ 509033 w 3105330"/>
              <a:gd name="connsiteY36" fmla="*/ 139223 h 374946"/>
              <a:gd name="connsiteX37" fmla="*/ 474344 w 3105330"/>
              <a:gd name="connsiteY37" fmla="*/ 148750 h 374946"/>
              <a:gd name="connsiteX38" fmla="*/ 467406 w 3105330"/>
              <a:gd name="connsiteY38" fmla="*/ 120168 h 374946"/>
              <a:gd name="connsiteX39" fmla="*/ 504408 w 3105330"/>
              <a:gd name="connsiteY39" fmla="*/ 110640 h 374946"/>
              <a:gd name="connsiteX40" fmla="*/ 576956 w 3105330"/>
              <a:gd name="connsiteY40" fmla="*/ 95888 h 374946"/>
              <a:gd name="connsiteX41" fmla="*/ 581581 w 3105330"/>
              <a:gd name="connsiteY41" fmla="*/ 125392 h 374946"/>
              <a:gd name="connsiteX42" fmla="*/ 546892 w 3105330"/>
              <a:gd name="connsiteY42" fmla="*/ 132768 h 374946"/>
              <a:gd name="connsiteX43" fmla="*/ 539954 w 3105330"/>
              <a:gd name="connsiteY43" fmla="*/ 103264 h 374946"/>
              <a:gd name="connsiteX44" fmla="*/ 576956 w 3105330"/>
              <a:gd name="connsiteY44" fmla="*/ 95888 h 374946"/>
              <a:gd name="connsiteX45" fmla="*/ 650694 w 3105330"/>
              <a:gd name="connsiteY45" fmla="*/ 81136 h 374946"/>
              <a:gd name="connsiteX46" fmla="*/ 655319 w 3105330"/>
              <a:gd name="connsiteY46" fmla="*/ 110640 h 374946"/>
              <a:gd name="connsiteX47" fmla="*/ 618317 w 3105330"/>
              <a:gd name="connsiteY47" fmla="*/ 118016 h 374946"/>
              <a:gd name="connsiteX48" fmla="*/ 613692 w 3105330"/>
              <a:gd name="connsiteY48" fmla="*/ 88512 h 374946"/>
              <a:gd name="connsiteX49" fmla="*/ 650694 w 3105330"/>
              <a:gd name="connsiteY49" fmla="*/ 81136 h 374946"/>
              <a:gd name="connsiteX50" fmla="*/ 725560 w 3105330"/>
              <a:gd name="connsiteY50" fmla="*/ 70072 h 374946"/>
              <a:gd name="connsiteX51" fmla="*/ 727868 w 3105330"/>
              <a:gd name="connsiteY51" fmla="*/ 98593 h 374946"/>
              <a:gd name="connsiteX52" fmla="*/ 690929 w 3105330"/>
              <a:gd name="connsiteY52" fmla="*/ 105723 h 374946"/>
              <a:gd name="connsiteX53" fmla="*/ 688620 w 3105330"/>
              <a:gd name="connsiteY53" fmla="*/ 77202 h 374946"/>
              <a:gd name="connsiteX54" fmla="*/ 725560 w 3105330"/>
              <a:gd name="connsiteY54" fmla="*/ 70072 h 374946"/>
              <a:gd name="connsiteX55" fmla="*/ 798039 w 3105330"/>
              <a:gd name="connsiteY55" fmla="*/ 60238 h 374946"/>
              <a:gd name="connsiteX56" fmla="*/ 802796 w 3105330"/>
              <a:gd name="connsiteY56" fmla="*/ 88688 h 374946"/>
              <a:gd name="connsiteX57" fmla="*/ 764738 w 3105330"/>
              <a:gd name="connsiteY57" fmla="*/ 93430 h 374946"/>
              <a:gd name="connsiteX58" fmla="*/ 759980 w 3105330"/>
              <a:gd name="connsiteY58" fmla="*/ 64980 h 374946"/>
              <a:gd name="connsiteX59" fmla="*/ 798039 w 3105330"/>
              <a:gd name="connsiteY59" fmla="*/ 60238 h 374946"/>
              <a:gd name="connsiteX60" fmla="*/ 871909 w 3105330"/>
              <a:gd name="connsiteY60" fmla="*/ 50403 h 374946"/>
              <a:gd name="connsiteX61" fmla="*/ 876534 w 3105330"/>
              <a:gd name="connsiteY61" fmla="*/ 78853 h 374946"/>
              <a:gd name="connsiteX62" fmla="*/ 839532 w 3105330"/>
              <a:gd name="connsiteY62" fmla="*/ 83595 h 374946"/>
              <a:gd name="connsiteX63" fmla="*/ 834907 w 3105330"/>
              <a:gd name="connsiteY63" fmla="*/ 55145 h 374946"/>
              <a:gd name="connsiteX64" fmla="*/ 871909 w 3105330"/>
              <a:gd name="connsiteY64" fmla="*/ 50403 h 374946"/>
              <a:gd name="connsiteX65" fmla="*/ 3068391 w 3105330"/>
              <a:gd name="connsiteY65" fmla="*/ 43027 h 374946"/>
              <a:gd name="connsiteX66" fmla="*/ 3105330 w 3105330"/>
              <a:gd name="connsiteY66" fmla="*/ 45486 h 374946"/>
              <a:gd name="connsiteX67" fmla="*/ 3103021 w 3105330"/>
              <a:gd name="connsiteY67" fmla="*/ 74990 h 374946"/>
              <a:gd name="connsiteX68" fmla="*/ 3066082 w 3105330"/>
              <a:gd name="connsiteY68" fmla="*/ 72531 h 374946"/>
              <a:gd name="connsiteX69" fmla="*/ 3068391 w 3105330"/>
              <a:gd name="connsiteY69" fmla="*/ 43027 h 374946"/>
              <a:gd name="connsiteX70" fmla="*/ 946704 w 3105330"/>
              <a:gd name="connsiteY70" fmla="*/ 43027 h 374946"/>
              <a:gd name="connsiteX71" fmla="*/ 949082 w 3105330"/>
              <a:gd name="connsiteY71" fmla="*/ 72531 h 374946"/>
              <a:gd name="connsiteX72" fmla="*/ 911024 w 3105330"/>
              <a:gd name="connsiteY72" fmla="*/ 74990 h 374946"/>
              <a:gd name="connsiteX73" fmla="*/ 908645 w 3105330"/>
              <a:gd name="connsiteY73" fmla="*/ 45486 h 374946"/>
              <a:gd name="connsiteX74" fmla="*/ 946704 w 3105330"/>
              <a:gd name="connsiteY74" fmla="*/ 43027 h 374946"/>
              <a:gd name="connsiteX75" fmla="*/ 2993534 w 3105330"/>
              <a:gd name="connsiteY75" fmla="*/ 38110 h 374946"/>
              <a:gd name="connsiteX76" fmla="*/ 3031592 w 3105330"/>
              <a:gd name="connsiteY76" fmla="*/ 40569 h 374946"/>
              <a:gd name="connsiteX77" fmla="*/ 3029213 w 3105330"/>
              <a:gd name="connsiteY77" fmla="*/ 70073 h 374946"/>
              <a:gd name="connsiteX78" fmla="*/ 2991155 w 3105330"/>
              <a:gd name="connsiteY78" fmla="*/ 67614 h 374946"/>
              <a:gd name="connsiteX79" fmla="*/ 1020513 w 3105330"/>
              <a:gd name="connsiteY79" fmla="*/ 35651 h 374946"/>
              <a:gd name="connsiteX80" fmla="*/ 1022821 w 3105330"/>
              <a:gd name="connsiteY80" fmla="*/ 65155 h 374946"/>
              <a:gd name="connsiteX81" fmla="*/ 985882 w 3105330"/>
              <a:gd name="connsiteY81" fmla="*/ 67614 h 374946"/>
              <a:gd name="connsiteX82" fmla="*/ 983573 w 3105330"/>
              <a:gd name="connsiteY82" fmla="*/ 38110 h 374946"/>
              <a:gd name="connsiteX83" fmla="*/ 1020513 w 3105330"/>
              <a:gd name="connsiteY83" fmla="*/ 35651 h 374946"/>
              <a:gd name="connsiteX84" fmla="*/ 2919796 w 3105330"/>
              <a:gd name="connsiteY84" fmla="*/ 33192 h 374946"/>
              <a:gd name="connsiteX85" fmla="*/ 2956665 w 3105330"/>
              <a:gd name="connsiteY85" fmla="*/ 35651 h 374946"/>
              <a:gd name="connsiteX86" fmla="*/ 2954286 w 3105330"/>
              <a:gd name="connsiteY86" fmla="*/ 65155 h 374946"/>
              <a:gd name="connsiteX87" fmla="*/ 2917417 w 3105330"/>
              <a:gd name="connsiteY87" fmla="*/ 62696 h 374946"/>
              <a:gd name="connsiteX88" fmla="*/ 2844868 w 3105330"/>
              <a:gd name="connsiteY88" fmla="*/ 28275 h 374946"/>
              <a:gd name="connsiteX89" fmla="*/ 2881737 w 3105330"/>
              <a:gd name="connsiteY89" fmla="*/ 30734 h 374946"/>
              <a:gd name="connsiteX90" fmla="*/ 2880548 w 3105330"/>
              <a:gd name="connsiteY90" fmla="*/ 60238 h 374946"/>
              <a:gd name="connsiteX91" fmla="*/ 2842489 w 3105330"/>
              <a:gd name="connsiteY91" fmla="*/ 57779 h 374946"/>
              <a:gd name="connsiteX92" fmla="*/ 1095440 w 3105330"/>
              <a:gd name="connsiteY92" fmla="*/ 28275 h 374946"/>
              <a:gd name="connsiteX93" fmla="*/ 1097748 w 3105330"/>
              <a:gd name="connsiteY93" fmla="*/ 57779 h 374946"/>
              <a:gd name="connsiteX94" fmla="*/ 1060809 w 3105330"/>
              <a:gd name="connsiteY94" fmla="*/ 60238 h 374946"/>
              <a:gd name="connsiteX95" fmla="*/ 1058500 w 3105330"/>
              <a:gd name="connsiteY95" fmla="*/ 30734 h 374946"/>
              <a:gd name="connsiteX96" fmla="*/ 1095440 w 3105330"/>
              <a:gd name="connsiteY96" fmla="*/ 28275 h 374946"/>
              <a:gd name="connsiteX97" fmla="*/ 2771059 w 3105330"/>
              <a:gd name="connsiteY97" fmla="*/ 24587 h 374946"/>
              <a:gd name="connsiteX98" fmla="*/ 2807998 w 3105330"/>
              <a:gd name="connsiteY98" fmla="*/ 26951 h 374946"/>
              <a:gd name="connsiteX99" fmla="*/ 2805689 w 3105330"/>
              <a:gd name="connsiteY99" fmla="*/ 55321 h 374946"/>
              <a:gd name="connsiteX100" fmla="*/ 2768750 w 3105330"/>
              <a:gd name="connsiteY100" fmla="*/ 52957 h 374946"/>
              <a:gd name="connsiteX101" fmla="*/ 1169178 w 3105330"/>
              <a:gd name="connsiteY101" fmla="*/ 24587 h 374946"/>
              <a:gd name="connsiteX102" fmla="*/ 1171486 w 3105330"/>
              <a:gd name="connsiteY102" fmla="*/ 52957 h 374946"/>
              <a:gd name="connsiteX103" fmla="*/ 1134547 w 3105330"/>
              <a:gd name="connsiteY103" fmla="*/ 55321 h 374946"/>
              <a:gd name="connsiteX104" fmla="*/ 1132238 w 3105330"/>
              <a:gd name="connsiteY104" fmla="*/ 26951 h 374946"/>
              <a:gd name="connsiteX105" fmla="*/ 1169178 w 3105330"/>
              <a:gd name="connsiteY105" fmla="*/ 24587 h 374946"/>
              <a:gd name="connsiteX106" fmla="*/ 2696202 w 3105330"/>
              <a:gd name="connsiteY106" fmla="*/ 22128 h 374946"/>
              <a:gd name="connsiteX107" fmla="*/ 2733071 w 3105330"/>
              <a:gd name="connsiteY107" fmla="*/ 22128 h 374946"/>
              <a:gd name="connsiteX108" fmla="*/ 2730692 w 3105330"/>
              <a:gd name="connsiteY108" fmla="*/ 50403 h 374946"/>
              <a:gd name="connsiteX109" fmla="*/ 2693823 w 3105330"/>
              <a:gd name="connsiteY109" fmla="*/ 50403 h 374946"/>
              <a:gd name="connsiteX110" fmla="*/ 1244106 w 3105330"/>
              <a:gd name="connsiteY110" fmla="*/ 19669 h 374946"/>
              <a:gd name="connsiteX111" fmla="*/ 1246414 w 3105330"/>
              <a:gd name="connsiteY111" fmla="*/ 48039 h 374946"/>
              <a:gd name="connsiteX112" fmla="*/ 1209475 w 3105330"/>
              <a:gd name="connsiteY112" fmla="*/ 50403 h 374946"/>
              <a:gd name="connsiteX113" fmla="*/ 1207166 w 3105330"/>
              <a:gd name="connsiteY113" fmla="*/ 22033 h 374946"/>
              <a:gd name="connsiteX114" fmla="*/ 1244106 w 3105330"/>
              <a:gd name="connsiteY114" fmla="*/ 19669 h 374946"/>
              <a:gd name="connsiteX115" fmla="*/ 2622464 w 3105330"/>
              <a:gd name="connsiteY115" fmla="*/ 17211 h 374946"/>
              <a:gd name="connsiteX116" fmla="*/ 2659333 w 3105330"/>
              <a:gd name="connsiteY116" fmla="*/ 19670 h 374946"/>
              <a:gd name="connsiteX117" fmla="*/ 2656954 w 3105330"/>
              <a:gd name="connsiteY117" fmla="*/ 47945 h 374946"/>
              <a:gd name="connsiteX118" fmla="*/ 2620085 w 3105330"/>
              <a:gd name="connsiteY118" fmla="*/ 45486 h 374946"/>
              <a:gd name="connsiteX119" fmla="*/ 2547536 w 3105330"/>
              <a:gd name="connsiteY119" fmla="*/ 14752 h 374946"/>
              <a:gd name="connsiteX120" fmla="*/ 2584405 w 3105330"/>
              <a:gd name="connsiteY120" fmla="*/ 17211 h 374946"/>
              <a:gd name="connsiteX121" fmla="*/ 2582026 w 3105330"/>
              <a:gd name="connsiteY121" fmla="*/ 45486 h 374946"/>
              <a:gd name="connsiteX122" fmla="*/ 2545157 w 3105330"/>
              <a:gd name="connsiteY122" fmla="*/ 43027 h 374946"/>
              <a:gd name="connsiteX123" fmla="*/ 1317844 w 3105330"/>
              <a:gd name="connsiteY123" fmla="*/ 14752 h 374946"/>
              <a:gd name="connsiteX124" fmla="*/ 1320152 w 3105330"/>
              <a:gd name="connsiteY124" fmla="*/ 43122 h 374946"/>
              <a:gd name="connsiteX125" fmla="*/ 1283213 w 3105330"/>
              <a:gd name="connsiteY125" fmla="*/ 45486 h 374946"/>
              <a:gd name="connsiteX126" fmla="*/ 1280904 w 3105330"/>
              <a:gd name="connsiteY126" fmla="*/ 17116 h 374946"/>
              <a:gd name="connsiteX127" fmla="*/ 1317844 w 3105330"/>
              <a:gd name="connsiteY127" fmla="*/ 14752 h 374946"/>
              <a:gd name="connsiteX128" fmla="*/ 2473798 w 3105330"/>
              <a:gd name="connsiteY128" fmla="*/ 12293 h 374946"/>
              <a:gd name="connsiteX129" fmla="*/ 2510667 w 3105330"/>
              <a:gd name="connsiteY129" fmla="*/ 12293 h 374946"/>
              <a:gd name="connsiteX130" fmla="*/ 2508288 w 3105330"/>
              <a:gd name="connsiteY130" fmla="*/ 40568 h 374946"/>
              <a:gd name="connsiteX131" fmla="*/ 2471419 w 3105330"/>
              <a:gd name="connsiteY131" fmla="*/ 40568 h 374946"/>
              <a:gd name="connsiteX132" fmla="*/ 1355832 w 3105330"/>
              <a:gd name="connsiteY132" fmla="*/ 12293 h 374946"/>
              <a:gd name="connsiteX133" fmla="*/ 1392701 w 3105330"/>
              <a:gd name="connsiteY133" fmla="*/ 12293 h 374946"/>
              <a:gd name="connsiteX134" fmla="*/ 1392701 w 3105330"/>
              <a:gd name="connsiteY134" fmla="*/ 40568 h 374946"/>
              <a:gd name="connsiteX135" fmla="*/ 1358137 w 3105330"/>
              <a:gd name="connsiteY135" fmla="*/ 40568 h 374946"/>
              <a:gd name="connsiteX136" fmla="*/ 1355832 w 3105330"/>
              <a:gd name="connsiteY136" fmla="*/ 12293 h 374946"/>
              <a:gd name="connsiteX137" fmla="*/ 2398871 w 3105330"/>
              <a:gd name="connsiteY137" fmla="*/ 9835 h 374946"/>
              <a:gd name="connsiteX138" fmla="*/ 2435740 w 3105330"/>
              <a:gd name="connsiteY138" fmla="*/ 9835 h 374946"/>
              <a:gd name="connsiteX139" fmla="*/ 2433361 w 3105330"/>
              <a:gd name="connsiteY139" fmla="*/ 38110 h 374946"/>
              <a:gd name="connsiteX140" fmla="*/ 2396492 w 3105330"/>
              <a:gd name="connsiteY140" fmla="*/ 38110 h 374946"/>
              <a:gd name="connsiteX141" fmla="*/ 2323943 w 3105330"/>
              <a:gd name="connsiteY141" fmla="*/ 7376 h 374946"/>
              <a:gd name="connsiteX142" fmla="*/ 2362002 w 3105330"/>
              <a:gd name="connsiteY142" fmla="*/ 7376 h 374946"/>
              <a:gd name="connsiteX143" fmla="*/ 2359623 w 3105330"/>
              <a:gd name="connsiteY143" fmla="*/ 35651 h 374946"/>
              <a:gd name="connsiteX144" fmla="*/ 2322754 w 3105330"/>
              <a:gd name="connsiteY144" fmla="*/ 35651 h 374946"/>
              <a:gd name="connsiteX145" fmla="*/ 1466439 w 3105330"/>
              <a:gd name="connsiteY145" fmla="*/ 7376 h 374946"/>
              <a:gd name="connsiteX146" fmla="*/ 1466439 w 3105330"/>
              <a:gd name="connsiteY146" fmla="*/ 35746 h 374946"/>
              <a:gd name="connsiteX147" fmla="*/ 1429570 w 3105330"/>
              <a:gd name="connsiteY147" fmla="*/ 38110 h 374946"/>
              <a:gd name="connsiteX148" fmla="*/ 1429570 w 3105330"/>
              <a:gd name="connsiteY148" fmla="*/ 9740 h 374946"/>
              <a:gd name="connsiteX149" fmla="*/ 1466439 w 3105330"/>
              <a:gd name="connsiteY149" fmla="*/ 7376 h 374946"/>
              <a:gd name="connsiteX150" fmla="*/ 2250205 w 3105330"/>
              <a:gd name="connsiteY150" fmla="*/ 4917 h 374946"/>
              <a:gd name="connsiteX151" fmla="*/ 2287074 w 3105330"/>
              <a:gd name="connsiteY151" fmla="*/ 7376 h 374946"/>
              <a:gd name="connsiteX152" fmla="*/ 2284695 w 3105330"/>
              <a:gd name="connsiteY152" fmla="*/ 35651 h 374946"/>
              <a:gd name="connsiteX153" fmla="*/ 2247826 w 3105330"/>
              <a:gd name="connsiteY153" fmla="*/ 33192 h 374946"/>
              <a:gd name="connsiteX154" fmla="*/ 2175278 w 3105330"/>
              <a:gd name="connsiteY154" fmla="*/ 4917 h 374946"/>
              <a:gd name="connsiteX155" fmla="*/ 2213336 w 3105330"/>
              <a:gd name="connsiteY155" fmla="*/ 4917 h 374946"/>
              <a:gd name="connsiteX156" fmla="*/ 2210957 w 3105330"/>
              <a:gd name="connsiteY156" fmla="*/ 33192 h 374946"/>
              <a:gd name="connsiteX157" fmla="*/ 2172899 w 3105330"/>
              <a:gd name="connsiteY157" fmla="*/ 33192 h 374946"/>
              <a:gd name="connsiteX158" fmla="*/ 1578236 w 3105330"/>
              <a:gd name="connsiteY158" fmla="*/ 4917 h 374946"/>
              <a:gd name="connsiteX159" fmla="*/ 1615105 w 3105330"/>
              <a:gd name="connsiteY159" fmla="*/ 4917 h 374946"/>
              <a:gd name="connsiteX160" fmla="*/ 1615105 w 3105330"/>
              <a:gd name="connsiteY160" fmla="*/ 33192 h 374946"/>
              <a:gd name="connsiteX161" fmla="*/ 1578236 w 3105330"/>
              <a:gd name="connsiteY161" fmla="*/ 33192 h 374946"/>
              <a:gd name="connsiteX162" fmla="*/ 1578236 w 3105330"/>
              <a:gd name="connsiteY162" fmla="*/ 4917 h 374946"/>
              <a:gd name="connsiteX163" fmla="*/ 1541367 w 3105330"/>
              <a:gd name="connsiteY163" fmla="*/ 4917 h 374946"/>
              <a:gd name="connsiteX164" fmla="*/ 1541367 w 3105330"/>
              <a:gd name="connsiteY164" fmla="*/ 33287 h 374946"/>
              <a:gd name="connsiteX165" fmla="*/ 1504498 w 3105330"/>
              <a:gd name="connsiteY165" fmla="*/ 35651 h 374946"/>
              <a:gd name="connsiteX166" fmla="*/ 1504498 w 3105330"/>
              <a:gd name="connsiteY166" fmla="*/ 7281 h 374946"/>
              <a:gd name="connsiteX167" fmla="*/ 1541367 w 3105330"/>
              <a:gd name="connsiteY167" fmla="*/ 4917 h 374946"/>
              <a:gd name="connsiteX168" fmla="*/ 2101540 w 3105330"/>
              <a:gd name="connsiteY168" fmla="*/ 2459 h 374946"/>
              <a:gd name="connsiteX169" fmla="*/ 2138409 w 3105330"/>
              <a:gd name="connsiteY169" fmla="*/ 2459 h 374946"/>
              <a:gd name="connsiteX170" fmla="*/ 2136030 w 3105330"/>
              <a:gd name="connsiteY170" fmla="*/ 30734 h 374946"/>
              <a:gd name="connsiteX171" fmla="*/ 2099161 w 3105330"/>
              <a:gd name="connsiteY171" fmla="*/ 30734 h 374946"/>
              <a:gd name="connsiteX172" fmla="*/ 2024233 w 3105330"/>
              <a:gd name="connsiteY172" fmla="*/ 2459 h 374946"/>
              <a:gd name="connsiteX173" fmla="*/ 2062291 w 3105330"/>
              <a:gd name="connsiteY173" fmla="*/ 2459 h 374946"/>
              <a:gd name="connsiteX174" fmla="*/ 2062291 w 3105330"/>
              <a:gd name="connsiteY174" fmla="*/ 30734 h 374946"/>
              <a:gd name="connsiteX175" fmla="*/ 2024233 w 3105330"/>
              <a:gd name="connsiteY175" fmla="*/ 30734 h 374946"/>
              <a:gd name="connsiteX176" fmla="*/ 1950494 w 3105330"/>
              <a:gd name="connsiteY176" fmla="*/ 2459 h 374946"/>
              <a:gd name="connsiteX177" fmla="*/ 1987363 w 3105330"/>
              <a:gd name="connsiteY177" fmla="*/ 2459 h 374946"/>
              <a:gd name="connsiteX178" fmla="*/ 1987363 w 3105330"/>
              <a:gd name="connsiteY178" fmla="*/ 30734 h 374946"/>
              <a:gd name="connsiteX179" fmla="*/ 1950494 w 3105330"/>
              <a:gd name="connsiteY179" fmla="*/ 30734 h 374946"/>
              <a:gd name="connsiteX180" fmla="*/ 1950494 w 3105330"/>
              <a:gd name="connsiteY180" fmla="*/ 2459 h 374946"/>
              <a:gd name="connsiteX181" fmla="*/ 1801829 w 3105330"/>
              <a:gd name="connsiteY181" fmla="*/ 2459 h 374946"/>
              <a:gd name="connsiteX182" fmla="*/ 1838698 w 3105330"/>
              <a:gd name="connsiteY182" fmla="*/ 2459 h 374946"/>
              <a:gd name="connsiteX183" fmla="*/ 1838698 w 3105330"/>
              <a:gd name="connsiteY183" fmla="*/ 30734 h 374946"/>
              <a:gd name="connsiteX184" fmla="*/ 1801829 w 3105330"/>
              <a:gd name="connsiteY184" fmla="*/ 30734 h 374946"/>
              <a:gd name="connsiteX185" fmla="*/ 1801829 w 3105330"/>
              <a:gd name="connsiteY185" fmla="*/ 2459 h 374946"/>
              <a:gd name="connsiteX186" fmla="*/ 1726901 w 3105330"/>
              <a:gd name="connsiteY186" fmla="*/ 2459 h 374946"/>
              <a:gd name="connsiteX187" fmla="*/ 1764959 w 3105330"/>
              <a:gd name="connsiteY187" fmla="*/ 2459 h 374946"/>
              <a:gd name="connsiteX188" fmla="*/ 1764959 w 3105330"/>
              <a:gd name="connsiteY188" fmla="*/ 30734 h 374946"/>
              <a:gd name="connsiteX189" fmla="*/ 1726901 w 3105330"/>
              <a:gd name="connsiteY189" fmla="*/ 30734 h 374946"/>
              <a:gd name="connsiteX190" fmla="*/ 1726901 w 3105330"/>
              <a:gd name="connsiteY190" fmla="*/ 2459 h 374946"/>
              <a:gd name="connsiteX191" fmla="*/ 1653163 w 3105330"/>
              <a:gd name="connsiteY191" fmla="*/ 2459 h 374946"/>
              <a:gd name="connsiteX192" fmla="*/ 1690032 w 3105330"/>
              <a:gd name="connsiteY192" fmla="*/ 2459 h 374946"/>
              <a:gd name="connsiteX193" fmla="*/ 1690032 w 3105330"/>
              <a:gd name="connsiteY193" fmla="*/ 30734 h 374946"/>
              <a:gd name="connsiteX194" fmla="*/ 1653163 w 3105330"/>
              <a:gd name="connsiteY194" fmla="*/ 30734 h 374946"/>
              <a:gd name="connsiteX195" fmla="*/ 1653163 w 3105330"/>
              <a:gd name="connsiteY195" fmla="*/ 2459 h 374946"/>
              <a:gd name="connsiteX196" fmla="*/ 1875567 w 3105330"/>
              <a:gd name="connsiteY196" fmla="*/ 0 h 374946"/>
              <a:gd name="connsiteX197" fmla="*/ 1896975 w 3105330"/>
              <a:gd name="connsiteY197" fmla="*/ 0 h 374946"/>
              <a:gd name="connsiteX198" fmla="*/ 1913625 w 3105330"/>
              <a:gd name="connsiteY198" fmla="*/ 0 h 374946"/>
              <a:gd name="connsiteX199" fmla="*/ 1913625 w 3105330"/>
              <a:gd name="connsiteY199" fmla="*/ 28275 h 374946"/>
              <a:gd name="connsiteX200" fmla="*/ 1896975 w 3105330"/>
              <a:gd name="connsiteY200" fmla="*/ 28275 h 374946"/>
              <a:gd name="connsiteX201" fmla="*/ 1875567 w 3105330"/>
              <a:gd name="connsiteY201" fmla="*/ 28275 h 374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Lst>
            <a:rect l="l" t="t" r="r" b="b"/>
            <a:pathLst>
              <a:path w="3105330" h="374946">
                <a:moveTo>
                  <a:pt x="26165" y="327002"/>
                </a:moveTo>
                <a:cubicBezTo>
                  <a:pt x="26165" y="327002"/>
                  <a:pt x="26165" y="327002"/>
                  <a:pt x="47573" y="348577"/>
                </a:cubicBezTo>
                <a:cubicBezTo>
                  <a:pt x="38058" y="355768"/>
                  <a:pt x="30922" y="365357"/>
                  <a:pt x="23786" y="374946"/>
                </a:cubicBezTo>
                <a:cubicBezTo>
                  <a:pt x="23786" y="374946"/>
                  <a:pt x="23786" y="374946"/>
                  <a:pt x="0" y="358166"/>
                </a:cubicBezTo>
                <a:cubicBezTo>
                  <a:pt x="7136" y="348577"/>
                  <a:pt x="16650" y="338988"/>
                  <a:pt x="26165" y="327002"/>
                </a:cubicBezTo>
                <a:close/>
                <a:moveTo>
                  <a:pt x="83669" y="276600"/>
                </a:moveTo>
                <a:cubicBezTo>
                  <a:pt x="83669" y="276600"/>
                  <a:pt x="83669" y="276600"/>
                  <a:pt x="99904" y="300540"/>
                </a:cubicBezTo>
                <a:cubicBezTo>
                  <a:pt x="88308" y="307722"/>
                  <a:pt x="79031" y="314904"/>
                  <a:pt x="72073" y="322086"/>
                </a:cubicBezTo>
                <a:cubicBezTo>
                  <a:pt x="72073" y="322086"/>
                  <a:pt x="72073" y="322086"/>
                  <a:pt x="53520" y="300540"/>
                </a:cubicBezTo>
                <a:cubicBezTo>
                  <a:pt x="62797" y="290964"/>
                  <a:pt x="72073" y="283782"/>
                  <a:pt x="83669" y="276600"/>
                </a:cubicBezTo>
                <a:close/>
                <a:moveTo>
                  <a:pt x="148964" y="236031"/>
                </a:moveTo>
                <a:lnTo>
                  <a:pt x="160560" y="259935"/>
                </a:lnTo>
                <a:cubicBezTo>
                  <a:pt x="151283" y="267106"/>
                  <a:pt x="139687" y="271887"/>
                  <a:pt x="130410" y="279058"/>
                </a:cubicBezTo>
                <a:cubicBezTo>
                  <a:pt x="130410" y="279058"/>
                  <a:pt x="130410" y="279058"/>
                  <a:pt x="114176" y="255154"/>
                </a:cubicBezTo>
                <a:cubicBezTo>
                  <a:pt x="125772" y="247983"/>
                  <a:pt x="137368" y="240812"/>
                  <a:pt x="148964" y="236031"/>
                </a:cubicBezTo>
                <a:close/>
                <a:moveTo>
                  <a:pt x="216756" y="201610"/>
                </a:moveTo>
                <a:cubicBezTo>
                  <a:pt x="216756" y="201610"/>
                  <a:pt x="216756" y="201610"/>
                  <a:pt x="228352" y="227860"/>
                </a:cubicBezTo>
                <a:cubicBezTo>
                  <a:pt x="216756" y="232633"/>
                  <a:pt x="205160" y="237405"/>
                  <a:pt x="193564" y="242178"/>
                </a:cubicBezTo>
                <a:cubicBezTo>
                  <a:pt x="193564" y="242178"/>
                  <a:pt x="193564" y="242178"/>
                  <a:pt x="181968" y="215928"/>
                </a:cubicBezTo>
                <a:cubicBezTo>
                  <a:pt x="193564" y="211155"/>
                  <a:pt x="205160" y="206383"/>
                  <a:pt x="216756" y="201610"/>
                </a:cubicBezTo>
                <a:close/>
                <a:moveTo>
                  <a:pt x="286627" y="173336"/>
                </a:moveTo>
                <a:cubicBezTo>
                  <a:pt x="286627" y="173336"/>
                  <a:pt x="286627" y="173336"/>
                  <a:pt x="296142" y="199586"/>
                </a:cubicBezTo>
                <a:cubicBezTo>
                  <a:pt x="284249" y="204359"/>
                  <a:pt x="272355" y="209131"/>
                  <a:pt x="260462" y="213904"/>
                </a:cubicBezTo>
                <a:cubicBezTo>
                  <a:pt x="260462" y="213904"/>
                  <a:pt x="260462" y="213904"/>
                  <a:pt x="250948" y="187654"/>
                </a:cubicBezTo>
                <a:cubicBezTo>
                  <a:pt x="262841" y="182881"/>
                  <a:pt x="274734" y="178109"/>
                  <a:pt x="286627" y="173336"/>
                </a:cubicBezTo>
                <a:close/>
                <a:moveTo>
                  <a:pt x="358186" y="148749"/>
                </a:moveTo>
                <a:cubicBezTo>
                  <a:pt x="358186" y="148749"/>
                  <a:pt x="358186" y="148749"/>
                  <a:pt x="365124" y="177332"/>
                </a:cubicBezTo>
                <a:cubicBezTo>
                  <a:pt x="353561" y="179713"/>
                  <a:pt x="341998" y="184477"/>
                  <a:pt x="330435" y="186859"/>
                </a:cubicBezTo>
                <a:cubicBezTo>
                  <a:pt x="330435" y="186859"/>
                  <a:pt x="330435" y="186859"/>
                  <a:pt x="323497" y="160658"/>
                </a:cubicBezTo>
                <a:cubicBezTo>
                  <a:pt x="335060" y="155895"/>
                  <a:pt x="346623" y="153513"/>
                  <a:pt x="358186" y="148749"/>
                </a:cubicBezTo>
                <a:close/>
                <a:moveTo>
                  <a:pt x="430735" y="130309"/>
                </a:moveTo>
                <a:cubicBezTo>
                  <a:pt x="430735" y="130309"/>
                  <a:pt x="430735" y="130309"/>
                  <a:pt x="437673" y="156453"/>
                </a:cubicBezTo>
                <a:cubicBezTo>
                  <a:pt x="426110" y="161207"/>
                  <a:pt x="414547" y="163583"/>
                  <a:pt x="402984" y="165960"/>
                </a:cubicBezTo>
                <a:cubicBezTo>
                  <a:pt x="402984" y="165960"/>
                  <a:pt x="402984" y="165960"/>
                  <a:pt x="396046" y="139816"/>
                </a:cubicBezTo>
                <a:cubicBezTo>
                  <a:pt x="407609" y="135063"/>
                  <a:pt x="419172" y="132686"/>
                  <a:pt x="430735" y="130309"/>
                </a:cubicBezTo>
                <a:close/>
                <a:moveTo>
                  <a:pt x="504408" y="110640"/>
                </a:moveTo>
                <a:cubicBezTo>
                  <a:pt x="504408" y="110640"/>
                  <a:pt x="504408" y="110640"/>
                  <a:pt x="509033" y="139223"/>
                </a:cubicBezTo>
                <a:cubicBezTo>
                  <a:pt x="497470" y="141604"/>
                  <a:pt x="485907" y="143986"/>
                  <a:pt x="474344" y="148750"/>
                </a:cubicBezTo>
                <a:cubicBezTo>
                  <a:pt x="474344" y="148750"/>
                  <a:pt x="474344" y="148750"/>
                  <a:pt x="467406" y="120168"/>
                </a:cubicBezTo>
                <a:cubicBezTo>
                  <a:pt x="478969" y="117786"/>
                  <a:pt x="490532" y="115404"/>
                  <a:pt x="504408" y="110640"/>
                </a:cubicBezTo>
                <a:close/>
                <a:moveTo>
                  <a:pt x="576956" y="95888"/>
                </a:moveTo>
                <a:cubicBezTo>
                  <a:pt x="576956" y="95888"/>
                  <a:pt x="576956" y="95888"/>
                  <a:pt x="581581" y="125392"/>
                </a:cubicBezTo>
                <a:cubicBezTo>
                  <a:pt x="570018" y="127851"/>
                  <a:pt x="558455" y="130309"/>
                  <a:pt x="546892" y="132768"/>
                </a:cubicBezTo>
                <a:cubicBezTo>
                  <a:pt x="546892" y="132768"/>
                  <a:pt x="546892" y="132768"/>
                  <a:pt x="539954" y="103264"/>
                </a:cubicBezTo>
                <a:cubicBezTo>
                  <a:pt x="553830" y="100805"/>
                  <a:pt x="565393" y="98347"/>
                  <a:pt x="576956" y="95888"/>
                </a:cubicBezTo>
                <a:close/>
                <a:moveTo>
                  <a:pt x="650694" y="81136"/>
                </a:moveTo>
                <a:cubicBezTo>
                  <a:pt x="650694" y="81136"/>
                  <a:pt x="650694" y="81136"/>
                  <a:pt x="655319" y="110640"/>
                </a:cubicBezTo>
                <a:cubicBezTo>
                  <a:pt x="641444" y="113099"/>
                  <a:pt x="629881" y="115557"/>
                  <a:pt x="618317" y="118016"/>
                </a:cubicBezTo>
                <a:cubicBezTo>
                  <a:pt x="618317" y="118016"/>
                  <a:pt x="618317" y="118016"/>
                  <a:pt x="613692" y="88512"/>
                </a:cubicBezTo>
                <a:cubicBezTo>
                  <a:pt x="625255" y="86053"/>
                  <a:pt x="636818" y="83595"/>
                  <a:pt x="650694" y="81136"/>
                </a:cubicBezTo>
                <a:close/>
                <a:moveTo>
                  <a:pt x="725560" y="70072"/>
                </a:moveTo>
                <a:cubicBezTo>
                  <a:pt x="725560" y="70072"/>
                  <a:pt x="725560" y="70072"/>
                  <a:pt x="727868" y="98593"/>
                </a:cubicBezTo>
                <a:cubicBezTo>
                  <a:pt x="716325" y="100970"/>
                  <a:pt x="704781" y="103346"/>
                  <a:pt x="690929" y="105723"/>
                </a:cubicBezTo>
                <a:cubicBezTo>
                  <a:pt x="690929" y="105723"/>
                  <a:pt x="690929" y="105723"/>
                  <a:pt x="688620" y="77202"/>
                </a:cubicBezTo>
                <a:cubicBezTo>
                  <a:pt x="700164" y="74825"/>
                  <a:pt x="711707" y="72449"/>
                  <a:pt x="725560" y="70072"/>
                </a:cubicBezTo>
                <a:close/>
                <a:moveTo>
                  <a:pt x="798039" y="60238"/>
                </a:moveTo>
                <a:cubicBezTo>
                  <a:pt x="798039" y="60238"/>
                  <a:pt x="798039" y="60238"/>
                  <a:pt x="802796" y="88688"/>
                </a:cubicBezTo>
                <a:cubicBezTo>
                  <a:pt x="790903" y="91059"/>
                  <a:pt x="776631" y="91059"/>
                  <a:pt x="764738" y="93430"/>
                </a:cubicBezTo>
                <a:cubicBezTo>
                  <a:pt x="764738" y="93430"/>
                  <a:pt x="764738" y="93430"/>
                  <a:pt x="759980" y="64980"/>
                </a:cubicBezTo>
                <a:cubicBezTo>
                  <a:pt x="774252" y="62609"/>
                  <a:pt x="786146" y="62609"/>
                  <a:pt x="798039" y="60238"/>
                </a:cubicBezTo>
                <a:close/>
                <a:moveTo>
                  <a:pt x="871909" y="50403"/>
                </a:moveTo>
                <a:cubicBezTo>
                  <a:pt x="871909" y="50403"/>
                  <a:pt x="871909" y="50403"/>
                  <a:pt x="876534" y="78853"/>
                </a:cubicBezTo>
                <a:cubicBezTo>
                  <a:pt x="862659" y="81224"/>
                  <a:pt x="851096" y="81224"/>
                  <a:pt x="839532" y="83595"/>
                </a:cubicBezTo>
                <a:cubicBezTo>
                  <a:pt x="839532" y="83595"/>
                  <a:pt x="839532" y="83595"/>
                  <a:pt x="834907" y="55145"/>
                </a:cubicBezTo>
                <a:cubicBezTo>
                  <a:pt x="848783" y="52774"/>
                  <a:pt x="860346" y="52774"/>
                  <a:pt x="871909" y="50403"/>
                </a:cubicBezTo>
                <a:close/>
                <a:moveTo>
                  <a:pt x="3068391" y="43027"/>
                </a:moveTo>
                <a:cubicBezTo>
                  <a:pt x="3082243" y="43027"/>
                  <a:pt x="3093786" y="43027"/>
                  <a:pt x="3105330" y="45486"/>
                </a:cubicBezTo>
                <a:cubicBezTo>
                  <a:pt x="3105330" y="45486"/>
                  <a:pt x="3105330" y="45486"/>
                  <a:pt x="3103021" y="74990"/>
                </a:cubicBezTo>
                <a:cubicBezTo>
                  <a:pt x="3093786" y="72531"/>
                  <a:pt x="3079934" y="72531"/>
                  <a:pt x="3066082" y="72531"/>
                </a:cubicBezTo>
                <a:cubicBezTo>
                  <a:pt x="3066082" y="72531"/>
                  <a:pt x="3066082" y="72531"/>
                  <a:pt x="3068391" y="43027"/>
                </a:cubicBezTo>
                <a:close/>
                <a:moveTo>
                  <a:pt x="946704" y="43027"/>
                </a:moveTo>
                <a:cubicBezTo>
                  <a:pt x="946704" y="43027"/>
                  <a:pt x="946704" y="43027"/>
                  <a:pt x="949082" y="72531"/>
                </a:cubicBezTo>
                <a:cubicBezTo>
                  <a:pt x="937189" y="72531"/>
                  <a:pt x="925296" y="74990"/>
                  <a:pt x="911024" y="74990"/>
                </a:cubicBezTo>
                <a:cubicBezTo>
                  <a:pt x="911024" y="74990"/>
                  <a:pt x="911024" y="74990"/>
                  <a:pt x="908645" y="45486"/>
                </a:cubicBezTo>
                <a:cubicBezTo>
                  <a:pt x="920538" y="45486"/>
                  <a:pt x="934810" y="43027"/>
                  <a:pt x="946704" y="43027"/>
                </a:cubicBezTo>
                <a:close/>
                <a:moveTo>
                  <a:pt x="2993534" y="38110"/>
                </a:moveTo>
                <a:lnTo>
                  <a:pt x="3031592" y="40569"/>
                </a:lnTo>
                <a:lnTo>
                  <a:pt x="3029213" y="70073"/>
                </a:lnTo>
                <a:lnTo>
                  <a:pt x="2991155" y="67614"/>
                </a:lnTo>
                <a:close/>
                <a:moveTo>
                  <a:pt x="1020513" y="35651"/>
                </a:moveTo>
                <a:cubicBezTo>
                  <a:pt x="1020513" y="35651"/>
                  <a:pt x="1020513" y="35651"/>
                  <a:pt x="1022821" y="65155"/>
                </a:cubicBezTo>
                <a:cubicBezTo>
                  <a:pt x="1011278" y="65155"/>
                  <a:pt x="997425" y="67614"/>
                  <a:pt x="985882" y="67614"/>
                </a:cubicBezTo>
                <a:cubicBezTo>
                  <a:pt x="985882" y="67614"/>
                  <a:pt x="985882" y="67614"/>
                  <a:pt x="983573" y="38110"/>
                </a:cubicBezTo>
                <a:cubicBezTo>
                  <a:pt x="995117" y="38110"/>
                  <a:pt x="1008969" y="35651"/>
                  <a:pt x="1020513" y="35651"/>
                </a:cubicBezTo>
                <a:close/>
                <a:moveTo>
                  <a:pt x="2919796" y="33192"/>
                </a:moveTo>
                <a:lnTo>
                  <a:pt x="2956665" y="35651"/>
                </a:lnTo>
                <a:lnTo>
                  <a:pt x="2954286" y="65155"/>
                </a:lnTo>
                <a:lnTo>
                  <a:pt x="2917417" y="62696"/>
                </a:lnTo>
                <a:close/>
                <a:moveTo>
                  <a:pt x="2844868" y="28275"/>
                </a:moveTo>
                <a:lnTo>
                  <a:pt x="2881737" y="30734"/>
                </a:lnTo>
                <a:lnTo>
                  <a:pt x="2880548" y="60238"/>
                </a:lnTo>
                <a:lnTo>
                  <a:pt x="2842489" y="57779"/>
                </a:lnTo>
                <a:close/>
                <a:moveTo>
                  <a:pt x="1095440" y="28275"/>
                </a:moveTo>
                <a:cubicBezTo>
                  <a:pt x="1095440" y="28275"/>
                  <a:pt x="1095440" y="28275"/>
                  <a:pt x="1097748" y="57779"/>
                </a:cubicBezTo>
                <a:cubicBezTo>
                  <a:pt x="1086205" y="60238"/>
                  <a:pt x="1072352" y="60238"/>
                  <a:pt x="1060809" y="60238"/>
                </a:cubicBezTo>
                <a:cubicBezTo>
                  <a:pt x="1060809" y="60238"/>
                  <a:pt x="1060809" y="60238"/>
                  <a:pt x="1058500" y="30734"/>
                </a:cubicBezTo>
                <a:cubicBezTo>
                  <a:pt x="1070044" y="30734"/>
                  <a:pt x="1083896" y="30734"/>
                  <a:pt x="1095440" y="28275"/>
                </a:cubicBezTo>
                <a:close/>
                <a:moveTo>
                  <a:pt x="2771059" y="24587"/>
                </a:moveTo>
                <a:cubicBezTo>
                  <a:pt x="2782602" y="24587"/>
                  <a:pt x="2794146" y="26951"/>
                  <a:pt x="2807998" y="26951"/>
                </a:cubicBezTo>
                <a:cubicBezTo>
                  <a:pt x="2807998" y="26951"/>
                  <a:pt x="2807998" y="26951"/>
                  <a:pt x="2805689" y="55321"/>
                </a:cubicBezTo>
                <a:cubicBezTo>
                  <a:pt x="2794146" y="55321"/>
                  <a:pt x="2782602" y="52957"/>
                  <a:pt x="2768750" y="52957"/>
                </a:cubicBezTo>
                <a:close/>
                <a:moveTo>
                  <a:pt x="1169178" y="24587"/>
                </a:moveTo>
                <a:cubicBezTo>
                  <a:pt x="1169178" y="24587"/>
                  <a:pt x="1169178" y="24587"/>
                  <a:pt x="1171486" y="52957"/>
                </a:cubicBezTo>
                <a:cubicBezTo>
                  <a:pt x="1159943" y="52957"/>
                  <a:pt x="1146090" y="55321"/>
                  <a:pt x="1134547" y="55321"/>
                </a:cubicBezTo>
                <a:cubicBezTo>
                  <a:pt x="1134547" y="55321"/>
                  <a:pt x="1134547" y="55321"/>
                  <a:pt x="1132238" y="26951"/>
                </a:cubicBezTo>
                <a:cubicBezTo>
                  <a:pt x="1143782" y="26951"/>
                  <a:pt x="1157634" y="24587"/>
                  <a:pt x="1169178" y="24587"/>
                </a:cubicBezTo>
                <a:close/>
                <a:moveTo>
                  <a:pt x="2696202" y="22128"/>
                </a:moveTo>
                <a:lnTo>
                  <a:pt x="2733071" y="22128"/>
                </a:lnTo>
                <a:lnTo>
                  <a:pt x="2730692" y="50403"/>
                </a:lnTo>
                <a:lnTo>
                  <a:pt x="2693823" y="50403"/>
                </a:lnTo>
                <a:close/>
                <a:moveTo>
                  <a:pt x="1244106" y="19669"/>
                </a:moveTo>
                <a:cubicBezTo>
                  <a:pt x="1244106" y="19669"/>
                  <a:pt x="1244106" y="19669"/>
                  <a:pt x="1246414" y="48039"/>
                </a:cubicBezTo>
                <a:cubicBezTo>
                  <a:pt x="1232562" y="48039"/>
                  <a:pt x="1221018" y="48039"/>
                  <a:pt x="1209475" y="50403"/>
                </a:cubicBezTo>
                <a:cubicBezTo>
                  <a:pt x="1209475" y="50403"/>
                  <a:pt x="1209475" y="50403"/>
                  <a:pt x="1207166" y="22033"/>
                </a:cubicBezTo>
                <a:cubicBezTo>
                  <a:pt x="1218710" y="19669"/>
                  <a:pt x="1232562" y="19669"/>
                  <a:pt x="1244106" y="19669"/>
                </a:cubicBezTo>
                <a:close/>
                <a:moveTo>
                  <a:pt x="2622464" y="17211"/>
                </a:moveTo>
                <a:lnTo>
                  <a:pt x="2659333" y="19670"/>
                </a:lnTo>
                <a:lnTo>
                  <a:pt x="2656954" y="47945"/>
                </a:lnTo>
                <a:lnTo>
                  <a:pt x="2620085" y="45486"/>
                </a:lnTo>
                <a:close/>
                <a:moveTo>
                  <a:pt x="2547536" y="14752"/>
                </a:moveTo>
                <a:lnTo>
                  <a:pt x="2584405" y="17211"/>
                </a:lnTo>
                <a:lnTo>
                  <a:pt x="2582026" y="45486"/>
                </a:lnTo>
                <a:lnTo>
                  <a:pt x="2545157" y="43027"/>
                </a:lnTo>
                <a:close/>
                <a:moveTo>
                  <a:pt x="1317844" y="14752"/>
                </a:moveTo>
                <a:cubicBezTo>
                  <a:pt x="1317844" y="14752"/>
                  <a:pt x="1317844" y="14752"/>
                  <a:pt x="1320152" y="43122"/>
                </a:cubicBezTo>
                <a:cubicBezTo>
                  <a:pt x="1306300" y="43122"/>
                  <a:pt x="1294756" y="45486"/>
                  <a:pt x="1283213" y="45486"/>
                </a:cubicBezTo>
                <a:cubicBezTo>
                  <a:pt x="1283213" y="45486"/>
                  <a:pt x="1283213" y="45486"/>
                  <a:pt x="1280904" y="17116"/>
                </a:cubicBezTo>
                <a:cubicBezTo>
                  <a:pt x="1292448" y="17116"/>
                  <a:pt x="1306300" y="14752"/>
                  <a:pt x="1317844" y="14752"/>
                </a:cubicBezTo>
                <a:close/>
                <a:moveTo>
                  <a:pt x="2473798" y="12293"/>
                </a:moveTo>
                <a:lnTo>
                  <a:pt x="2510667" y="12293"/>
                </a:lnTo>
                <a:lnTo>
                  <a:pt x="2508288" y="40568"/>
                </a:lnTo>
                <a:lnTo>
                  <a:pt x="2471419" y="40568"/>
                </a:lnTo>
                <a:close/>
                <a:moveTo>
                  <a:pt x="1355832" y="12293"/>
                </a:moveTo>
                <a:cubicBezTo>
                  <a:pt x="1367354" y="12293"/>
                  <a:pt x="1381180" y="12293"/>
                  <a:pt x="1392701" y="12293"/>
                </a:cubicBezTo>
                <a:cubicBezTo>
                  <a:pt x="1392701" y="12293"/>
                  <a:pt x="1392701" y="12293"/>
                  <a:pt x="1392701" y="40568"/>
                </a:cubicBezTo>
                <a:cubicBezTo>
                  <a:pt x="1381180" y="40568"/>
                  <a:pt x="1369658" y="40568"/>
                  <a:pt x="1358137" y="40568"/>
                </a:cubicBezTo>
                <a:cubicBezTo>
                  <a:pt x="1358137" y="40568"/>
                  <a:pt x="1358137" y="40568"/>
                  <a:pt x="1355832" y="12293"/>
                </a:cubicBezTo>
                <a:close/>
                <a:moveTo>
                  <a:pt x="2398871" y="9835"/>
                </a:moveTo>
                <a:lnTo>
                  <a:pt x="2435740" y="9835"/>
                </a:lnTo>
                <a:lnTo>
                  <a:pt x="2433361" y="38110"/>
                </a:lnTo>
                <a:lnTo>
                  <a:pt x="2396492" y="38110"/>
                </a:lnTo>
                <a:close/>
                <a:moveTo>
                  <a:pt x="2323943" y="7376"/>
                </a:moveTo>
                <a:lnTo>
                  <a:pt x="2362002" y="7376"/>
                </a:lnTo>
                <a:lnTo>
                  <a:pt x="2359623" y="35651"/>
                </a:lnTo>
                <a:lnTo>
                  <a:pt x="2322754" y="35651"/>
                </a:lnTo>
                <a:close/>
                <a:moveTo>
                  <a:pt x="1466439" y="7376"/>
                </a:moveTo>
                <a:cubicBezTo>
                  <a:pt x="1466439" y="7376"/>
                  <a:pt x="1466439" y="7376"/>
                  <a:pt x="1466439" y="35746"/>
                </a:cubicBezTo>
                <a:cubicBezTo>
                  <a:pt x="1454918" y="38110"/>
                  <a:pt x="1443396" y="38110"/>
                  <a:pt x="1429570" y="38110"/>
                </a:cubicBezTo>
                <a:cubicBezTo>
                  <a:pt x="1429570" y="38110"/>
                  <a:pt x="1429570" y="38110"/>
                  <a:pt x="1429570" y="9740"/>
                </a:cubicBezTo>
                <a:cubicBezTo>
                  <a:pt x="1441092" y="9740"/>
                  <a:pt x="1454918" y="9740"/>
                  <a:pt x="1466439" y="7376"/>
                </a:cubicBezTo>
                <a:close/>
                <a:moveTo>
                  <a:pt x="2250205" y="4917"/>
                </a:moveTo>
                <a:lnTo>
                  <a:pt x="2287074" y="7376"/>
                </a:lnTo>
                <a:lnTo>
                  <a:pt x="2284695" y="35651"/>
                </a:lnTo>
                <a:lnTo>
                  <a:pt x="2247826" y="33192"/>
                </a:lnTo>
                <a:close/>
                <a:moveTo>
                  <a:pt x="2175278" y="4917"/>
                </a:moveTo>
                <a:lnTo>
                  <a:pt x="2213336" y="4917"/>
                </a:lnTo>
                <a:lnTo>
                  <a:pt x="2210957" y="33192"/>
                </a:lnTo>
                <a:lnTo>
                  <a:pt x="2172899" y="33192"/>
                </a:lnTo>
                <a:close/>
                <a:moveTo>
                  <a:pt x="1578236" y="4917"/>
                </a:moveTo>
                <a:cubicBezTo>
                  <a:pt x="1589758" y="4917"/>
                  <a:pt x="1603583" y="4917"/>
                  <a:pt x="1615105" y="4917"/>
                </a:cubicBezTo>
                <a:cubicBezTo>
                  <a:pt x="1615105" y="4917"/>
                  <a:pt x="1615105" y="4917"/>
                  <a:pt x="1615105" y="33192"/>
                </a:cubicBezTo>
                <a:cubicBezTo>
                  <a:pt x="1603583" y="33192"/>
                  <a:pt x="1592062" y="33192"/>
                  <a:pt x="1578236" y="33192"/>
                </a:cubicBezTo>
                <a:cubicBezTo>
                  <a:pt x="1578236" y="33192"/>
                  <a:pt x="1578236" y="33192"/>
                  <a:pt x="1578236" y="4917"/>
                </a:cubicBezTo>
                <a:close/>
                <a:moveTo>
                  <a:pt x="1541367" y="4917"/>
                </a:moveTo>
                <a:cubicBezTo>
                  <a:pt x="1541367" y="4917"/>
                  <a:pt x="1541367" y="4917"/>
                  <a:pt x="1541367" y="33287"/>
                </a:cubicBezTo>
                <a:cubicBezTo>
                  <a:pt x="1529846" y="35651"/>
                  <a:pt x="1518324" y="35651"/>
                  <a:pt x="1504498" y="35651"/>
                </a:cubicBezTo>
                <a:cubicBezTo>
                  <a:pt x="1504498" y="35651"/>
                  <a:pt x="1504498" y="35651"/>
                  <a:pt x="1504498" y="7281"/>
                </a:cubicBezTo>
                <a:cubicBezTo>
                  <a:pt x="1516020" y="7281"/>
                  <a:pt x="1529846" y="7281"/>
                  <a:pt x="1541367" y="4917"/>
                </a:cubicBezTo>
                <a:close/>
                <a:moveTo>
                  <a:pt x="2101540" y="2459"/>
                </a:moveTo>
                <a:lnTo>
                  <a:pt x="2138409" y="2459"/>
                </a:lnTo>
                <a:lnTo>
                  <a:pt x="2136030" y="30734"/>
                </a:lnTo>
                <a:lnTo>
                  <a:pt x="2099161" y="30734"/>
                </a:lnTo>
                <a:close/>
                <a:moveTo>
                  <a:pt x="2024233" y="2459"/>
                </a:moveTo>
                <a:lnTo>
                  <a:pt x="2062291" y="2459"/>
                </a:lnTo>
                <a:lnTo>
                  <a:pt x="2062291" y="30734"/>
                </a:lnTo>
                <a:lnTo>
                  <a:pt x="2024233" y="30734"/>
                </a:lnTo>
                <a:close/>
                <a:moveTo>
                  <a:pt x="1950494" y="2459"/>
                </a:moveTo>
                <a:cubicBezTo>
                  <a:pt x="1964320" y="2459"/>
                  <a:pt x="1975841" y="2459"/>
                  <a:pt x="1987363" y="2459"/>
                </a:cubicBezTo>
                <a:lnTo>
                  <a:pt x="1987363" y="30734"/>
                </a:lnTo>
                <a:cubicBezTo>
                  <a:pt x="1975841" y="30734"/>
                  <a:pt x="1964320" y="30734"/>
                  <a:pt x="1950494" y="30734"/>
                </a:cubicBezTo>
                <a:cubicBezTo>
                  <a:pt x="1950494" y="30734"/>
                  <a:pt x="1950494" y="30734"/>
                  <a:pt x="1950494" y="2459"/>
                </a:cubicBezTo>
                <a:close/>
                <a:moveTo>
                  <a:pt x="1801829" y="2459"/>
                </a:moveTo>
                <a:cubicBezTo>
                  <a:pt x="1815655" y="2459"/>
                  <a:pt x="1827176" y="2459"/>
                  <a:pt x="1838698" y="2459"/>
                </a:cubicBezTo>
                <a:cubicBezTo>
                  <a:pt x="1838698" y="2459"/>
                  <a:pt x="1838698" y="2459"/>
                  <a:pt x="1838698" y="30734"/>
                </a:cubicBezTo>
                <a:cubicBezTo>
                  <a:pt x="1827176" y="30734"/>
                  <a:pt x="1815655" y="30734"/>
                  <a:pt x="1801829" y="30734"/>
                </a:cubicBezTo>
                <a:cubicBezTo>
                  <a:pt x="1801829" y="30734"/>
                  <a:pt x="1801829" y="30734"/>
                  <a:pt x="1801829" y="2459"/>
                </a:cubicBezTo>
                <a:close/>
                <a:moveTo>
                  <a:pt x="1726901" y="2459"/>
                </a:moveTo>
                <a:cubicBezTo>
                  <a:pt x="1741173" y="2459"/>
                  <a:pt x="1753066" y="2459"/>
                  <a:pt x="1764959" y="2459"/>
                </a:cubicBezTo>
                <a:cubicBezTo>
                  <a:pt x="1764959" y="2459"/>
                  <a:pt x="1764959" y="2459"/>
                  <a:pt x="1764959" y="30734"/>
                </a:cubicBezTo>
                <a:cubicBezTo>
                  <a:pt x="1753066" y="30734"/>
                  <a:pt x="1741173" y="30734"/>
                  <a:pt x="1726901" y="30734"/>
                </a:cubicBezTo>
                <a:cubicBezTo>
                  <a:pt x="1726901" y="30734"/>
                  <a:pt x="1726901" y="30734"/>
                  <a:pt x="1726901" y="2459"/>
                </a:cubicBezTo>
                <a:close/>
                <a:moveTo>
                  <a:pt x="1653163" y="2459"/>
                </a:moveTo>
                <a:cubicBezTo>
                  <a:pt x="1666989" y="2459"/>
                  <a:pt x="1678510" y="2459"/>
                  <a:pt x="1690032" y="2459"/>
                </a:cubicBezTo>
                <a:cubicBezTo>
                  <a:pt x="1690032" y="2459"/>
                  <a:pt x="1690032" y="2459"/>
                  <a:pt x="1690032" y="30734"/>
                </a:cubicBezTo>
                <a:cubicBezTo>
                  <a:pt x="1678510" y="30734"/>
                  <a:pt x="1666989" y="30734"/>
                  <a:pt x="1653163" y="30734"/>
                </a:cubicBezTo>
                <a:cubicBezTo>
                  <a:pt x="1653163" y="30734"/>
                  <a:pt x="1653163" y="30734"/>
                  <a:pt x="1653163" y="2459"/>
                </a:cubicBezTo>
                <a:close/>
                <a:moveTo>
                  <a:pt x="1875567" y="0"/>
                </a:moveTo>
                <a:lnTo>
                  <a:pt x="1896975" y="0"/>
                </a:lnTo>
                <a:lnTo>
                  <a:pt x="1913625" y="0"/>
                </a:lnTo>
                <a:lnTo>
                  <a:pt x="1913625" y="28275"/>
                </a:lnTo>
                <a:lnTo>
                  <a:pt x="1896975" y="28275"/>
                </a:lnTo>
                <a:lnTo>
                  <a:pt x="1875567" y="28275"/>
                </a:lnTo>
                <a:close/>
              </a:path>
            </a:pathLst>
          </a:custGeom>
          <a:solidFill>
            <a:schemeClr val="tx1"/>
          </a:solidFill>
          <a:ln w="9525">
            <a:solidFill>
              <a:schemeClr val="tx1"/>
            </a:solidFill>
            <a:round/>
          </a:ln>
        </p:spPr>
        <p:txBody>
          <a:bodyPr vert="horz" wrap="square" lIns="91422" tIns="45711" rIns="91422" bIns="45711" numCol="1" anchor="t" anchorCtr="0" compatLnSpc="1">
            <a:noAutofit/>
          </a:bodyPr>
          <a:lstStyle/>
          <a:p>
            <a:pPr defTabSz="228600"/>
            <a:endParaRPr lang="en-US" sz="1800">
              <a:solidFill>
                <a:srgbClr val="16152C"/>
              </a:solidFill>
            </a:endParaRPr>
          </a:p>
        </p:txBody>
      </p:sp>
      <p:sp>
        <p:nvSpPr>
          <p:cNvPr id="378" name="任意多边形: 形状"/>
          <p:cNvSpPr/>
          <p:nvPr>
            <p:custDataLst>
              <p:tags r:id="rId4"/>
            </p:custDataLst>
          </p:nvPr>
        </p:nvSpPr>
        <p:spPr bwMode="auto">
          <a:xfrm>
            <a:off x="3284191" y="5366287"/>
            <a:ext cx="6691145" cy="608518"/>
          </a:xfrm>
          <a:custGeom>
            <a:avLst/>
            <a:gdLst>
              <a:gd name="connsiteX0" fmla="*/ 4379096 w 6691145"/>
              <a:gd name="connsiteY0" fmla="*/ 580243 h 608518"/>
              <a:gd name="connsiteX1" fmla="*/ 4415966 w 6691145"/>
              <a:gd name="connsiteY1" fmla="*/ 580243 h 608518"/>
              <a:gd name="connsiteX2" fmla="*/ 4418344 w 6691145"/>
              <a:gd name="connsiteY2" fmla="*/ 608518 h 608518"/>
              <a:gd name="connsiteX3" fmla="*/ 4380286 w 6691145"/>
              <a:gd name="connsiteY3" fmla="*/ 608518 h 608518"/>
              <a:gd name="connsiteX4" fmla="*/ 4306548 w 6691145"/>
              <a:gd name="connsiteY4" fmla="*/ 580243 h 608518"/>
              <a:gd name="connsiteX5" fmla="*/ 4343417 w 6691145"/>
              <a:gd name="connsiteY5" fmla="*/ 580243 h 608518"/>
              <a:gd name="connsiteX6" fmla="*/ 4343417 w 6691145"/>
              <a:gd name="connsiteY6" fmla="*/ 608518 h 608518"/>
              <a:gd name="connsiteX7" fmla="*/ 4306548 w 6691145"/>
              <a:gd name="connsiteY7" fmla="*/ 608518 h 608518"/>
              <a:gd name="connsiteX8" fmla="*/ 4231620 w 6691145"/>
              <a:gd name="connsiteY8" fmla="*/ 580243 h 608518"/>
              <a:gd name="connsiteX9" fmla="*/ 4269678 w 6691145"/>
              <a:gd name="connsiteY9" fmla="*/ 580243 h 608518"/>
              <a:gd name="connsiteX10" fmla="*/ 4269678 w 6691145"/>
              <a:gd name="connsiteY10" fmla="*/ 608518 h 608518"/>
              <a:gd name="connsiteX11" fmla="*/ 4229241 w 6691145"/>
              <a:gd name="connsiteY11" fmla="*/ 608518 h 608518"/>
              <a:gd name="connsiteX12" fmla="*/ 4155503 w 6691145"/>
              <a:gd name="connsiteY12" fmla="*/ 580243 h 608518"/>
              <a:gd name="connsiteX13" fmla="*/ 4194751 w 6691145"/>
              <a:gd name="connsiteY13" fmla="*/ 580243 h 608518"/>
              <a:gd name="connsiteX14" fmla="*/ 4192373 w 6691145"/>
              <a:gd name="connsiteY14" fmla="*/ 608518 h 608518"/>
              <a:gd name="connsiteX15" fmla="*/ 4155503 w 6691145"/>
              <a:gd name="connsiteY15" fmla="*/ 608518 h 608518"/>
              <a:gd name="connsiteX16" fmla="*/ 4080576 w 6691145"/>
              <a:gd name="connsiteY16" fmla="*/ 580243 h 608518"/>
              <a:gd name="connsiteX17" fmla="*/ 4118634 w 6691145"/>
              <a:gd name="connsiteY17" fmla="*/ 580243 h 608518"/>
              <a:gd name="connsiteX18" fmla="*/ 4118634 w 6691145"/>
              <a:gd name="connsiteY18" fmla="*/ 608518 h 608518"/>
              <a:gd name="connsiteX19" fmla="*/ 4080576 w 6691145"/>
              <a:gd name="connsiteY19" fmla="*/ 608518 h 608518"/>
              <a:gd name="connsiteX20" fmla="*/ 4527762 w 6691145"/>
              <a:gd name="connsiteY20" fmla="*/ 577784 h 608518"/>
              <a:gd name="connsiteX21" fmla="*/ 4564702 w 6691145"/>
              <a:gd name="connsiteY21" fmla="*/ 577784 h 608518"/>
              <a:gd name="connsiteX22" fmla="*/ 4567010 w 6691145"/>
              <a:gd name="connsiteY22" fmla="*/ 606059 h 608518"/>
              <a:gd name="connsiteX23" fmla="*/ 4530071 w 6691145"/>
              <a:gd name="connsiteY23" fmla="*/ 606059 h 608518"/>
              <a:gd name="connsiteX24" fmla="*/ 4527762 w 6691145"/>
              <a:gd name="connsiteY24" fmla="*/ 577784 h 608518"/>
              <a:gd name="connsiteX25" fmla="*/ 4489704 w 6691145"/>
              <a:gd name="connsiteY25" fmla="*/ 577784 h 608518"/>
              <a:gd name="connsiteX26" fmla="*/ 4492082 w 6691145"/>
              <a:gd name="connsiteY26" fmla="*/ 606060 h 608518"/>
              <a:gd name="connsiteX27" fmla="*/ 4455213 w 6691145"/>
              <a:gd name="connsiteY27" fmla="*/ 608518 h 608518"/>
              <a:gd name="connsiteX28" fmla="*/ 4452834 w 6691145"/>
              <a:gd name="connsiteY28" fmla="*/ 580243 h 608518"/>
              <a:gd name="connsiteX29" fmla="*/ 4006838 w 6691145"/>
              <a:gd name="connsiteY29" fmla="*/ 577784 h 608518"/>
              <a:gd name="connsiteX30" fmla="*/ 4043707 w 6691145"/>
              <a:gd name="connsiteY30" fmla="*/ 577784 h 608518"/>
              <a:gd name="connsiteX31" fmla="*/ 4043707 w 6691145"/>
              <a:gd name="connsiteY31" fmla="*/ 606059 h 608518"/>
              <a:gd name="connsiteX32" fmla="*/ 4006838 w 6691145"/>
              <a:gd name="connsiteY32" fmla="*/ 606059 h 608518"/>
              <a:gd name="connsiteX33" fmla="*/ 3934289 w 6691145"/>
              <a:gd name="connsiteY33" fmla="*/ 577784 h 608518"/>
              <a:gd name="connsiteX34" fmla="*/ 3972347 w 6691145"/>
              <a:gd name="connsiteY34" fmla="*/ 577784 h 608518"/>
              <a:gd name="connsiteX35" fmla="*/ 3969969 w 6691145"/>
              <a:gd name="connsiteY35" fmla="*/ 606059 h 608518"/>
              <a:gd name="connsiteX36" fmla="*/ 3931910 w 6691145"/>
              <a:gd name="connsiteY36" fmla="*/ 606059 h 608518"/>
              <a:gd name="connsiteX37" fmla="*/ 4676428 w 6691145"/>
              <a:gd name="connsiteY37" fmla="*/ 575326 h 608518"/>
              <a:gd name="connsiteX38" fmla="*/ 4713368 w 6691145"/>
              <a:gd name="connsiteY38" fmla="*/ 575326 h 608518"/>
              <a:gd name="connsiteX39" fmla="*/ 4715676 w 6691145"/>
              <a:gd name="connsiteY39" fmla="*/ 603601 h 608518"/>
              <a:gd name="connsiteX40" fmla="*/ 4678737 w 6691145"/>
              <a:gd name="connsiteY40" fmla="*/ 603601 h 608518"/>
              <a:gd name="connsiteX41" fmla="*/ 4676428 w 6691145"/>
              <a:gd name="connsiteY41" fmla="*/ 575326 h 608518"/>
              <a:gd name="connsiteX42" fmla="*/ 4638441 w 6691145"/>
              <a:gd name="connsiteY42" fmla="*/ 575326 h 608518"/>
              <a:gd name="connsiteX43" fmla="*/ 4640749 w 6691145"/>
              <a:gd name="connsiteY43" fmla="*/ 603696 h 608518"/>
              <a:gd name="connsiteX44" fmla="*/ 4603810 w 6691145"/>
              <a:gd name="connsiteY44" fmla="*/ 606060 h 608518"/>
              <a:gd name="connsiteX45" fmla="*/ 4601501 w 6691145"/>
              <a:gd name="connsiteY45" fmla="*/ 577690 h 608518"/>
              <a:gd name="connsiteX46" fmla="*/ 4638441 w 6691145"/>
              <a:gd name="connsiteY46" fmla="*/ 575326 h 608518"/>
              <a:gd name="connsiteX47" fmla="*/ 3860551 w 6691145"/>
              <a:gd name="connsiteY47" fmla="*/ 575326 h 608518"/>
              <a:gd name="connsiteX48" fmla="*/ 3897420 w 6691145"/>
              <a:gd name="connsiteY48" fmla="*/ 575326 h 608518"/>
              <a:gd name="connsiteX49" fmla="*/ 3895042 w 6691145"/>
              <a:gd name="connsiteY49" fmla="*/ 603601 h 608518"/>
              <a:gd name="connsiteX50" fmla="*/ 3858172 w 6691145"/>
              <a:gd name="connsiteY50" fmla="*/ 603601 h 608518"/>
              <a:gd name="connsiteX51" fmla="*/ 4750166 w 6691145"/>
              <a:gd name="connsiteY51" fmla="*/ 572867 h 608518"/>
              <a:gd name="connsiteX52" fmla="*/ 4787106 w 6691145"/>
              <a:gd name="connsiteY52" fmla="*/ 572867 h 608518"/>
              <a:gd name="connsiteX53" fmla="*/ 4789414 w 6691145"/>
              <a:gd name="connsiteY53" fmla="*/ 601142 h 608518"/>
              <a:gd name="connsiteX54" fmla="*/ 4752475 w 6691145"/>
              <a:gd name="connsiteY54" fmla="*/ 601142 h 608518"/>
              <a:gd name="connsiteX55" fmla="*/ 4750166 w 6691145"/>
              <a:gd name="connsiteY55" fmla="*/ 572867 h 608518"/>
              <a:gd name="connsiteX56" fmla="*/ 3785624 w 6691145"/>
              <a:gd name="connsiteY56" fmla="*/ 572867 h 608518"/>
              <a:gd name="connsiteX57" fmla="*/ 3823682 w 6691145"/>
              <a:gd name="connsiteY57" fmla="*/ 575326 h 608518"/>
              <a:gd name="connsiteX58" fmla="*/ 3821304 w 6691145"/>
              <a:gd name="connsiteY58" fmla="*/ 603601 h 608518"/>
              <a:gd name="connsiteX59" fmla="*/ 3783245 w 6691145"/>
              <a:gd name="connsiteY59" fmla="*/ 601143 h 608518"/>
              <a:gd name="connsiteX60" fmla="*/ 3711885 w 6691145"/>
              <a:gd name="connsiteY60" fmla="*/ 572867 h 608518"/>
              <a:gd name="connsiteX61" fmla="*/ 3748754 w 6691145"/>
              <a:gd name="connsiteY61" fmla="*/ 572867 h 608518"/>
              <a:gd name="connsiteX62" fmla="*/ 3746376 w 6691145"/>
              <a:gd name="connsiteY62" fmla="*/ 601142 h 608518"/>
              <a:gd name="connsiteX63" fmla="*/ 3709506 w 6691145"/>
              <a:gd name="connsiteY63" fmla="*/ 601142 h 608518"/>
              <a:gd name="connsiteX64" fmla="*/ 4825094 w 6691145"/>
              <a:gd name="connsiteY64" fmla="*/ 570408 h 608518"/>
              <a:gd name="connsiteX65" fmla="*/ 4861964 w 6691145"/>
              <a:gd name="connsiteY65" fmla="*/ 570408 h 608518"/>
              <a:gd name="connsiteX66" fmla="*/ 4864342 w 6691145"/>
              <a:gd name="connsiteY66" fmla="*/ 598683 h 608518"/>
              <a:gd name="connsiteX67" fmla="*/ 4827473 w 6691145"/>
              <a:gd name="connsiteY67" fmla="*/ 598683 h 608518"/>
              <a:gd name="connsiteX68" fmla="*/ 3636958 w 6691145"/>
              <a:gd name="connsiteY68" fmla="*/ 570408 h 608518"/>
              <a:gd name="connsiteX69" fmla="*/ 3673827 w 6691145"/>
              <a:gd name="connsiteY69" fmla="*/ 570408 h 608518"/>
              <a:gd name="connsiteX70" fmla="*/ 3672638 w 6691145"/>
              <a:gd name="connsiteY70" fmla="*/ 598683 h 608518"/>
              <a:gd name="connsiteX71" fmla="*/ 3634579 w 6691145"/>
              <a:gd name="connsiteY71" fmla="*/ 598683 h 608518"/>
              <a:gd name="connsiteX72" fmla="*/ 3563219 w 6691145"/>
              <a:gd name="connsiteY72" fmla="*/ 567950 h 608518"/>
              <a:gd name="connsiteX73" fmla="*/ 3600088 w 6691145"/>
              <a:gd name="connsiteY73" fmla="*/ 567950 h 608518"/>
              <a:gd name="connsiteX74" fmla="*/ 3597710 w 6691145"/>
              <a:gd name="connsiteY74" fmla="*/ 596225 h 608518"/>
              <a:gd name="connsiteX75" fmla="*/ 3560840 w 6691145"/>
              <a:gd name="connsiteY75" fmla="*/ 596225 h 608518"/>
              <a:gd name="connsiteX76" fmla="*/ 4935772 w 6691145"/>
              <a:gd name="connsiteY76" fmla="*/ 565491 h 608518"/>
              <a:gd name="connsiteX77" fmla="*/ 4938080 w 6691145"/>
              <a:gd name="connsiteY77" fmla="*/ 593861 h 608518"/>
              <a:gd name="connsiteX78" fmla="*/ 4901141 w 6691145"/>
              <a:gd name="connsiteY78" fmla="*/ 596225 h 608518"/>
              <a:gd name="connsiteX79" fmla="*/ 4898832 w 6691145"/>
              <a:gd name="connsiteY79" fmla="*/ 567855 h 608518"/>
              <a:gd name="connsiteX80" fmla="*/ 4935772 w 6691145"/>
              <a:gd name="connsiteY80" fmla="*/ 565491 h 608518"/>
              <a:gd name="connsiteX81" fmla="*/ 3488292 w 6691145"/>
              <a:gd name="connsiteY81" fmla="*/ 565491 h 608518"/>
              <a:gd name="connsiteX82" fmla="*/ 3522782 w 6691145"/>
              <a:gd name="connsiteY82" fmla="*/ 565491 h 608518"/>
              <a:gd name="connsiteX83" fmla="*/ 3522782 w 6691145"/>
              <a:gd name="connsiteY83" fmla="*/ 580243 h 608518"/>
              <a:gd name="connsiteX84" fmla="*/ 3522782 w 6691145"/>
              <a:gd name="connsiteY84" fmla="*/ 593766 h 608518"/>
              <a:gd name="connsiteX85" fmla="*/ 3485913 w 6691145"/>
              <a:gd name="connsiteY85" fmla="*/ 593766 h 608518"/>
              <a:gd name="connsiteX86" fmla="*/ 5010629 w 6691145"/>
              <a:gd name="connsiteY86" fmla="*/ 563032 h 608518"/>
              <a:gd name="connsiteX87" fmla="*/ 5013007 w 6691145"/>
              <a:gd name="connsiteY87" fmla="*/ 591308 h 608518"/>
              <a:gd name="connsiteX88" fmla="*/ 4976138 w 6691145"/>
              <a:gd name="connsiteY88" fmla="*/ 593766 h 608518"/>
              <a:gd name="connsiteX89" fmla="*/ 4973759 w 6691145"/>
              <a:gd name="connsiteY89" fmla="*/ 565491 h 608518"/>
              <a:gd name="connsiteX90" fmla="*/ 3414554 w 6691145"/>
              <a:gd name="connsiteY90" fmla="*/ 560574 h 608518"/>
              <a:gd name="connsiteX91" fmla="*/ 3451423 w 6691145"/>
              <a:gd name="connsiteY91" fmla="*/ 563033 h 608518"/>
              <a:gd name="connsiteX92" fmla="*/ 3449045 w 6691145"/>
              <a:gd name="connsiteY92" fmla="*/ 591308 h 608518"/>
              <a:gd name="connsiteX93" fmla="*/ 3412175 w 6691145"/>
              <a:gd name="connsiteY93" fmla="*/ 588850 h 608518"/>
              <a:gd name="connsiteX94" fmla="*/ 5085556 w 6691145"/>
              <a:gd name="connsiteY94" fmla="*/ 558115 h 608518"/>
              <a:gd name="connsiteX95" fmla="*/ 5087934 w 6691145"/>
              <a:gd name="connsiteY95" fmla="*/ 586485 h 608518"/>
              <a:gd name="connsiteX96" fmla="*/ 5049876 w 6691145"/>
              <a:gd name="connsiteY96" fmla="*/ 588849 h 608518"/>
              <a:gd name="connsiteX97" fmla="*/ 5047497 w 6691145"/>
              <a:gd name="connsiteY97" fmla="*/ 560479 h 608518"/>
              <a:gd name="connsiteX98" fmla="*/ 5085556 w 6691145"/>
              <a:gd name="connsiteY98" fmla="*/ 558115 h 608518"/>
              <a:gd name="connsiteX99" fmla="*/ 3337247 w 6691145"/>
              <a:gd name="connsiteY99" fmla="*/ 558115 h 608518"/>
              <a:gd name="connsiteX100" fmla="*/ 3374116 w 6691145"/>
              <a:gd name="connsiteY100" fmla="*/ 560574 h 608518"/>
              <a:gd name="connsiteX101" fmla="*/ 3374116 w 6691145"/>
              <a:gd name="connsiteY101" fmla="*/ 575326 h 608518"/>
              <a:gd name="connsiteX102" fmla="*/ 3374116 w 6691145"/>
              <a:gd name="connsiteY102" fmla="*/ 588849 h 608518"/>
              <a:gd name="connsiteX103" fmla="*/ 3337247 w 6691145"/>
              <a:gd name="connsiteY103" fmla="*/ 586391 h 608518"/>
              <a:gd name="connsiteX104" fmla="*/ 3263509 w 6691145"/>
              <a:gd name="connsiteY104" fmla="*/ 555656 h 608518"/>
              <a:gd name="connsiteX105" fmla="*/ 3300378 w 6691145"/>
              <a:gd name="connsiteY105" fmla="*/ 558115 h 608518"/>
              <a:gd name="connsiteX106" fmla="*/ 3300378 w 6691145"/>
              <a:gd name="connsiteY106" fmla="*/ 586390 h 608518"/>
              <a:gd name="connsiteX107" fmla="*/ 3263509 w 6691145"/>
              <a:gd name="connsiteY107" fmla="*/ 585161 h 608518"/>
              <a:gd name="connsiteX108" fmla="*/ 5159365 w 6691145"/>
              <a:gd name="connsiteY108" fmla="*/ 553198 h 608518"/>
              <a:gd name="connsiteX109" fmla="*/ 5161673 w 6691145"/>
              <a:gd name="connsiteY109" fmla="*/ 582703 h 608518"/>
              <a:gd name="connsiteX110" fmla="*/ 5124734 w 6691145"/>
              <a:gd name="connsiteY110" fmla="*/ 585161 h 608518"/>
              <a:gd name="connsiteX111" fmla="*/ 5122425 w 6691145"/>
              <a:gd name="connsiteY111" fmla="*/ 555657 h 608518"/>
              <a:gd name="connsiteX112" fmla="*/ 5159365 w 6691145"/>
              <a:gd name="connsiteY112" fmla="*/ 553198 h 608518"/>
              <a:gd name="connsiteX113" fmla="*/ 3188582 w 6691145"/>
              <a:gd name="connsiteY113" fmla="*/ 553198 h 608518"/>
              <a:gd name="connsiteX114" fmla="*/ 3225451 w 6691145"/>
              <a:gd name="connsiteY114" fmla="*/ 553198 h 608518"/>
              <a:gd name="connsiteX115" fmla="*/ 3225451 w 6691145"/>
              <a:gd name="connsiteY115" fmla="*/ 582702 h 608518"/>
              <a:gd name="connsiteX116" fmla="*/ 3188582 w 6691145"/>
              <a:gd name="connsiteY116" fmla="*/ 582702 h 608518"/>
              <a:gd name="connsiteX117" fmla="*/ 5234222 w 6691145"/>
              <a:gd name="connsiteY117" fmla="*/ 548281 h 608518"/>
              <a:gd name="connsiteX118" fmla="*/ 5236600 w 6691145"/>
              <a:gd name="connsiteY118" fmla="*/ 577786 h 608518"/>
              <a:gd name="connsiteX119" fmla="*/ 5198542 w 6691145"/>
              <a:gd name="connsiteY119" fmla="*/ 580244 h 608518"/>
              <a:gd name="connsiteX120" fmla="*/ 5196163 w 6691145"/>
              <a:gd name="connsiteY120" fmla="*/ 550740 h 608518"/>
              <a:gd name="connsiteX121" fmla="*/ 5234222 w 6691145"/>
              <a:gd name="connsiteY121" fmla="*/ 548281 h 608518"/>
              <a:gd name="connsiteX122" fmla="*/ 3114844 w 6691145"/>
              <a:gd name="connsiteY122" fmla="*/ 548281 h 608518"/>
              <a:gd name="connsiteX123" fmla="*/ 3151713 w 6691145"/>
              <a:gd name="connsiteY123" fmla="*/ 550740 h 608518"/>
              <a:gd name="connsiteX124" fmla="*/ 3151713 w 6691145"/>
              <a:gd name="connsiteY124" fmla="*/ 580244 h 608518"/>
              <a:gd name="connsiteX125" fmla="*/ 3114844 w 6691145"/>
              <a:gd name="connsiteY125" fmla="*/ 577786 h 608518"/>
              <a:gd name="connsiteX126" fmla="*/ 3042295 w 6691145"/>
              <a:gd name="connsiteY126" fmla="*/ 545822 h 608518"/>
              <a:gd name="connsiteX127" fmla="*/ 3079164 w 6691145"/>
              <a:gd name="connsiteY127" fmla="*/ 545822 h 608518"/>
              <a:gd name="connsiteX128" fmla="*/ 3076786 w 6691145"/>
              <a:gd name="connsiteY128" fmla="*/ 575326 h 608518"/>
              <a:gd name="connsiteX129" fmla="*/ 3039916 w 6691145"/>
              <a:gd name="connsiteY129" fmla="*/ 575326 h 608518"/>
              <a:gd name="connsiteX130" fmla="*/ 5308030 w 6691145"/>
              <a:gd name="connsiteY130" fmla="*/ 543363 h 608518"/>
              <a:gd name="connsiteX131" fmla="*/ 5310338 w 6691145"/>
              <a:gd name="connsiteY131" fmla="*/ 572868 h 608518"/>
              <a:gd name="connsiteX132" fmla="*/ 5273399 w 6691145"/>
              <a:gd name="connsiteY132" fmla="*/ 575326 h 608518"/>
              <a:gd name="connsiteX133" fmla="*/ 5271090 w 6691145"/>
              <a:gd name="connsiteY133" fmla="*/ 545822 h 608518"/>
              <a:gd name="connsiteX134" fmla="*/ 5308030 w 6691145"/>
              <a:gd name="connsiteY134" fmla="*/ 543363 h 608518"/>
              <a:gd name="connsiteX135" fmla="*/ 2967368 w 6691145"/>
              <a:gd name="connsiteY135" fmla="*/ 540905 h 608518"/>
              <a:gd name="connsiteX136" fmla="*/ 3005426 w 6691145"/>
              <a:gd name="connsiteY136" fmla="*/ 543364 h 608518"/>
              <a:gd name="connsiteX137" fmla="*/ 3003048 w 6691145"/>
              <a:gd name="connsiteY137" fmla="*/ 572868 h 608518"/>
              <a:gd name="connsiteX138" fmla="*/ 2964989 w 6691145"/>
              <a:gd name="connsiteY138" fmla="*/ 570410 h 608518"/>
              <a:gd name="connsiteX139" fmla="*/ 5382888 w 6691145"/>
              <a:gd name="connsiteY139" fmla="*/ 535987 h 608518"/>
              <a:gd name="connsiteX140" fmla="*/ 5385266 w 6691145"/>
              <a:gd name="connsiteY140" fmla="*/ 565492 h 608518"/>
              <a:gd name="connsiteX141" fmla="*/ 5347208 w 6691145"/>
              <a:gd name="connsiteY141" fmla="*/ 567950 h 608518"/>
              <a:gd name="connsiteX142" fmla="*/ 5344829 w 6691145"/>
              <a:gd name="connsiteY142" fmla="*/ 538446 h 608518"/>
              <a:gd name="connsiteX143" fmla="*/ 5382888 w 6691145"/>
              <a:gd name="connsiteY143" fmla="*/ 535987 h 608518"/>
              <a:gd name="connsiteX144" fmla="*/ 2893630 w 6691145"/>
              <a:gd name="connsiteY144" fmla="*/ 535987 h 608518"/>
              <a:gd name="connsiteX145" fmla="*/ 2930499 w 6691145"/>
              <a:gd name="connsiteY145" fmla="*/ 538446 h 608518"/>
              <a:gd name="connsiteX146" fmla="*/ 2928121 w 6691145"/>
              <a:gd name="connsiteY146" fmla="*/ 567950 h 608518"/>
              <a:gd name="connsiteX147" fmla="*/ 2891251 w 6691145"/>
              <a:gd name="connsiteY147" fmla="*/ 565492 h 608518"/>
              <a:gd name="connsiteX148" fmla="*/ 2818702 w 6691145"/>
              <a:gd name="connsiteY148" fmla="*/ 533529 h 608518"/>
              <a:gd name="connsiteX149" fmla="*/ 2856760 w 6691145"/>
              <a:gd name="connsiteY149" fmla="*/ 533529 h 608518"/>
              <a:gd name="connsiteX150" fmla="*/ 2854382 w 6691145"/>
              <a:gd name="connsiteY150" fmla="*/ 563033 h 608518"/>
              <a:gd name="connsiteX151" fmla="*/ 2816323 w 6691145"/>
              <a:gd name="connsiteY151" fmla="*/ 563033 h 608518"/>
              <a:gd name="connsiteX152" fmla="*/ 5454380 w 6691145"/>
              <a:gd name="connsiteY152" fmla="*/ 529840 h 608518"/>
              <a:gd name="connsiteX153" fmla="*/ 5459005 w 6691145"/>
              <a:gd name="connsiteY153" fmla="*/ 558210 h 608518"/>
              <a:gd name="connsiteX154" fmla="*/ 5422003 w 6691145"/>
              <a:gd name="connsiteY154" fmla="*/ 560574 h 608518"/>
              <a:gd name="connsiteX155" fmla="*/ 5417378 w 6691145"/>
              <a:gd name="connsiteY155" fmla="*/ 534569 h 608518"/>
              <a:gd name="connsiteX156" fmla="*/ 5454380 w 6691145"/>
              <a:gd name="connsiteY156" fmla="*/ 529840 h 608518"/>
              <a:gd name="connsiteX157" fmla="*/ 2744963 w 6691145"/>
              <a:gd name="connsiteY157" fmla="*/ 529840 h 608518"/>
              <a:gd name="connsiteX158" fmla="*/ 2781832 w 6691145"/>
              <a:gd name="connsiteY158" fmla="*/ 532299 h 608518"/>
              <a:gd name="connsiteX159" fmla="*/ 2779454 w 6691145"/>
              <a:gd name="connsiteY159" fmla="*/ 560574 h 608518"/>
              <a:gd name="connsiteX160" fmla="*/ 2742584 w 6691145"/>
              <a:gd name="connsiteY160" fmla="*/ 558116 h 608518"/>
              <a:gd name="connsiteX161" fmla="*/ 2670036 w 6691145"/>
              <a:gd name="connsiteY161" fmla="*/ 524923 h 608518"/>
              <a:gd name="connsiteX162" fmla="*/ 2708094 w 6691145"/>
              <a:gd name="connsiteY162" fmla="*/ 527382 h 608518"/>
              <a:gd name="connsiteX163" fmla="*/ 2705716 w 6691145"/>
              <a:gd name="connsiteY163" fmla="*/ 555657 h 608518"/>
              <a:gd name="connsiteX164" fmla="*/ 2667657 w 6691145"/>
              <a:gd name="connsiteY164" fmla="*/ 553199 h 608518"/>
              <a:gd name="connsiteX165" fmla="*/ 5529245 w 6691145"/>
              <a:gd name="connsiteY165" fmla="*/ 522464 h 608518"/>
              <a:gd name="connsiteX166" fmla="*/ 5531553 w 6691145"/>
              <a:gd name="connsiteY166" fmla="*/ 550834 h 608518"/>
              <a:gd name="connsiteX167" fmla="*/ 5496923 w 6691145"/>
              <a:gd name="connsiteY167" fmla="*/ 553198 h 608518"/>
              <a:gd name="connsiteX168" fmla="*/ 5492305 w 6691145"/>
              <a:gd name="connsiteY168" fmla="*/ 524828 h 608518"/>
              <a:gd name="connsiteX169" fmla="*/ 5529245 w 6691145"/>
              <a:gd name="connsiteY169" fmla="*/ 522464 h 608518"/>
              <a:gd name="connsiteX170" fmla="*/ 2596298 w 6691145"/>
              <a:gd name="connsiteY170" fmla="*/ 520006 h 608518"/>
              <a:gd name="connsiteX171" fmla="*/ 2633167 w 6691145"/>
              <a:gd name="connsiteY171" fmla="*/ 522465 h 608518"/>
              <a:gd name="connsiteX172" fmla="*/ 2630789 w 6691145"/>
              <a:gd name="connsiteY172" fmla="*/ 550740 h 608518"/>
              <a:gd name="connsiteX173" fmla="*/ 2593919 w 6691145"/>
              <a:gd name="connsiteY173" fmla="*/ 548282 h 608518"/>
              <a:gd name="connsiteX174" fmla="*/ 2521370 w 6691145"/>
              <a:gd name="connsiteY174" fmla="*/ 515088 h 608518"/>
              <a:gd name="connsiteX175" fmla="*/ 2559428 w 6691145"/>
              <a:gd name="connsiteY175" fmla="*/ 517547 h 608518"/>
              <a:gd name="connsiteX176" fmla="*/ 2557050 w 6691145"/>
              <a:gd name="connsiteY176" fmla="*/ 545822 h 608518"/>
              <a:gd name="connsiteX177" fmla="*/ 2518991 w 6691145"/>
              <a:gd name="connsiteY177" fmla="*/ 543364 h 608518"/>
              <a:gd name="connsiteX178" fmla="*/ 5602983 w 6691145"/>
              <a:gd name="connsiteY178" fmla="*/ 512630 h 608518"/>
              <a:gd name="connsiteX179" fmla="*/ 5605291 w 6691145"/>
              <a:gd name="connsiteY179" fmla="*/ 541081 h 608518"/>
              <a:gd name="connsiteX180" fmla="*/ 5568352 w 6691145"/>
              <a:gd name="connsiteY180" fmla="*/ 545822 h 608518"/>
              <a:gd name="connsiteX181" fmla="*/ 5566043 w 6691145"/>
              <a:gd name="connsiteY181" fmla="*/ 517372 h 608518"/>
              <a:gd name="connsiteX182" fmla="*/ 5602983 w 6691145"/>
              <a:gd name="connsiteY182" fmla="*/ 512630 h 608518"/>
              <a:gd name="connsiteX183" fmla="*/ 2447632 w 6691145"/>
              <a:gd name="connsiteY183" fmla="*/ 510171 h 608518"/>
              <a:gd name="connsiteX184" fmla="*/ 2484501 w 6691145"/>
              <a:gd name="connsiteY184" fmla="*/ 512630 h 608518"/>
              <a:gd name="connsiteX185" fmla="*/ 2484501 w 6691145"/>
              <a:gd name="connsiteY185" fmla="*/ 540905 h 608518"/>
              <a:gd name="connsiteX186" fmla="*/ 2447632 w 6691145"/>
              <a:gd name="connsiteY186" fmla="*/ 538447 h 608518"/>
              <a:gd name="connsiteX187" fmla="*/ 2372705 w 6691145"/>
              <a:gd name="connsiteY187" fmla="*/ 505254 h 608518"/>
              <a:gd name="connsiteX188" fmla="*/ 2409574 w 6691145"/>
              <a:gd name="connsiteY188" fmla="*/ 507713 h 608518"/>
              <a:gd name="connsiteX189" fmla="*/ 2409574 w 6691145"/>
              <a:gd name="connsiteY189" fmla="*/ 535988 h 608518"/>
              <a:gd name="connsiteX190" fmla="*/ 2372705 w 6691145"/>
              <a:gd name="connsiteY190" fmla="*/ 533530 h 608518"/>
              <a:gd name="connsiteX191" fmla="*/ 5677911 w 6691145"/>
              <a:gd name="connsiteY191" fmla="*/ 502795 h 608518"/>
              <a:gd name="connsiteX192" fmla="*/ 5680219 w 6691145"/>
              <a:gd name="connsiteY192" fmla="*/ 531246 h 608518"/>
              <a:gd name="connsiteX193" fmla="*/ 5643280 w 6691145"/>
              <a:gd name="connsiteY193" fmla="*/ 535987 h 608518"/>
              <a:gd name="connsiteX194" fmla="*/ 5640971 w 6691145"/>
              <a:gd name="connsiteY194" fmla="*/ 507537 h 608518"/>
              <a:gd name="connsiteX195" fmla="*/ 5677911 w 6691145"/>
              <a:gd name="connsiteY195" fmla="*/ 502795 h 608518"/>
              <a:gd name="connsiteX196" fmla="*/ 2298966 w 6691145"/>
              <a:gd name="connsiteY196" fmla="*/ 500336 h 608518"/>
              <a:gd name="connsiteX197" fmla="*/ 2335835 w 6691145"/>
              <a:gd name="connsiteY197" fmla="*/ 502795 h 608518"/>
              <a:gd name="connsiteX198" fmla="*/ 2335835 w 6691145"/>
              <a:gd name="connsiteY198" fmla="*/ 532299 h 608518"/>
              <a:gd name="connsiteX199" fmla="*/ 2298966 w 6691145"/>
              <a:gd name="connsiteY199" fmla="*/ 529841 h 608518"/>
              <a:gd name="connsiteX200" fmla="*/ 2226418 w 6691145"/>
              <a:gd name="connsiteY200" fmla="*/ 492960 h 608518"/>
              <a:gd name="connsiteX201" fmla="*/ 2260908 w 6691145"/>
              <a:gd name="connsiteY201" fmla="*/ 497878 h 608518"/>
              <a:gd name="connsiteX202" fmla="*/ 2260908 w 6691145"/>
              <a:gd name="connsiteY202" fmla="*/ 524923 h 608518"/>
              <a:gd name="connsiteX203" fmla="*/ 2224039 w 6691145"/>
              <a:gd name="connsiteY203" fmla="*/ 522465 h 608518"/>
              <a:gd name="connsiteX204" fmla="*/ 5749333 w 6691145"/>
              <a:gd name="connsiteY204" fmla="*/ 490502 h 608518"/>
              <a:gd name="connsiteX205" fmla="*/ 5753958 w 6691145"/>
              <a:gd name="connsiteY205" fmla="*/ 520006 h 608518"/>
              <a:gd name="connsiteX206" fmla="*/ 5716956 w 6691145"/>
              <a:gd name="connsiteY206" fmla="*/ 527382 h 608518"/>
              <a:gd name="connsiteX207" fmla="*/ 5712331 w 6691145"/>
              <a:gd name="connsiteY207" fmla="*/ 497878 h 608518"/>
              <a:gd name="connsiteX208" fmla="*/ 5749333 w 6691145"/>
              <a:gd name="connsiteY208" fmla="*/ 490502 h 608518"/>
              <a:gd name="connsiteX209" fmla="*/ 2152679 w 6691145"/>
              <a:gd name="connsiteY209" fmla="*/ 488043 h 608518"/>
              <a:gd name="connsiteX210" fmla="*/ 2189548 w 6691145"/>
              <a:gd name="connsiteY210" fmla="*/ 490502 h 608518"/>
              <a:gd name="connsiteX211" fmla="*/ 2187170 w 6691145"/>
              <a:gd name="connsiteY211" fmla="*/ 520006 h 608518"/>
              <a:gd name="connsiteX212" fmla="*/ 2150300 w 6691145"/>
              <a:gd name="connsiteY212" fmla="*/ 517548 h 608518"/>
              <a:gd name="connsiteX213" fmla="*/ 2077752 w 6691145"/>
              <a:gd name="connsiteY213" fmla="*/ 483126 h 608518"/>
              <a:gd name="connsiteX214" fmla="*/ 2114621 w 6691145"/>
              <a:gd name="connsiteY214" fmla="*/ 485585 h 608518"/>
              <a:gd name="connsiteX215" fmla="*/ 2112243 w 6691145"/>
              <a:gd name="connsiteY215" fmla="*/ 515089 h 608518"/>
              <a:gd name="connsiteX216" fmla="*/ 2075373 w 6691145"/>
              <a:gd name="connsiteY216" fmla="*/ 512631 h 608518"/>
              <a:gd name="connsiteX217" fmla="*/ 5824260 w 6691145"/>
              <a:gd name="connsiteY217" fmla="*/ 478208 h 608518"/>
              <a:gd name="connsiteX218" fmla="*/ 5828885 w 6691145"/>
              <a:gd name="connsiteY218" fmla="*/ 507712 h 608518"/>
              <a:gd name="connsiteX219" fmla="*/ 5791883 w 6691145"/>
              <a:gd name="connsiteY219" fmla="*/ 515088 h 608518"/>
              <a:gd name="connsiteX220" fmla="*/ 5787258 w 6691145"/>
              <a:gd name="connsiteY220" fmla="*/ 485584 h 608518"/>
              <a:gd name="connsiteX221" fmla="*/ 5824260 w 6691145"/>
              <a:gd name="connsiteY221" fmla="*/ 478208 h 608518"/>
              <a:gd name="connsiteX222" fmla="*/ 2002825 w 6691145"/>
              <a:gd name="connsiteY222" fmla="*/ 476979 h 608518"/>
              <a:gd name="connsiteX223" fmla="*/ 2040883 w 6691145"/>
              <a:gd name="connsiteY223" fmla="*/ 480667 h 608518"/>
              <a:gd name="connsiteX224" fmla="*/ 2038505 w 6691145"/>
              <a:gd name="connsiteY224" fmla="*/ 510171 h 608518"/>
              <a:gd name="connsiteX225" fmla="*/ 2001635 w 6691145"/>
              <a:gd name="connsiteY225" fmla="*/ 505254 h 608518"/>
              <a:gd name="connsiteX226" fmla="*/ 1929086 w 6691145"/>
              <a:gd name="connsiteY226" fmla="*/ 472062 h 608518"/>
              <a:gd name="connsiteX227" fmla="*/ 1965955 w 6691145"/>
              <a:gd name="connsiteY227" fmla="*/ 474521 h 608518"/>
              <a:gd name="connsiteX228" fmla="*/ 1963577 w 6691145"/>
              <a:gd name="connsiteY228" fmla="*/ 502796 h 608518"/>
              <a:gd name="connsiteX229" fmla="*/ 1926707 w 6691145"/>
              <a:gd name="connsiteY229" fmla="*/ 500338 h 608518"/>
              <a:gd name="connsiteX230" fmla="*/ 5895619 w 6691145"/>
              <a:gd name="connsiteY230" fmla="*/ 467145 h 608518"/>
              <a:gd name="connsiteX231" fmla="*/ 5900244 w 6691145"/>
              <a:gd name="connsiteY231" fmla="*/ 495596 h 608518"/>
              <a:gd name="connsiteX232" fmla="*/ 5863242 w 6691145"/>
              <a:gd name="connsiteY232" fmla="*/ 500337 h 608518"/>
              <a:gd name="connsiteX233" fmla="*/ 5858617 w 6691145"/>
              <a:gd name="connsiteY233" fmla="*/ 474258 h 608518"/>
              <a:gd name="connsiteX234" fmla="*/ 5895619 w 6691145"/>
              <a:gd name="connsiteY234" fmla="*/ 467145 h 608518"/>
              <a:gd name="connsiteX235" fmla="*/ 1854159 w 6691145"/>
              <a:gd name="connsiteY235" fmla="*/ 464686 h 608518"/>
              <a:gd name="connsiteX236" fmla="*/ 1892217 w 6691145"/>
              <a:gd name="connsiteY236" fmla="*/ 469604 h 608518"/>
              <a:gd name="connsiteX237" fmla="*/ 1889839 w 6691145"/>
              <a:gd name="connsiteY237" fmla="*/ 497878 h 608518"/>
              <a:gd name="connsiteX238" fmla="*/ 1851780 w 6691145"/>
              <a:gd name="connsiteY238" fmla="*/ 492961 h 608518"/>
              <a:gd name="connsiteX239" fmla="*/ 1780421 w 6691145"/>
              <a:gd name="connsiteY239" fmla="*/ 459769 h 608518"/>
              <a:gd name="connsiteX240" fmla="*/ 1817290 w 6691145"/>
              <a:gd name="connsiteY240" fmla="*/ 462228 h 608518"/>
              <a:gd name="connsiteX241" fmla="*/ 1814912 w 6691145"/>
              <a:gd name="connsiteY241" fmla="*/ 490503 h 608518"/>
              <a:gd name="connsiteX242" fmla="*/ 1778042 w 6691145"/>
              <a:gd name="connsiteY242" fmla="*/ 488045 h 608518"/>
              <a:gd name="connsiteX243" fmla="*/ 5968234 w 6691145"/>
              <a:gd name="connsiteY243" fmla="*/ 452393 h 608518"/>
              <a:gd name="connsiteX244" fmla="*/ 5975172 w 6691145"/>
              <a:gd name="connsiteY244" fmla="*/ 478537 h 608518"/>
              <a:gd name="connsiteX245" fmla="*/ 5938170 w 6691145"/>
              <a:gd name="connsiteY245" fmla="*/ 488044 h 608518"/>
              <a:gd name="connsiteX246" fmla="*/ 5933545 w 6691145"/>
              <a:gd name="connsiteY246" fmla="*/ 459523 h 608518"/>
              <a:gd name="connsiteX247" fmla="*/ 5968234 w 6691145"/>
              <a:gd name="connsiteY247" fmla="*/ 452393 h 608518"/>
              <a:gd name="connsiteX248" fmla="*/ 1705493 w 6691145"/>
              <a:gd name="connsiteY248" fmla="*/ 452393 h 608518"/>
              <a:gd name="connsiteX249" fmla="*/ 1743551 w 6691145"/>
              <a:gd name="connsiteY249" fmla="*/ 457311 h 608518"/>
              <a:gd name="connsiteX250" fmla="*/ 1741173 w 6691145"/>
              <a:gd name="connsiteY250" fmla="*/ 485585 h 608518"/>
              <a:gd name="connsiteX251" fmla="*/ 1703114 w 6691145"/>
              <a:gd name="connsiteY251" fmla="*/ 480668 h 608518"/>
              <a:gd name="connsiteX252" fmla="*/ 1631755 w 6691145"/>
              <a:gd name="connsiteY252" fmla="*/ 447476 h 608518"/>
              <a:gd name="connsiteX253" fmla="*/ 1668624 w 6691145"/>
              <a:gd name="connsiteY253" fmla="*/ 449935 h 608518"/>
              <a:gd name="connsiteX254" fmla="*/ 1666246 w 6691145"/>
              <a:gd name="connsiteY254" fmla="*/ 478210 h 608518"/>
              <a:gd name="connsiteX255" fmla="*/ 1629376 w 6691145"/>
              <a:gd name="connsiteY255" fmla="*/ 476981 h 608518"/>
              <a:gd name="connsiteX256" fmla="*/ 1556828 w 6691145"/>
              <a:gd name="connsiteY256" fmla="*/ 440100 h 608518"/>
              <a:gd name="connsiteX257" fmla="*/ 1594886 w 6691145"/>
              <a:gd name="connsiteY257" fmla="*/ 442559 h 608518"/>
              <a:gd name="connsiteX258" fmla="*/ 1592508 w 6691145"/>
              <a:gd name="connsiteY258" fmla="*/ 472063 h 608518"/>
              <a:gd name="connsiteX259" fmla="*/ 1554449 w 6691145"/>
              <a:gd name="connsiteY259" fmla="*/ 469605 h 608518"/>
              <a:gd name="connsiteX260" fmla="*/ 6040585 w 6691145"/>
              <a:gd name="connsiteY260" fmla="*/ 435182 h 608518"/>
              <a:gd name="connsiteX261" fmla="*/ 6047721 w 6691145"/>
              <a:gd name="connsiteY261" fmla="*/ 462228 h 608518"/>
              <a:gd name="connsiteX262" fmla="*/ 6012041 w 6691145"/>
              <a:gd name="connsiteY262" fmla="*/ 472062 h 608518"/>
              <a:gd name="connsiteX263" fmla="*/ 6004905 w 6691145"/>
              <a:gd name="connsiteY263" fmla="*/ 442558 h 608518"/>
              <a:gd name="connsiteX264" fmla="*/ 6040585 w 6691145"/>
              <a:gd name="connsiteY264" fmla="*/ 435182 h 608518"/>
              <a:gd name="connsiteX265" fmla="*/ 1485468 w 6691145"/>
              <a:gd name="connsiteY265" fmla="*/ 432724 h 608518"/>
              <a:gd name="connsiteX266" fmla="*/ 1519959 w 6691145"/>
              <a:gd name="connsiteY266" fmla="*/ 437642 h 608518"/>
              <a:gd name="connsiteX267" fmla="*/ 1517581 w 6691145"/>
              <a:gd name="connsiteY267" fmla="*/ 467145 h 608518"/>
              <a:gd name="connsiteX268" fmla="*/ 1480711 w 6691145"/>
              <a:gd name="connsiteY268" fmla="*/ 462228 h 608518"/>
              <a:gd name="connsiteX269" fmla="*/ 1410540 w 6691145"/>
              <a:gd name="connsiteY269" fmla="*/ 425348 h 608518"/>
              <a:gd name="connsiteX270" fmla="*/ 1447409 w 6691145"/>
              <a:gd name="connsiteY270" fmla="*/ 430266 h 608518"/>
              <a:gd name="connsiteX271" fmla="*/ 1446220 w 6691145"/>
              <a:gd name="connsiteY271" fmla="*/ 459769 h 608518"/>
              <a:gd name="connsiteX272" fmla="*/ 1408161 w 6691145"/>
              <a:gd name="connsiteY272" fmla="*/ 454852 h 608518"/>
              <a:gd name="connsiteX273" fmla="*/ 1336802 w 6691145"/>
              <a:gd name="connsiteY273" fmla="*/ 421659 h 608518"/>
              <a:gd name="connsiteX274" fmla="*/ 1373672 w 6691145"/>
              <a:gd name="connsiteY274" fmla="*/ 424118 h 608518"/>
              <a:gd name="connsiteX275" fmla="*/ 1371292 w 6691145"/>
              <a:gd name="connsiteY275" fmla="*/ 452393 h 608518"/>
              <a:gd name="connsiteX276" fmla="*/ 1334423 w 6691145"/>
              <a:gd name="connsiteY276" fmla="*/ 449935 h 608518"/>
              <a:gd name="connsiteX277" fmla="*/ 6112142 w 6691145"/>
              <a:gd name="connsiteY277" fmla="*/ 416742 h 608518"/>
              <a:gd name="connsiteX278" fmla="*/ 6119080 w 6691145"/>
              <a:gd name="connsiteY278" fmla="*/ 445325 h 608518"/>
              <a:gd name="connsiteX279" fmla="*/ 6084391 w 6691145"/>
              <a:gd name="connsiteY279" fmla="*/ 454852 h 608518"/>
              <a:gd name="connsiteX280" fmla="*/ 6077453 w 6691145"/>
              <a:gd name="connsiteY280" fmla="*/ 426270 h 608518"/>
              <a:gd name="connsiteX281" fmla="*/ 6112142 w 6691145"/>
              <a:gd name="connsiteY281" fmla="*/ 416742 h 608518"/>
              <a:gd name="connsiteX282" fmla="*/ 1261875 w 6691145"/>
              <a:gd name="connsiteY282" fmla="*/ 414283 h 608518"/>
              <a:gd name="connsiteX283" fmla="*/ 1298744 w 6691145"/>
              <a:gd name="connsiteY283" fmla="*/ 416742 h 608518"/>
              <a:gd name="connsiteX284" fmla="*/ 1296366 w 6691145"/>
              <a:gd name="connsiteY284" fmla="*/ 445017 h 608518"/>
              <a:gd name="connsiteX285" fmla="*/ 1259496 w 6691145"/>
              <a:gd name="connsiteY285" fmla="*/ 442559 h 608518"/>
              <a:gd name="connsiteX286" fmla="*/ 1188137 w 6691145"/>
              <a:gd name="connsiteY286" fmla="*/ 406907 h 608518"/>
              <a:gd name="connsiteX287" fmla="*/ 1225006 w 6691145"/>
              <a:gd name="connsiteY287" fmla="*/ 409366 h 608518"/>
              <a:gd name="connsiteX288" fmla="*/ 1222628 w 6691145"/>
              <a:gd name="connsiteY288" fmla="*/ 437641 h 608518"/>
              <a:gd name="connsiteX289" fmla="*/ 1185758 w 6691145"/>
              <a:gd name="connsiteY289" fmla="*/ 435183 h 608518"/>
              <a:gd name="connsiteX290" fmla="*/ 1113209 w 6691145"/>
              <a:gd name="connsiteY290" fmla="*/ 399531 h 608518"/>
              <a:gd name="connsiteX291" fmla="*/ 1150079 w 6691145"/>
              <a:gd name="connsiteY291" fmla="*/ 401990 h 608518"/>
              <a:gd name="connsiteX292" fmla="*/ 1147700 w 6691145"/>
              <a:gd name="connsiteY292" fmla="*/ 430265 h 608518"/>
              <a:gd name="connsiteX293" fmla="*/ 1110830 w 6691145"/>
              <a:gd name="connsiteY293" fmla="*/ 427807 h 608518"/>
              <a:gd name="connsiteX294" fmla="*/ 6184691 w 6691145"/>
              <a:gd name="connsiteY294" fmla="*/ 397073 h 608518"/>
              <a:gd name="connsiteX295" fmla="*/ 6191629 w 6691145"/>
              <a:gd name="connsiteY295" fmla="*/ 423274 h 608518"/>
              <a:gd name="connsiteX296" fmla="*/ 6156940 w 6691145"/>
              <a:gd name="connsiteY296" fmla="*/ 435183 h 608518"/>
              <a:gd name="connsiteX297" fmla="*/ 6150002 w 6691145"/>
              <a:gd name="connsiteY297" fmla="*/ 406601 h 608518"/>
              <a:gd name="connsiteX298" fmla="*/ 6184691 w 6691145"/>
              <a:gd name="connsiteY298" fmla="*/ 397073 h 608518"/>
              <a:gd name="connsiteX299" fmla="*/ 1039471 w 6691145"/>
              <a:gd name="connsiteY299" fmla="*/ 392155 h 608518"/>
              <a:gd name="connsiteX300" fmla="*/ 1076340 w 6691145"/>
              <a:gd name="connsiteY300" fmla="*/ 394614 h 608518"/>
              <a:gd name="connsiteX301" fmla="*/ 1073962 w 6691145"/>
              <a:gd name="connsiteY301" fmla="*/ 424118 h 608518"/>
              <a:gd name="connsiteX302" fmla="*/ 1037092 w 6691145"/>
              <a:gd name="connsiteY302" fmla="*/ 421660 h 608518"/>
              <a:gd name="connsiteX303" fmla="*/ 964544 w 6691145"/>
              <a:gd name="connsiteY303" fmla="*/ 384779 h 608518"/>
              <a:gd name="connsiteX304" fmla="*/ 1001414 w 6691145"/>
              <a:gd name="connsiteY304" fmla="*/ 387238 h 608518"/>
              <a:gd name="connsiteX305" fmla="*/ 999035 w 6691145"/>
              <a:gd name="connsiteY305" fmla="*/ 416742 h 608518"/>
              <a:gd name="connsiteX306" fmla="*/ 962166 w 6691145"/>
              <a:gd name="connsiteY306" fmla="*/ 414284 h 608518"/>
              <a:gd name="connsiteX307" fmla="*/ 891994 w 6691145"/>
              <a:gd name="connsiteY307" fmla="*/ 377403 h 608518"/>
              <a:gd name="connsiteX308" fmla="*/ 930053 w 6691145"/>
              <a:gd name="connsiteY308" fmla="*/ 379862 h 608518"/>
              <a:gd name="connsiteX309" fmla="*/ 925296 w 6691145"/>
              <a:gd name="connsiteY309" fmla="*/ 409366 h 608518"/>
              <a:gd name="connsiteX310" fmla="*/ 888427 w 6691145"/>
              <a:gd name="connsiteY310" fmla="*/ 406908 h 608518"/>
              <a:gd name="connsiteX311" fmla="*/ 6253724 w 6691145"/>
              <a:gd name="connsiteY311" fmla="*/ 372486 h 608518"/>
              <a:gd name="connsiteX312" fmla="*/ 6262988 w 6691145"/>
              <a:gd name="connsiteY312" fmla="*/ 399532 h 608518"/>
              <a:gd name="connsiteX313" fmla="*/ 6228247 w 6691145"/>
              <a:gd name="connsiteY313" fmla="*/ 411825 h 608518"/>
              <a:gd name="connsiteX314" fmla="*/ 6218983 w 6691145"/>
              <a:gd name="connsiteY314" fmla="*/ 384780 h 608518"/>
              <a:gd name="connsiteX315" fmla="*/ 6253724 w 6691145"/>
              <a:gd name="connsiteY315" fmla="*/ 372486 h 608518"/>
              <a:gd name="connsiteX316" fmla="*/ 818256 w 6691145"/>
              <a:gd name="connsiteY316" fmla="*/ 368799 h 608518"/>
              <a:gd name="connsiteX317" fmla="*/ 855125 w 6691145"/>
              <a:gd name="connsiteY317" fmla="*/ 372487 h 608518"/>
              <a:gd name="connsiteX318" fmla="*/ 850368 w 6691145"/>
              <a:gd name="connsiteY318" fmla="*/ 401991 h 608518"/>
              <a:gd name="connsiteX319" fmla="*/ 815877 w 6691145"/>
              <a:gd name="connsiteY319" fmla="*/ 397074 h 608518"/>
              <a:gd name="connsiteX320" fmla="*/ 743330 w 6691145"/>
              <a:gd name="connsiteY320" fmla="*/ 361423 h 608518"/>
              <a:gd name="connsiteX321" fmla="*/ 781387 w 6691145"/>
              <a:gd name="connsiteY321" fmla="*/ 366341 h 608518"/>
              <a:gd name="connsiteX322" fmla="*/ 779009 w 6691145"/>
              <a:gd name="connsiteY322" fmla="*/ 394615 h 608518"/>
              <a:gd name="connsiteX323" fmla="*/ 740950 w 6691145"/>
              <a:gd name="connsiteY323" fmla="*/ 389698 h 608518"/>
              <a:gd name="connsiteX324" fmla="*/ 669591 w 6691145"/>
              <a:gd name="connsiteY324" fmla="*/ 354047 h 608518"/>
              <a:gd name="connsiteX325" fmla="*/ 706460 w 6691145"/>
              <a:gd name="connsiteY325" fmla="*/ 358965 h 608518"/>
              <a:gd name="connsiteX326" fmla="*/ 704081 w 6691145"/>
              <a:gd name="connsiteY326" fmla="*/ 387239 h 608518"/>
              <a:gd name="connsiteX327" fmla="*/ 667212 w 6691145"/>
              <a:gd name="connsiteY327" fmla="*/ 382322 h 608518"/>
              <a:gd name="connsiteX328" fmla="*/ 6323894 w 6691145"/>
              <a:gd name="connsiteY328" fmla="*/ 346671 h 608518"/>
              <a:gd name="connsiteX329" fmla="*/ 6333158 w 6691145"/>
              <a:gd name="connsiteY329" fmla="*/ 372921 h 608518"/>
              <a:gd name="connsiteX330" fmla="*/ 6298417 w 6691145"/>
              <a:gd name="connsiteY330" fmla="*/ 387239 h 608518"/>
              <a:gd name="connsiteX331" fmla="*/ 6289153 w 6691145"/>
              <a:gd name="connsiteY331" fmla="*/ 360989 h 608518"/>
              <a:gd name="connsiteX332" fmla="*/ 6323894 w 6691145"/>
              <a:gd name="connsiteY332" fmla="*/ 346671 h 608518"/>
              <a:gd name="connsiteX333" fmla="*/ 594663 w 6691145"/>
              <a:gd name="connsiteY333" fmla="*/ 346671 h 608518"/>
              <a:gd name="connsiteX334" fmla="*/ 632721 w 6691145"/>
              <a:gd name="connsiteY334" fmla="*/ 349130 h 608518"/>
              <a:gd name="connsiteX335" fmla="*/ 630342 w 6691145"/>
              <a:gd name="connsiteY335" fmla="*/ 377405 h 608518"/>
              <a:gd name="connsiteX336" fmla="*/ 592284 w 6691145"/>
              <a:gd name="connsiteY336" fmla="*/ 374947 h 608518"/>
              <a:gd name="connsiteX337" fmla="*/ 520925 w 6691145"/>
              <a:gd name="connsiteY337" fmla="*/ 336836 h 608518"/>
              <a:gd name="connsiteX338" fmla="*/ 557794 w 6691145"/>
              <a:gd name="connsiteY338" fmla="*/ 341754 h 608518"/>
              <a:gd name="connsiteX339" fmla="*/ 555415 w 6691145"/>
              <a:gd name="connsiteY339" fmla="*/ 371257 h 608518"/>
              <a:gd name="connsiteX340" fmla="*/ 518546 w 6691145"/>
              <a:gd name="connsiteY340" fmla="*/ 366340 h 608518"/>
              <a:gd name="connsiteX341" fmla="*/ 448376 w 6691145"/>
              <a:gd name="connsiteY341" fmla="*/ 329460 h 608518"/>
              <a:gd name="connsiteX342" fmla="*/ 484056 w 6691145"/>
              <a:gd name="connsiteY342" fmla="*/ 334378 h 608518"/>
              <a:gd name="connsiteX343" fmla="*/ 481677 w 6691145"/>
              <a:gd name="connsiteY343" fmla="*/ 363881 h 608518"/>
              <a:gd name="connsiteX344" fmla="*/ 443619 w 6691145"/>
              <a:gd name="connsiteY344" fmla="*/ 358964 h 608518"/>
              <a:gd name="connsiteX345" fmla="*/ 374638 w 6691145"/>
              <a:gd name="connsiteY345" fmla="*/ 322084 h 608518"/>
              <a:gd name="connsiteX346" fmla="*/ 411508 w 6691145"/>
              <a:gd name="connsiteY346" fmla="*/ 324543 h 608518"/>
              <a:gd name="connsiteX347" fmla="*/ 406751 w 6691145"/>
              <a:gd name="connsiteY347" fmla="*/ 354047 h 608518"/>
              <a:gd name="connsiteX348" fmla="*/ 369881 w 6691145"/>
              <a:gd name="connsiteY348" fmla="*/ 349130 h 608518"/>
              <a:gd name="connsiteX349" fmla="*/ 6391435 w 6691145"/>
              <a:gd name="connsiteY349" fmla="*/ 315937 h 608518"/>
              <a:gd name="connsiteX350" fmla="*/ 6403328 w 6691145"/>
              <a:gd name="connsiteY350" fmla="*/ 342232 h 608518"/>
              <a:gd name="connsiteX351" fmla="*/ 6367649 w 6691145"/>
              <a:gd name="connsiteY351" fmla="*/ 358964 h 608518"/>
              <a:gd name="connsiteX352" fmla="*/ 6358134 w 6691145"/>
              <a:gd name="connsiteY352" fmla="*/ 332670 h 608518"/>
              <a:gd name="connsiteX353" fmla="*/ 6391435 w 6691145"/>
              <a:gd name="connsiteY353" fmla="*/ 315937 h 608518"/>
              <a:gd name="connsiteX354" fmla="*/ 299710 w 6691145"/>
              <a:gd name="connsiteY354" fmla="*/ 313478 h 608518"/>
              <a:gd name="connsiteX355" fmla="*/ 336579 w 6691145"/>
              <a:gd name="connsiteY355" fmla="*/ 317166 h 608518"/>
              <a:gd name="connsiteX356" fmla="*/ 333011 w 6691145"/>
              <a:gd name="connsiteY356" fmla="*/ 346670 h 608518"/>
              <a:gd name="connsiteX357" fmla="*/ 297331 w 6691145"/>
              <a:gd name="connsiteY357" fmla="*/ 341753 h 608518"/>
              <a:gd name="connsiteX358" fmla="*/ 225972 w 6691145"/>
              <a:gd name="connsiteY358" fmla="*/ 303644 h 608518"/>
              <a:gd name="connsiteX359" fmla="*/ 262841 w 6691145"/>
              <a:gd name="connsiteY359" fmla="*/ 308562 h 608518"/>
              <a:gd name="connsiteX360" fmla="*/ 260462 w 6691145"/>
              <a:gd name="connsiteY360" fmla="*/ 336836 h 608518"/>
              <a:gd name="connsiteX361" fmla="*/ 223593 w 6691145"/>
              <a:gd name="connsiteY361" fmla="*/ 331919 h 608518"/>
              <a:gd name="connsiteX362" fmla="*/ 151045 w 6691145"/>
              <a:gd name="connsiteY362" fmla="*/ 296268 h 608518"/>
              <a:gd name="connsiteX363" fmla="*/ 187914 w 6691145"/>
              <a:gd name="connsiteY363" fmla="*/ 301186 h 608518"/>
              <a:gd name="connsiteX364" fmla="*/ 185536 w 6691145"/>
              <a:gd name="connsiteY364" fmla="*/ 329460 h 608518"/>
              <a:gd name="connsiteX365" fmla="*/ 148666 w 6691145"/>
              <a:gd name="connsiteY365" fmla="*/ 324543 h 608518"/>
              <a:gd name="connsiteX366" fmla="*/ 77307 w 6691145"/>
              <a:gd name="connsiteY366" fmla="*/ 286433 h 608518"/>
              <a:gd name="connsiteX367" fmla="*/ 114176 w 6691145"/>
              <a:gd name="connsiteY367" fmla="*/ 291351 h 608518"/>
              <a:gd name="connsiteX368" fmla="*/ 111797 w 6691145"/>
              <a:gd name="connsiteY368" fmla="*/ 319625 h 608518"/>
              <a:gd name="connsiteX369" fmla="*/ 74928 w 6691145"/>
              <a:gd name="connsiteY369" fmla="*/ 315937 h 608518"/>
              <a:gd name="connsiteX370" fmla="*/ 6456016 w 6691145"/>
              <a:gd name="connsiteY370" fmla="*/ 281516 h 608518"/>
              <a:gd name="connsiteX371" fmla="*/ 6469931 w 6691145"/>
              <a:gd name="connsiteY371" fmla="*/ 305420 h 608518"/>
              <a:gd name="connsiteX372" fmla="*/ 6437462 w 6691145"/>
              <a:gd name="connsiteY372" fmla="*/ 324543 h 608518"/>
              <a:gd name="connsiteX373" fmla="*/ 6423547 w 6691145"/>
              <a:gd name="connsiteY373" fmla="*/ 298249 h 608518"/>
              <a:gd name="connsiteX374" fmla="*/ 6456016 w 6691145"/>
              <a:gd name="connsiteY374" fmla="*/ 281516 h 608518"/>
              <a:gd name="connsiteX375" fmla="*/ 2309 w 6691145"/>
              <a:gd name="connsiteY375" fmla="*/ 276599 h 608518"/>
              <a:gd name="connsiteX376" fmla="*/ 39248 w 6691145"/>
              <a:gd name="connsiteY376" fmla="*/ 281517 h 608518"/>
              <a:gd name="connsiteX377" fmla="*/ 36939 w 6691145"/>
              <a:gd name="connsiteY377" fmla="*/ 311020 h 608518"/>
              <a:gd name="connsiteX378" fmla="*/ 0 w 6691145"/>
              <a:gd name="connsiteY378" fmla="*/ 306103 h 608518"/>
              <a:gd name="connsiteX379" fmla="*/ 6516731 w 6691145"/>
              <a:gd name="connsiteY379" fmla="*/ 240948 h 608518"/>
              <a:gd name="connsiteX380" fmla="*/ 6532965 w 6691145"/>
              <a:gd name="connsiteY380" fmla="*/ 264888 h 608518"/>
              <a:gd name="connsiteX381" fmla="*/ 6502815 w 6691145"/>
              <a:gd name="connsiteY381" fmla="*/ 286434 h 608518"/>
              <a:gd name="connsiteX382" fmla="*/ 6486581 w 6691145"/>
              <a:gd name="connsiteY382" fmla="*/ 262494 h 608518"/>
              <a:gd name="connsiteX383" fmla="*/ 6516731 w 6691145"/>
              <a:gd name="connsiteY383" fmla="*/ 240948 h 608518"/>
              <a:gd name="connsiteX384" fmla="*/ 6572714 w 6691145"/>
              <a:gd name="connsiteY384" fmla="*/ 193004 h 608518"/>
              <a:gd name="connsiteX385" fmla="*/ 6591242 w 6691145"/>
              <a:gd name="connsiteY385" fmla="*/ 214579 h 608518"/>
              <a:gd name="connsiteX386" fmla="*/ 6563449 w 6691145"/>
              <a:gd name="connsiteY386" fmla="*/ 240948 h 608518"/>
              <a:gd name="connsiteX387" fmla="*/ 6547237 w 6691145"/>
              <a:gd name="connsiteY387" fmla="*/ 216976 h 608518"/>
              <a:gd name="connsiteX388" fmla="*/ 6572714 w 6691145"/>
              <a:gd name="connsiteY388" fmla="*/ 193004 h 608518"/>
              <a:gd name="connsiteX389" fmla="*/ 6619222 w 6691145"/>
              <a:gd name="connsiteY389" fmla="*/ 137685 h 608518"/>
              <a:gd name="connsiteX390" fmla="*/ 6642383 w 6691145"/>
              <a:gd name="connsiteY390" fmla="*/ 152068 h 608518"/>
              <a:gd name="connsiteX391" fmla="*/ 6619222 w 6691145"/>
              <a:gd name="connsiteY391" fmla="*/ 185629 h 608518"/>
              <a:gd name="connsiteX392" fmla="*/ 6598378 w 6691145"/>
              <a:gd name="connsiteY392" fmla="*/ 166451 h 608518"/>
              <a:gd name="connsiteX393" fmla="*/ 6619222 w 6691145"/>
              <a:gd name="connsiteY393" fmla="*/ 137685 h 608518"/>
              <a:gd name="connsiteX394" fmla="*/ 6649123 w 6691145"/>
              <a:gd name="connsiteY394" fmla="*/ 72530 h 608518"/>
              <a:gd name="connsiteX395" fmla="*/ 6676874 w 6691145"/>
              <a:gd name="connsiteY395" fmla="*/ 82106 h 608518"/>
              <a:gd name="connsiteX396" fmla="*/ 6660686 w 6691145"/>
              <a:gd name="connsiteY396" fmla="*/ 118016 h 608518"/>
              <a:gd name="connsiteX397" fmla="*/ 6635247 w 6691145"/>
              <a:gd name="connsiteY397" fmla="*/ 106046 h 608518"/>
              <a:gd name="connsiteX398" fmla="*/ 6649123 w 6691145"/>
              <a:gd name="connsiteY398" fmla="*/ 72530 h 608518"/>
              <a:gd name="connsiteX399" fmla="*/ 6660223 w 6691145"/>
              <a:gd name="connsiteY399" fmla="*/ 24587 h 608518"/>
              <a:gd name="connsiteX400" fmla="*/ 6688766 w 6691145"/>
              <a:gd name="connsiteY400" fmla="*/ 27045 h 608518"/>
              <a:gd name="connsiteX401" fmla="*/ 6686387 w 6691145"/>
              <a:gd name="connsiteY401" fmla="*/ 41798 h 608518"/>
              <a:gd name="connsiteX402" fmla="*/ 6657844 w 6691145"/>
              <a:gd name="connsiteY402" fmla="*/ 36880 h 608518"/>
              <a:gd name="connsiteX403" fmla="*/ 6660223 w 6691145"/>
              <a:gd name="connsiteY403" fmla="*/ 24587 h 608518"/>
              <a:gd name="connsiteX404" fmla="*/ 6662602 w 6691145"/>
              <a:gd name="connsiteY404" fmla="*/ 0 h 608518"/>
              <a:gd name="connsiteX405" fmla="*/ 6691145 w 6691145"/>
              <a:gd name="connsiteY405" fmla="*/ 2458 h 608518"/>
              <a:gd name="connsiteX406" fmla="*/ 6688766 w 6691145"/>
              <a:gd name="connsiteY406" fmla="*/ 27045 h 608518"/>
              <a:gd name="connsiteX407" fmla="*/ 6660223 w 6691145"/>
              <a:gd name="connsiteY407" fmla="*/ 24586 h 608518"/>
              <a:gd name="connsiteX408" fmla="*/ 6662602 w 6691145"/>
              <a:gd name="connsiteY408" fmla="*/ 0 h 608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Lst>
            <a:rect l="l" t="t" r="r" b="b"/>
            <a:pathLst>
              <a:path w="6691145" h="608518">
                <a:moveTo>
                  <a:pt x="4379096" y="580243"/>
                </a:moveTo>
                <a:lnTo>
                  <a:pt x="4415966" y="580243"/>
                </a:lnTo>
                <a:lnTo>
                  <a:pt x="4418344" y="608518"/>
                </a:lnTo>
                <a:lnTo>
                  <a:pt x="4380286" y="608518"/>
                </a:lnTo>
                <a:close/>
                <a:moveTo>
                  <a:pt x="4306548" y="580243"/>
                </a:moveTo>
                <a:lnTo>
                  <a:pt x="4343417" y="580243"/>
                </a:lnTo>
                <a:lnTo>
                  <a:pt x="4343417" y="608518"/>
                </a:lnTo>
                <a:lnTo>
                  <a:pt x="4306548" y="608518"/>
                </a:lnTo>
                <a:close/>
                <a:moveTo>
                  <a:pt x="4231620" y="580243"/>
                </a:moveTo>
                <a:lnTo>
                  <a:pt x="4269678" y="580243"/>
                </a:lnTo>
                <a:lnTo>
                  <a:pt x="4269678" y="608518"/>
                </a:lnTo>
                <a:lnTo>
                  <a:pt x="4229241" y="608518"/>
                </a:lnTo>
                <a:close/>
                <a:moveTo>
                  <a:pt x="4155503" y="580243"/>
                </a:moveTo>
                <a:lnTo>
                  <a:pt x="4194751" y="580243"/>
                </a:lnTo>
                <a:lnTo>
                  <a:pt x="4192373" y="608518"/>
                </a:lnTo>
                <a:lnTo>
                  <a:pt x="4155503" y="608518"/>
                </a:lnTo>
                <a:close/>
                <a:moveTo>
                  <a:pt x="4080576" y="580243"/>
                </a:moveTo>
                <a:lnTo>
                  <a:pt x="4118634" y="580243"/>
                </a:lnTo>
                <a:lnTo>
                  <a:pt x="4118634" y="608518"/>
                </a:lnTo>
                <a:lnTo>
                  <a:pt x="4080576" y="608518"/>
                </a:lnTo>
                <a:close/>
                <a:moveTo>
                  <a:pt x="4527762" y="577784"/>
                </a:moveTo>
                <a:cubicBezTo>
                  <a:pt x="4541614" y="577784"/>
                  <a:pt x="4553158" y="577784"/>
                  <a:pt x="4564702" y="577784"/>
                </a:cubicBezTo>
                <a:cubicBezTo>
                  <a:pt x="4564702" y="577784"/>
                  <a:pt x="4564702" y="577784"/>
                  <a:pt x="4567010" y="606059"/>
                </a:cubicBezTo>
                <a:cubicBezTo>
                  <a:pt x="4553158" y="606059"/>
                  <a:pt x="4541614" y="606059"/>
                  <a:pt x="4530071" y="606059"/>
                </a:cubicBezTo>
                <a:cubicBezTo>
                  <a:pt x="4530071" y="606059"/>
                  <a:pt x="4530071" y="606059"/>
                  <a:pt x="4527762" y="577784"/>
                </a:cubicBezTo>
                <a:close/>
                <a:moveTo>
                  <a:pt x="4489704" y="577784"/>
                </a:moveTo>
                <a:lnTo>
                  <a:pt x="4492082" y="606060"/>
                </a:lnTo>
                <a:lnTo>
                  <a:pt x="4455213" y="608518"/>
                </a:lnTo>
                <a:lnTo>
                  <a:pt x="4452834" y="580243"/>
                </a:lnTo>
                <a:close/>
                <a:moveTo>
                  <a:pt x="4006838" y="577784"/>
                </a:moveTo>
                <a:cubicBezTo>
                  <a:pt x="4020664" y="577784"/>
                  <a:pt x="4032186" y="577784"/>
                  <a:pt x="4043707" y="577784"/>
                </a:cubicBezTo>
                <a:cubicBezTo>
                  <a:pt x="4043707" y="577784"/>
                  <a:pt x="4043707" y="577784"/>
                  <a:pt x="4043707" y="606059"/>
                </a:cubicBezTo>
                <a:cubicBezTo>
                  <a:pt x="4032186" y="606059"/>
                  <a:pt x="4020664" y="606059"/>
                  <a:pt x="4006838" y="606059"/>
                </a:cubicBezTo>
                <a:close/>
                <a:moveTo>
                  <a:pt x="3934289" y="577784"/>
                </a:moveTo>
                <a:lnTo>
                  <a:pt x="3972347" y="577784"/>
                </a:lnTo>
                <a:lnTo>
                  <a:pt x="3969969" y="606059"/>
                </a:lnTo>
                <a:lnTo>
                  <a:pt x="3931910" y="606059"/>
                </a:lnTo>
                <a:close/>
                <a:moveTo>
                  <a:pt x="4676428" y="575326"/>
                </a:moveTo>
                <a:cubicBezTo>
                  <a:pt x="4690280" y="575326"/>
                  <a:pt x="4701824" y="575326"/>
                  <a:pt x="4713368" y="575326"/>
                </a:cubicBezTo>
                <a:cubicBezTo>
                  <a:pt x="4713368" y="575326"/>
                  <a:pt x="4713368" y="575326"/>
                  <a:pt x="4715676" y="603601"/>
                </a:cubicBezTo>
                <a:cubicBezTo>
                  <a:pt x="4701824" y="603601"/>
                  <a:pt x="4690280" y="603601"/>
                  <a:pt x="4678737" y="603601"/>
                </a:cubicBezTo>
                <a:cubicBezTo>
                  <a:pt x="4678737" y="603601"/>
                  <a:pt x="4678737" y="603601"/>
                  <a:pt x="4676428" y="575326"/>
                </a:cubicBezTo>
                <a:close/>
                <a:moveTo>
                  <a:pt x="4638441" y="575326"/>
                </a:moveTo>
                <a:cubicBezTo>
                  <a:pt x="4638441" y="575326"/>
                  <a:pt x="4638441" y="575326"/>
                  <a:pt x="4640749" y="603696"/>
                </a:cubicBezTo>
                <a:cubicBezTo>
                  <a:pt x="4626897" y="606060"/>
                  <a:pt x="4615353" y="606060"/>
                  <a:pt x="4603810" y="606060"/>
                </a:cubicBezTo>
                <a:cubicBezTo>
                  <a:pt x="4603810" y="606060"/>
                  <a:pt x="4603810" y="606060"/>
                  <a:pt x="4601501" y="577690"/>
                </a:cubicBezTo>
                <a:cubicBezTo>
                  <a:pt x="4615353" y="577690"/>
                  <a:pt x="4626897" y="577690"/>
                  <a:pt x="4638441" y="575326"/>
                </a:cubicBezTo>
                <a:close/>
                <a:moveTo>
                  <a:pt x="3860551" y="575326"/>
                </a:moveTo>
                <a:lnTo>
                  <a:pt x="3897420" y="575326"/>
                </a:lnTo>
                <a:lnTo>
                  <a:pt x="3895042" y="603601"/>
                </a:lnTo>
                <a:lnTo>
                  <a:pt x="3858172" y="603601"/>
                </a:lnTo>
                <a:close/>
                <a:moveTo>
                  <a:pt x="4750166" y="572867"/>
                </a:moveTo>
                <a:cubicBezTo>
                  <a:pt x="4764018" y="572867"/>
                  <a:pt x="4775562" y="572867"/>
                  <a:pt x="4787106" y="572867"/>
                </a:cubicBezTo>
                <a:cubicBezTo>
                  <a:pt x="4787106" y="572867"/>
                  <a:pt x="4787106" y="572867"/>
                  <a:pt x="4789414" y="601142"/>
                </a:cubicBezTo>
                <a:cubicBezTo>
                  <a:pt x="4775562" y="601142"/>
                  <a:pt x="4764018" y="601142"/>
                  <a:pt x="4752475" y="601142"/>
                </a:cubicBezTo>
                <a:cubicBezTo>
                  <a:pt x="4752475" y="601142"/>
                  <a:pt x="4752475" y="601142"/>
                  <a:pt x="4750166" y="572867"/>
                </a:cubicBezTo>
                <a:close/>
                <a:moveTo>
                  <a:pt x="3785624" y="572867"/>
                </a:moveTo>
                <a:lnTo>
                  <a:pt x="3823682" y="575326"/>
                </a:lnTo>
                <a:lnTo>
                  <a:pt x="3821304" y="603601"/>
                </a:lnTo>
                <a:lnTo>
                  <a:pt x="3783245" y="601143"/>
                </a:lnTo>
                <a:close/>
                <a:moveTo>
                  <a:pt x="3711885" y="572867"/>
                </a:moveTo>
                <a:lnTo>
                  <a:pt x="3748754" y="572867"/>
                </a:lnTo>
                <a:lnTo>
                  <a:pt x="3746376" y="601142"/>
                </a:lnTo>
                <a:lnTo>
                  <a:pt x="3709506" y="601142"/>
                </a:lnTo>
                <a:close/>
                <a:moveTo>
                  <a:pt x="4825094" y="570408"/>
                </a:moveTo>
                <a:lnTo>
                  <a:pt x="4861964" y="570408"/>
                </a:lnTo>
                <a:lnTo>
                  <a:pt x="4864342" y="598683"/>
                </a:lnTo>
                <a:lnTo>
                  <a:pt x="4827473" y="598683"/>
                </a:lnTo>
                <a:close/>
                <a:moveTo>
                  <a:pt x="3636958" y="570408"/>
                </a:moveTo>
                <a:lnTo>
                  <a:pt x="3673827" y="570408"/>
                </a:lnTo>
                <a:lnTo>
                  <a:pt x="3672638" y="598683"/>
                </a:lnTo>
                <a:lnTo>
                  <a:pt x="3634579" y="598683"/>
                </a:lnTo>
                <a:close/>
                <a:moveTo>
                  <a:pt x="3563219" y="567950"/>
                </a:moveTo>
                <a:lnTo>
                  <a:pt x="3600088" y="567950"/>
                </a:lnTo>
                <a:lnTo>
                  <a:pt x="3597710" y="596225"/>
                </a:lnTo>
                <a:lnTo>
                  <a:pt x="3560840" y="596225"/>
                </a:lnTo>
                <a:close/>
                <a:moveTo>
                  <a:pt x="4935772" y="565491"/>
                </a:moveTo>
                <a:cubicBezTo>
                  <a:pt x="4935772" y="565491"/>
                  <a:pt x="4935772" y="565491"/>
                  <a:pt x="4938080" y="593861"/>
                </a:cubicBezTo>
                <a:cubicBezTo>
                  <a:pt x="4924228" y="596225"/>
                  <a:pt x="4912684" y="596225"/>
                  <a:pt x="4901141" y="596225"/>
                </a:cubicBezTo>
                <a:cubicBezTo>
                  <a:pt x="4901141" y="596225"/>
                  <a:pt x="4901141" y="596225"/>
                  <a:pt x="4898832" y="567855"/>
                </a:cubicBezTo>
                <a:cubicBezTo>
                  <a:pt x="4912684" y="567855"/>
                  <a:pt x="4924228" y="567855"/>
                  <a:pt x="4935772" y="565491"/>
                </a:cubicBezTo>
                <a:close/>
                <a:moveTo>
                  <a:pt x="3488292" y="565491"/>
                </a:moveTo>
                <a:lnTo>
                  <a:pt x="3522782" y="565491"/>
                </a:lnTo>
                <a:lnTo>
                  <a:pt x="3522782" y="580243"/>
                </a:lnTo>
                <a:lnTo>
                  <a:pt x="3522782" y="593766"/>
                </a:lnTo>
                <a:lnTo>
                  <a:pt x="3485913" y="593766"/>
                </a:lnTo>
                <a:close/>
                <a:moveTo>
                  <a:pt x="5010629" y="563032"/>
                </a:moveTo>
                <a:lnTo>
                  <a:pt x="5013007" y="591308"/>
                </a:lnTo>
                <a:lnTo>
                  <a:pt x="4976138" y="593766"/>
                </a:lnTo>
                <a:lnTo>
                  <a:pt x="4973759" y="565491"/>
                </a:lnTo>
                <a:close/>
                <a:moveTo>
                  <a:pt x="3414554" y="560574"/>
                </a:moveTo>
                <a:lnTo>
                  <a:pt x="3451423" y="563033"/>
                </a:lnTo>
                <a:lnTo>
                  <a:pt x="3449045" y="591308"/>
                </a:lnTo>
                <a:lnTo>
                  <a:pt x="3412175" y="588850"/>
                </a:lnTo>
                <a:close/>
                <a:moveTo>
                  <a:pt x="5085556" y="558115"/>
                </a:moveTo>
                <a:cubicBezTo>
                  <a:pt x="5085556" y="558115"/>
                  <a:pt x="5085556" y="558115"/>
                  <a:pt x="5087934" y="586485"/>
                </a:cubicBezTo>
                <a:cubicBezTo>
                  <a:pt x="5073662" y="586485"/>
                  <a:pt x="5061769" y="588849"/>
                  <a:pt x="5049876" y="588849"/>
                </a:cubicBezTo>
                <a:cubicBezTo>
                  <a:pt x="5049876" y="588849"/>
                  <a:pt x="5049876" y="588849"/>
                  <a:pt x="5047497" y="560479"/>
                </a:cubicBezTo>
                <a:cubicBezTo>
                  <a:pt x="5059390" y="560479"/>
                  <a:pt x="5073662" y="560479"/>
                  <a:pt x="5085556" y="558115"/>
                </a:cubicBezTo>
                <a:close/>
                <a:moveTo>
                  <a:pt x="3337247" y="558115"/>
                </a:moveTo>
                <a:lnTo>
                  <a:pt x="3374116" y="560574"/>
                </a:lnTo>
                <a:lnTo>
                  <a:pt x="3374116" y="575326"/>
                </a:lnTo>
                <a:lnTo>
                  <a:pt x="3374116" y="588849"/>
                </a:lnTo>
                <a:lnTo>
                  <a:pt x="3337247" y="586391"/>
                </a:lnTo>
                <a:close/>
                <a:moveTo>
                  <a:pt x="3263509" y="555656"/>
                </a:moveTo>
                <a:lnTo>
                  <a:pt x="3300378" y="558115"/>
                </a:lnTo>
                <a:lnTo>
                  <a:pt x="3300378" y="586390"/>
                </a:lnTo>
                <a:lnTo>
                  <a:pt x="3263509" y="585161"/>
                </a:lnTo>
                <a:close/>
                <a:moveTo>
                  <a:pt x="5159365" y="553198"/>
                </a:moveTo>
                <a:cubicBezTo>
                  <a:pt x="5159365" y="553198"/>
                  <a:pt x="5159365" y="553198"/>
                  <a:pt x="5161673" y="582703"/>
                </a:cubicBezTo>
                <a:cubicBezTo>
                  <a:pt x="5147821" y="585161"/>
                  <a:pt x="5136277" y="585161"/>
                  <a:pt x="5124734" y="585161"/>
                </a:cubicBezTo>
                <a:cubicBezTo>
                  <a:pt x="5124734" y="585161"/>
                  <a:pt x="5124734" y="585161"/>
                  <a:pt x="5122425" y="555657"/>
                </a:cubicBezTo>
                <a:cubicBezTo>
                  <a:pt x="5133969" y="555657"/>
                  <a:pt x="5147821" y="555657"/>
                  <a:pt x="5159365" y="553198"/>
                </a:cubicBezTo>
                <a:close/>
                <a:moveTo>
                  <a:pt x="3188582" y="553198"/>
                </a:moveTo>
                <a:lnTo>
                  <a:pt x="3225451" y="553198"/>
                </a:lnTo>
                <a:lnTo>
                  <a:pt x="3225451" y="582702"/>
                </a:lnTo>
                <a:lnTo>
                  <a:pt x="3188582" y="582702"/>
                </a:lnTo>
                <a:close/>
                <a:moveTo>
                  <a:pt x="5234222" y="548281"/>
                </a:moveTo>
                <a:cubicBezTo>
                  <a:pt x="5234222" y="548281"/>
                  <a:pt x="5234222" y="548281"/>
                  <a:pt x="5236600" y="577786"/>
                </a:cubicBezTo>
                <a:cubicBezTo>
                  <a:pt x="5222328" y="577786"/>
                  <a:pt x="5210435" y="580244"/>
                  <a:pt x="5198542" y="580244"/>
                </a:cubicBezTo>
                <a:cubicBezTo>
                  <a:pt x="5198542" y="580244"/>
                  <a:pt x="5198542" y="580244"/>
                  <a:pt x="5196163" y="550740"/>
                </a:cubicBezTo>
                <a:cubicBezTo>
                  <a:pt x="5208056" y="550740"/>
                  <a:pt x="5222328" y="550740"/>
                  <a:pt x="5234222" y="548281"/>
                </a:cubicBezTo>
                <a:close/>
                <a:moveTo>
                  <a:pt x="3114844" y="548281"/>
                </a:moveTo>
                <a:lnTo>
                  <a:pt x="3151713" y="550740"/>
                </a:lnTo>
                <a:lnTo>
                  <a:pt x="3151713" y="580244"/>
                </a:lnTo>
                <a:lnTo>
                  <a:pt x="3114844" y="577786"/>
                </a:lnTo>
                <a:close/>
                <a:moveTo>
                  <a:pt x="3042295" y="545822"/>
                </a:moveTo>
                <a:lnTo>
                  <a:pt x="3079164" y="545822"/>
                </a:lnTo>
                <a:lnTo>
                  <a:pt x="3076786" y="575326"/>
                </a:lnTo>
                <a:lnTo>
                  <a:pt x="3039916" y="575326"/>
                </a:lnTo>
                <a:close/>
                <a:moveTo>
                  <a:pt x="5308030" y="543363"/>
                </a:moveTo>
                <a:cubicBezTo>
                  <a:pt x="5308030" y="543363"/>
                  <a:pt x="5308030" y="543363"/>
                  <a:pt x="5310338" y="572868"/>
                </a:cubicBezTo>
                <a:cubicBezTo>
                  <a:pt x="5296486" y="572868"/>
                  <a:pt x="5284942" y="575326"/>
                  <a:pt x="5273399" y="575326"/>
                </a:cubicBezTo>
                <a:cubicBezTo>
                  <a:pt x="5273399" y="575326"/>
                  <a:pt x="5273399" y="575326"/>
                  <a:pt x="5271090" y="545822"/>
                </a:cubicBezTo>
                <a:cubicBezTo>
                  <a:pt x="5282634" y="545822"/>
                  <a:pt x="5294177" y="543363"/>
                  <a:pt x="5308030" y="543363"/>
                </a:cubicBezTo>
                <a:close/>
                <a:moveTo>
                  <a:pt x="2967368" y="540905"/>
                </a:moveTo>
                <a:lnTo>
                  <a:pt x="3005426" y="543364"/>
                </a:lnTo>
                <a:lnTo>
                  <a:pt x="3003048" y="572868"/>
                </a:lnTo>
                <a:lnTo>
                  <a:pt x="2964989" y="570410"/>
                </a:lnTo>
                <a:close/>
                <a:moveTo>
                  <a:pt x="5382888" y="535987"/>
                </a:moveTo>
                <a:cubicBezTo>
                  <a:pt x="5382888" y="535987"/>
                  <a:pt x="5382888" y="535987"/>
                  <a:pt x="5385266" y="565492"/>
                </a:cubicBezTo>
                <a:cubicBezTo>
                  <a:pt x="5370994" y="565492"/>
                  <a:pt x="5359101" y="567950"/>
                  <a:pt x="5347208" y="567950"/>
                </a:cubicBezTo>
                <a:cubicBezTo>
                  <a:pt x="5347208" y="567950"/>
                  <a:pt x="5347208" y="567950"/>
                  <a:pt x="5344829" y="538446"/>
                </a:cubicBezTo>
                <a:cubicBezTo>
                  <a:pt x="5356722" y="538446"/>
                  <a:pt x="5368616" y="535987"/>
                  <a:pt x="5382888" y="535987"/>
                </a:cubicBezTo>
                <a:close/>
                <a:moveTo>
                  <a:pt x="2893630" y="535987"/>
                </a:moveTo>
                <a:lnTo>
                  <a:pt x="2930499" y="538446"/>
                </a:lnTo>
                <a:lnTo>
                  <a:pt x="2928121" y="567950"/>
                </a:lnTo>
                <a:lnTo>
                  <a:pt x="2891251" y="565492"/>
                </a:lnTo>
                <a:close/>
                <a:moveTo>
                  <a:pt x="2818702" y="533529"/>
                </a:moveTo>
                <a:lnTo>
                  <a:pt x="2856760" y="533529"/>
                </a:lnTo>
                <a:lnTo>
                  <a:pt x="2854382" y="563033"/>
                </a:lnTo>
                <a:lnTo>
                  <a:pt x="2816323" y="563033"/>
                </a:lnTo>
                <a:close/>
                <a:moveTo>
                  <a:pt x="5454380" y="529840"/>
                </a:moveTo>
                <a:cubicBezTo>
                  <a:pt x="5454380" y="529840"/>
                  <a:pt x="5454380" y="529840"/>
                  <a:pt x="5459005" y="558210"/>
                </a:cubicBezTo>
                <a:cubicBezTo>
                  <a:pt x="5445130" y="558210"/>
                  <a:pt x="5433567" y="560574"/>
                  <a:pt x="5422003" y="560574"/>
                </a:cubicBezTo>
                <a:cubicBezTo>
                  <a:pt x="5422003" y="560574"/>
                  <a:pt x="5422003" y="560574"/>
                  <a:pt x="5417378" y="534569"/>
                </a:cubicBezTo>
                <a:cubicBezTo>
                  <a:pt x="5431254" y="532204"/>
                  <a:pt x="5442817" y="532204"/>
                  <a:pt x="5454380" y="529840"/>
                </a:cubicBezTo>
                <a:close/>
                <a:moveTo>
                  <a:pt x="2744963" y="529840"/>
                </a:moveTo>
                <a:lnTo>
                  <a:pt x="2781832" y="532299"/>
                </a:lnTo>
                <a:lnTo>
                  <a:pt x="2779454" y="560574"/>
                </a:lnTo>
                <a:lnTo>
                  <a:pt x="2742584" y="558116"/>
                </a:lnTo>
                <a:close/>
                <a:moveTo>
                  <a:pt x="2670036" y="524923"/>
                </a:moveTo>
                <a:lnTo>
                  <a:pt x="2708094" y="527382"/>
                </a:lnTo>
                <a:lnTo>
                  <a:pt x="2705716" y="555657"/>
                </a:lnTo>
                <a:lnTo>
                  <a:pt x="2667657" y="553199"/>
                </a:lnTo>
                <a:close/>
                <a:moveTo>
                  <a:pt x="5529245" y="522464"/>
                </a:moveTo>
                <a:cubicBezTo>
                  <a:pt x="5529245" y="522464"/>
                  <a:pt x="5529245" y="522464"/>
                  <a:pt x="5531553" y="550834"/>
                </a:cubicBezTo>
                <a:cubicBezTo>
                  <a:pt x="5520010" y="550834"/>
                  <a:pt x="5508466" y="553198"/>
                  <a:pt x="5496923" y="553198"/>
                </a:cubicBezTo>
                <a:cubicBezTo>
                  <a:pt x="5496923" y="553198"/>
                  <a:pt x="5496923" y="553198"/>
                  <a:pt x="5492305" y="524828"/>
                </a:cubicBezTo>
                <a:cubicBezTo>
                  <a:pt x="5506157" y="524828"/>
                  <a:pt x="5517701" y="522464"/>
                  <a:pt x="5529245" y="522464"/>
                </a:cubicBezTo>
                <a:close/>
                <a:moveTo>
                  <a:pt x="2596298" y="520006"/>
                </a:moveTo>
                <a:lnTo>
                  <a:pt x="2633167" y="522465"/>
                </a:lnTo>
                <a:lnTo>
                  <a:pt x="2630789" y="550740"/>
                </a:lnTo>
                <a:lnTo>
                  <a:pt x="2593919" y="548282"/>
                </a:lnTo>
                <a:close/>
                <a:moveTo>
                  <a:pt x="2521370" y="515088"/>
                </a:moveTo>
                <a:lnTo>
                  <a:pt x="2559428" y="517547"/>
                </a:lnTo>
                <a:lnTo>
                  <a:pt x="2557050" y="545822"/>
                </a:lnTo>
                <a:lnTo>
                  <a:pt x="2518991" y="543364"/>
                </a:lnTo>
                <a:close/>
                <a:moveTo>
                  <a:pt x="5602983" y="512630"/>
                </a:moveTo>
                <a:cubicBezTo>
                  <a:pt x="5602983" y="512630"/>
                  <a:pt x="5602983" y="512630"/>
                  <a:pt x="5605291" y="541081"/>
                </a:cubicBezTo>
                <a:cubicBezTo>
                  <a:pt x="5593748" y="543451"/>
                  <a:pt x="5582204" y="543451"/>
                  <a:pt x="5568352" y="545822"/>
                </a:cubicBezTo>
                <a:cubicBezTo>
                  <a:pt x="5568352" y="545822"/>
                  <a:pt x="5568352" y="545822"/>
                  <a:pt x="5566043" y="517372"/>
                </a:cubicBezTo>
                <a:cubicBezTo>
                  <a:pt x="5577587" y="515001"/>
                  <a:pt x="5591439" y="515001"/>
                  <a:pt x="5602983" y="512630"/>
                </a:cubicBezTo>
                <a:close/>
                <a:moveTo>
                  <a:pt x="2447632" y="510171"/>
                </a:moveTo>
                <a:lnTo>
                  <a:pt x="2484501" y="512630"/>
                </a:lnTo>
                <a:lnTo>
                  <a:pt x="2484501" y="540905"/>
                </a:lnTo>
                <a:lnTo>
                  <a:pt x="2447632" y="538447"/>
                </a:lnTo>
                <a:close/>
                <a:moveTo>
                  <a:pt x="2372705" y="505254"/>
                </a:moveTo>
                <a:lnTo>
                  <a:pt x="2409574" y="507713"/>
                </a:lnTo>
                <a:lnTo>
                  <a:pt x="2409574" y="535988"/>
                </a:lnTo>
                <a:lnTo>
                  <a:pt x="2372705" y="533530"/>
                </a:lnTo>
                <a:close/>
                <a:moveTo>
                  <a:pt x="5677911" y="502795"/>
                </a:moveTo>
                <a:cubicBezTo>
                  <a:pt x="5677911" y="502795"/>
                  <a:pt x="5677911" y="502795"/>
                  <a:pt x="5680219" y="531246"/>
                </a:cubicBezTo>
                <a:cubicBezTo>
                  <a:pt x="5668676" y="531246"/>
                  <a:pt x="5657132" y="533616"/>
                  <a:pt x="5643280" y="535987"/>
                </a:cubicBezTo>
                <a:cubicBezTo>
                  <a:pt x="5643280" y="535987"/>
                  <a:pt x="5643280" y="535987"/>
                  <a:pt x="5640971" y="507537"/>
                </a:cubicBezTo>
                <a:cubicBezTo>
                  <a:pt x="5652515" y="505166"/>
                  <a:pt x="5664058" y="505166"/>
                  <a:pt x="5677911" y="502795"/>
                </a:cubicBezTo>
                <a:close/>
                <a:moveTo>
                  <a:pt x="2298966" y="500336"/>
                </a:moveTo>
                <a:lnTo>
                  <a:pt x="2335835" y="502795"/>
                </a:lnTo>
                <a:lnTo>
                  <a:pt x="2335835" y="532299"/>
                </a:lnTo>
                <a:lnTo>
                  <a:pt x="2298966" y="529841"/>
                </a:lnTo>
                <a:close/>
                <a:moveTo>
                  <a:pt x="2226418" y="492960"/>
                </a:moveTo>
                <a:lnTo>
                  <a:pt x="2260908" y="497878"/>
                </a:lnTo>
                <a:lnTo>
                  <a:pt x="2260908" y="524923"/>
                </a:lnTo>
                <a:lnTo>
                  <a:pt x="2224039" y="522465"/>
                </a:lnTo>
                <a:close/>
                <a:moveTo>
                  <a:pt x="5749333" y="490502"/>
                </a:moveTo>
                <a:cubicBezTo>
                  <a:pt x="5749333" y="490502"/>
                  <a:pt x="5749333" y="490502"/>
                  <a:pt x="5753958" y="520006"/>
                </a:cubicBezTo>
                <a:cubicBezTo>
                  <a:pt x="5742395" y="522465"/>
                  <a:pt x="5728520" y="524924"/>
                  <a:pt x="5716956" y="527382"/>
                </a:cubicBezTo>
                <a:cubicBezTo>
                  <a:pt x="5716956" y="527382"/>
                  <a:pt x="5716956" y="527382"/>
                  <a:pt x="5712331" y="497878"/>
                </a:cubicBezTo>
                <a:cubicBezTo>
                  <a:pt x="5726207" y="495420"/>
                  <a:pt x="5737770" y="492961"/>
                  <a:pt x="5749333" y="490502"/>
                </a:cubicBezTo>
                <a:close/>
                <a:moveTo>
                  <a:pt x="2152679" y="488043"/>
                </a:moveTo>
                <a:lnTo>
                  <a:pt x="2189548" y="490502"/>
                </a:lnTo>
                <a:lnTo>
                  <a:pt x="2187170" y="520006"/>
                </a:lnTo>
                <a:lnTo>
                  <a:pt x="2150300" y="517548"/>
                </a:lnTo>
                <a:close/>
                <a:moveTo>
                  <a:pt x="2077752" y="483126"/>
                </a:moveTo>
                <a:lnTo>
                  <a:pt x="2114621" y="485585"/>
                </a:lnTo>
                <a:lnTo>
                  <a:pt x="2112243" y="515089"/>
                </a:lnTo>
                <a:lnTo>
                  <a:pt x="2075373" y="512631"/>
                </a:lnTo>
                <a:close/>
                <a:moveTo>
                  <a:pt x="5824260" y="478208"/>
                </a:moveTo>
                <a:cubicBezTo>
                  <a:pt x="5824260" y="478208"/>
                  <a:pt x="5824260" y="478208"/>
                  <a:pt x="5828885" y="507712"/>
                </a:cubicBezTo>
                <a:cubicBezTo>
                  <a:pt x="5815009" y="510171"/>
                  <a:pt x="5803446" y="512630"/>
                  <a:pt x="5791883" y="515088"/>
                </a:cubicBezTo>
                <a:cubicBezTo>
                  <a:pt x="5791883" y="515088"/>
                  <a:pt x="5791883" y="515088"/>
                  <a:pt x="5787258" y="485584"/>
                </a:cubicBezTo>
                <a:cubicBezTo>
                  <a:pt x="5798821" y="483126"/>
                  <a:pt x="5810384" y="480667"/>
                  <a:pt x="5824260" y="478208"/>
                </a:cubicBezTo>
                <a:close/>
                <a:moveTo>
                  <a:pt x="2002825" y="476979"/>
                </a:moveTo>
                <a:lnTo>
                  <a:pt x="2040883" y="480667"/>
                </a:lnTo>
                <a:lnTo>
                  <a:pt x="2038505" y="510171"/>
                </a:lnTo>
                <a:lnTo>
                  <a:pt x="2001635" y="505254"/>
                </a:lnTo>
                <a:close/>
                <a:moveTo>
                  <a:pt x="1929086" y="472062"/>
                </a:moveTo>
                <a:lnTo>
                  <a:pt x="1965955" y="474521"/>
                </a:lnTo>
                <a:lnTo>
                  <a:pt x="1963577" y="502796"/>
                </a:lnTo>
                <a:lnTo>
                  <a:pt x="1926707" y="500338"/>
                </a:lnTo>
                <a:close/>
                <a:moveTo>
                  <a:pt x="5895619" y="467145"/>
                </a:moveTo>
                <a:cubicBezTo>
                  <a:pt x="5895619" y="467145"/>
                  <a:pt x="5895619" y="467145"/>
                  <a:pt x="5900244" y="495596"/>
                </a:cubicBezTo>
                <a:cubicBezTo>
                  <a:pt x="5888681" y="497966"/>
                  <a:pt x="5877118" y="500337"/>
                  <a:pt x="5863242" y="500337"/>
                </a:cubicBezTo>
                <a:cubicBezTo>
                  <a:pt x="5863242" y="500337"/>
                  <a:pt x="5863242" y="500337"/>
                  <a:pt x="5858617" y="474258"/>
                </a:cubicBezTo>
                <a:cubicBezTo>
                  <a:pt x="5872493" y="471887"/>
                  <a:pt x="5884056" y="469516"/>
                  <a:pt x="5895619" y="467145"/>
                </a:cubicBezTo>
                <a:close/>
                <a:moveTo>
                  <a:pt x="1854159" y="464686"/>
                </a:moveTo>
                <a:lnTo>
                  <a:pt x="1892217" y="469604"/>
                </a:lnTo>
                <a:lnTo>
                  <a:pt x="1889839" y="497878"/>
                </a:lnTo>
                <a:lnTo>
                  <a:pt x="1851780" y="492961"/>
                </a:lnTo>
                <a:close/>
                <a:moveTo>
                  <a:pt x="1780421" y="459769"/>
                </a:moveTo>
                <a:lnTo>
                  <a:pt x="1817290" y="462228"/>
                </a:lnTo>
                <a:lnTo>
                  <a:pt x="1814912" y="490503"/>
                </a:lnTo>
                <a:lnTo>
                  <a:pt x="1778042" y="488045"/>
                </a:lnTo>
                <a:close/>
                <a:moveTo>
                  <a:pt x="5968234" y="452393"/>
                </a:moveTo>
                <a:cubicBezTo>
                  <a:pt x="5968234" y="452393"/>
                  <a:pt x="5968234" y="452393"/>
                  <a:pt x="5975172" y="478537"/>
                </a:cubicBezTo>
                <a:cubicBezTo>
                  <a:pt x="5963609" y="480914"/>
                  <a:pt x="5949733" y="485668"/>
                  <a:pt x="5938170" y="488044"/>
                </a:cubicBezTo>
                <a:cubicBezTo>
                  <a:pt x="5938170" y="488044"/>
                  <a:pt x="5938170" y="488044"/>
                  <a:pt x="5933545" y="459523"/>
                </a:cubicBezTo>
                <a:cubicBezTo>
                  <a:pt x="5945108" y="457147"/>
                  <a:pt x="5956671" y="454770"/>
                  <a:pt x="5968234" y="452393"/>
                </a:cubicBezTo>
                <a:close/>
                <a:moveTo>
                  <a:pt x="1705493" y="452393"/>
                </a:moveTo>
                <a:lnTo>
                  <a:pt x="1743551" y="457311"/>
                </a:lnTo>
                <a:lnTo>
                  <a:pt x="1741173" y="485585"/>
                </a:lnTo>
                <a:lnTo>
                  <a:pt x="1703114" y="480668"/>
                </a:lnTo>
                <a:close/>
                <a:moveTo>
                  <a:pt x="1631755" y="447476"/>
                </a:moveTo>
                <a:lnTo>
                  <a:pt x="1668624" y="449935"/>
                </a:lnTo>
                <a:lnTo>
                  <a:pt x="1666246" y="478210"/>
                </a:lnTo>
                <a:lnTo>
                  <a:pt x="1629376" y="476981"/>
                </a:lnTo>
                <a:close/>
                <a:moveTo>
                  <a:pt x="1556828" y="440100"/>
                </a:moveTo>
                <a:lnTo>
                  <a:pt x="1594886" y="442559"/>
                </a:lnTo>
                <a:lnTo>
                  <a:pt x="1592508" y="472063"/>
                </a:lnTo>
                <a:lnTo>
                  <a:pt x="1554449" y="469605"/>
                </a:lnTo>
                <a:close/>
                <a:moveTo>
                  <a:pt x="6040585" y="435182"/>
                </a:moveTo>
                <a:cubicBezTo>
                  <a:pt x="6040585" y="435182"/>
                  <a:pt x="6040585" y="435182"/>
                  <a:pt x="6047721" y="462228"/>
                </a:cubicBezTo>
                <a:cubicBezTo>
                  <a:pt x="6035828" y="467145"/>
                  <a:pt x="6023934" y="469604"/>
                  <a:pt x="6012041" y="472062"/>
                </a:cubicBezTo>
                <a:cubicBezTo>
                  <a:pt x="6012041" y="472062"/>
                  <a:pt x="6012041" y="472062"/>
                  <a:pt x="6004905" y="442558"/>
                </a:cubicBezTo>
                <a:cubicBezTo>
                  <a:pt x="6016798" y="440100"/>
                  <a:pt x="6028692" y="437641"/>
                  <a:pt x="6040585" y="435182"/>
                </a:cubicBezTo>
                <a:close/>
                <a:moveTo>
                  <a:pt x="1485468" y="432724"/>
                </a:moveTo>
                <a:lnTo>
                  <a:pt x="1519959" y="437642"/>
                </a:lnTo>
                <a:lnTo>
                  <a:pt x="1517581" y="467145"/>
                </a:lnTo>
                <a:lnTo>
                  <a:pt x="1480711" y="462228"/>
                </a:lnTo>
                <a:close/>
                <a:moveTo>
                  <a:pt x="1410540" y="425348"/>
                </a:moveTo>
                <a:lnTo>
                  <a:pt x="1447409" y="430266"/>
                </a:lnTo>
                <a:lnTo>
                  <a:pt x="1446220" y="459769"/>
                </a:lnTo>
                <a:lnTo>
                  <a:pt x="1408161" y="454852"/>
                </a:lnTo>
                <a:close/>
                <a:moveTo>
                  <a:pt x="1336802" y="421659"/>
                </a:moveTo>
                <a:lnTo>
                  <a:pt x="1373672" y="424118"/>
                </a:lnTo>
                <a:lnTo>
                  <a:pt x="1371292" y="452393"/>
                </a:lnTo>
                <a:lnTo>
                  <a:pt x="1334423" y="449935"/>
                </a:lnTo>
                <a:close/>
                <a:moveTo>
                  <a:pt x="6112142" y="416742"/>
                </a:moveTo>
                <a:cubicBezTo>
                  <a:pt x="6112142" y="416742"/>
                  <a:pt x="6112142" y="416742"/>
                  <a:pt x="6119080" y="445325"/>
                </a:cubicBezTo>
                <a:cubicBezTo>
                  <a:pt x="6107517" y="447707"/>
                  <a:pt x="6095954" y="450088"/>
                  <a:pt x="6084391" y="454852"/>
                </a:cubicBezTo>
                <a:cubicBezTo>
                  <a:pt x="6084391" y="454852"/>
                  <a:pt x="6084391" y="454852"/>
                  <a:pt x="6077453" y="426270"/>
                </a:cubicBezTo>
                <a:cubicBezTo>
                  <a:pt x="6089016" y="423888"/>
                  <a:pt x="6100579" y="421506"/>
                  <a:pt x="6112142" y="416742"/>
                </a:cubicBezTo>
                <a:close/>
                <a:moveTo>
                  <a:pt x="1261875" y="414283"/>
                </a:moveTo>
                <a:lnTo>
                  <a:pt x="1298744" y="416742"/>
                </a:lnTo>
                <a:lnTo>
                  <a:pt x="1296366" y="445017"/>
                </a:lnTo>
                <a:lnTo>
                  <a:pt x="1259496" y="442559"/>
                </a:lnTo>
                <a:close/>
                <a:moveTo>
                  <a:pt x="1188137" y="406907"/>
                </a:moveTo>
                <a:lnTo>
                  <a:pt x="1225006" y="409366"/>
                </a:lnTo>
                <a:lnTo>
                  <a:pt x="1222628" y="437641"/>
                </a:lnTo>
                <a:lnTo>
                  <a:pt x="1185758" y="435183"/>
                </a:lnTo>
                <a:close/>
                <a:moveTo>
                  <a:pt x="1113209" y="399531"/>
                </a:moveTo>
                <a:lnTo>
                  <a:pt x="1150079" y="401990"/>
                </a:lnTo>
                <a:lnTo>
                  <a:pt x="1147700" y="430265"/>
                </a:lnTo>
                <a:lnTo>
                  <a:pt x="1110830" y="427807"/>
                </a:lnTo>
                <a:close/>
                <a:moveTo>
                  <a:pt x="6184691" y="397073"/>
                </a:moveTo>
                <a:cubicBezTo>
                  <a:pt x="6184691" y="397073"/>
                  <a:pt x="6184691" y="397073"/>
                  <a:pt x="6191629" y="423274"/>
                </a:cubicBezTo>
                <a:cubicBezTo>
                  <a:pt x="6180066" y="428038"/>
                  <a:pt x="6168503" y="430419"/>
                  <a:pt x="6156940" y="435183"/>
                </a:cubicBezTo>
                <a:cubicBezTo>
                  <a:pt x="6156940" y="435183"/>
                  <a:pt x="6156940" y="435183"/>
                  <a:pt x="6150002" y="406601"/>
                </a:cubicBezTo>
                <a:cubicBezTo>
                  <a:pt x="6161565" y="404219"/>
                  <a:pt x="6173128" y="399455"/>
                  <a:pt x="6184691" y="397073"/>
                </a:cubicBezTo>
                <a:close/>
                <a:moveTo>
                  <a:pt x="1039471" y="392155"/>
                </a:moveTo>
                <a:lnTo>
                  <a:pt x="1076340" y="394614"/>
                </a:lnTo>
                <a:lnTo>
                  <a:pt x="1073962" y="424118"/>
                </a:lnTo>
                <a:lnTo>
                  <a:pt x="1037092" y="421660"/>
                </a:lnTo>
                <a:close/>
                <a:moveTo>
                  <a:pt x="964544" y="384779"/>
                </a:moveTo>
                <a:lnTo>
                  <a:pt x="1001414" y="387238"/>
                </a:lnTo>
                <a:lnTo>
                  <a:pt x="999035" y="416742"/>
                </a:lnTo>
                <a:lnTo>
                  <a:pt x="962166" y="414284"/>
                </a:lnTo>
                <a:close/>
                <a:moveTo>
                  <a:pt x="891994" y="377403"/>
                </a:moveTo>
                <a:lnTo>
                  <a:pt x="930053" y="379862"/>
                </a:lnTo>
                <a:lnTo>
                  <a:pt x="925296" y="409366"/>
                </a:lnTo>
                <a:lnTo>
                  <a:pt x="888427" y="406908"/>
                </a:lnTo>
                <a:close/>
                <a:moveTo>
                  <a:pt x="6253724" y="372486"/>
                </a:moveTo>
                <a:cubicBezTo>
                  <a:pt x="6253724" y="372486"/>
                  <a:pt x="6253724" y="372486"/>
                  <a:pt x="6262988" y="399532"/>
                </a:cubicBezTo>
                <a:cubicBezTo>
                  <a:pt x="6251408" y="404449"/>
                  <a:pt x="6239827" y="409367"/>
                  <a:pt x="6228247" y="411825"/>
                </a:cubicBezTo>
                <a:cubicBezTo>
                  <a:pt x="6228247" y="411825"/>
                  <a:pt x="6228247" y="411825"/>
                  <a:pt x="6218983" y="384780"/>
                </a:cubicBezTo>
                <a:cubicBezTo>
                  <a:pt x="6230563" y="379862"/>
                  <a:pt x="6242144" y="377404"/>
                  <a:pt x="6253724" y="372486"/>
                </a:cubicBezTo>
                <a:close/>
                <a:moveTo>
                  <a:pt x="818256" y="368799"/>
                </a:moveTo>
                <a:lnTo>
                  <a:pt x="855125" y="372487"/>
                </a:lnTo>
                <a:lnTo>
                  <a:pt x="850368" y="401991"/>
                </a:lnTo>
                <a:lnTo>
                  <a:pt x="815877" y="397074"/>
                </a:lnTo>
                <a:close/>
                <a:moveTo>
                  <a:pt x="743330" y="361423"/>
                </a:moveTo>
                <a:lnTo>
                  <a:pt x="781387" y="366341"/>
                </a:lnTo>
                <a:lnTo>
                  <a:pt x="779009" y="394615"/>
                </a:lnTo>
                <a:lnTo>
                  <a:pt x="740950" y="389698"/>
                </a:lnTo>
                <a:close/>
                <a:moveTo>
                  <a:pt x="669591" y="354047"/>
                </a:moveTo>
                <a:lnTo>
                  <a:pt x="706460" y="358965"/>
                </a:lnTo>
                <a:lnTo>
                  <a:pt x="704081" y="387239"/>
                </a:lnTo>
                <a:lnTo>
                  <a:pt x="667212" y="382322"/>
                </a:lnTo>
                <a:close/>
                <a:moveTo>
                  <a:pt x="6323894" y="346671"/>
                </a:moveTo>
                <a:cubicBezTo>
                  <a:pt x="6323894" y="346671"/>
                  <a:pt x="6323894" y="346671"/>
                  <a:pt x="6333158" y="372921"/>
                </a:cubicBezTo>
                <a:cubicBezTo>
                  <a:pt x="6323894" y="377694"/>
                  <a:pt x="6309997" y="382467"/>
                  <a:pt x="6298417" y="387239"/>
                </a:cubicBezTo>
                <a:cubicBezTo>
                  <a:pt x="6298417" y="387239"/>
                  <a:pt x="6298417" y="387239"/>
                  <a:pt x="6289153" y="360989"/>
                </a:cubicBezTo>
                <a:cubicBezTo>
                  <a:pt x="6300733" y="356217"/>
                  <a:pt x="6312314" y="351444"/>
                  <a:pt x="6323894" y="346671"/>
                </a:cubicBezTo>
                <a:close/>
                <a:moveTo>
                  <a:pt x="594663" y="346671"/>
                </a:moveTo>
                <a:lnTo>
                  <a:pt x="632721" y="349130"/>
                </a:lnTo>
                <a:lnTo>
                  <a:pt x="630342" y="377405"/>
                </a:lnTo>
                <a:lnTo>
                  <a:pt x="592284" y="374947"/>
                </a:lnTo>
                <a:close/>
                <a:moveTo>
                  <a:pt x="520925" y="336836"/>
                </a:moveTo>
                <a:lnTo>
                  <a:pt x="557794" y="341754"/>
                </a:lnTo>
                <a:lnTo>
                  <a:pt x="555415" y="371257"/>
                </a:lnTo>
                <a:lnTo>
                  <a:pt x="518546" y="366340"/>
                </a:lnTo>
                <a:close/>
                <a:moveTo>
                  <a:pt x="448376" y="329460"/>
                </a:moveTo>
                <a:lnTo>
                  <a:pt x="484056" y="334378"/>
                </a:lnTo>
                <a:lnTo>
                  <a:pt x="481677" y="363881"/>
                </a:lnTo>
                <a:lnTo>
                  <a:pt x="443619" y="358964"/>
                </a:lnTo>
                <a:close/>
                <a:moveTo>
                  <a:pt x="374638" y="322084"/>
                </a:moveTo>
                <a:lnTo>
                  <a:pt x="411508" y="324543"/>
                </a:lnTo>
                <a:lnTo>
                  <a:pt x="406751" y="354047"/>
                </a:lnTo>
                <a:lnTo>
                  <a:pt x="369881" y="349130"/>
                </a:lnTo>
                <a:close/>
                <a:moveTo>
                  <a:pt x="6391435" y="315937"/>
                </a:moveTo>
                <a:cubicBezTo>
                  <a:pt x="6391435" y="315937"/>
                  <a:pt x="6391435" y="315937"/>
                  <a:pt x="6403328" y="342232"/>
                </a:cubicBezTo>
                <a:cubicBezTo>
                  <a:pt x="6391435" y="349403"/>
                  <a:pt x="6379542" y="354183"/>
                  <a:pt x="6367649" y="358964"/>
                </a:cubicBezTo>
                <a:cubicBezTo>
                  <a:pt x="6367649" y="358964"/>
                  <a:pt x="6367649" y="358964"/>
                  <a:pt x="6358134" y="332670"/>
                </a:cubicBezTo>
                <a:cubicBezTo>
                  <a:pt x="6370027" y="327889"/>
                  <a:pt x="6379542" y="323108"/>
                  <a:pt x="6391435" y="315937"/>
                </a:cubicBezTo>
                <a:close/>
                <a:moveTo>
                  <a:pt x="299710" y="313478"/>
                </a:moveTo>
                <a:lnTo>
                  <a:pt x="336579" y="317166"/>
                </a:lnTo>
                <a:lnTo>
                  <a:pt x="333011" y="346670"/>
                </a:lnTo>
                <a:lnTo>
                  <a:pt x="297331" y="341753"/>
                </a:lnTo>
                <a:close/>
                <a:moveTo>
                  <a:pt x="225972" y="303644"/>
                </a:moveTo>
                <a:lnTo>
                  <a:pt x="262841" y="308562"/>
                </a:lnTo>
                <a:lnTo>
                  <a:pt x="260462" y="336836"/>
                </a:lnTo>
                <a:lnTo>
                  <a:pt x="223593" y="331919"/>
                </a:lnTo>
                <a:close/>
                <a:moveTo>
                  <a:pt x="151045" y="296268"/>
                </a:moveTo>
                <a:lnTo>
                  <a:pt x="187914" y="301186"/>
                </a:lnTo>
                <a:lnTo>
                  <a:pt x="185536" y="329460"/>
                </a:lnTo>
                <a:lnTo>
                  <a:pt x="148666" y="324543"/>
                </a:lnTo>
                <a:close/>
                <a:moveTo>
                  <a:pt x="77307" y="286433"/>
                </a:moveTo>
                <a:lnTo>
                  <a:pt x="114176" y="291351"/>
                </a:lnTo>
                <a:lnTo>
                  <a:pt x="111797" y="319625"/>
                </a:lnTo>
                <a:lnTo>
                  <a:pt x="74928" y="315937"/>
                </a:lnTo>
                <a:close/>
                <a:moveTo>
                  <a:pt x="6456016" y="281516"/>
                </a:moveTo>
                <a:cubicBezTo>
                  <a:pt x="6456016" y="281516"/>
                  <a:pt x="6456016" y="281516"/>
                  <a:pt x="6469931" y="305420"/>
                </a:cubicBezTo>
                <a:cubicBezTo>
                  <a:pt x="6458335" y="312591"/>
                  <a:pt x="6449058" y="319762"/>
                  <a:pt x="6437462" y="324543"/>
                </a:cubicBezTo>
                <a:cubicBezTo>
                  <a:pt x="6437462" y="324543"/>
                  <a:pt x="6437462" y="324543"/>
                  <a:pt x="6423547" y="298249"/>
                </a:cubicBezTo>
                <a:cubicBezTo>
                  <a:pt x="6435143" y="293468"/>
                  <a:pt x="6446739" y="286297"/>
                  <a:pt x="6456016" y="281516"/>
                </a:cubicBezTo>
                <a:close/>
                <a:moveTo>
                  <a:pt x="2309" y="276599"/>
                </a:moveTo>
                <a:cubicBezTo>
                  <a:pt x="2309" y="276599"/>
                  <a:pt x="16161" y="279058"/>
                  <a:pt x="39248" y="281517"/>
                </a:cubicBezTo>
                <a:cubicBezTo>
                  <a:pt x="39248" y="281517"/>
                  <a:pt x="39248" y="281517"/>
                  <a:pt x="36939" y="311020"/>
                </a:cubicBezTo>
                <a:cubicBezTo>
                  <a:pt x="11543" y="308562"/>
                  <a:pt x="0" y="306103"/>
                  <a:pt x="0" y="306103"/>
                </a:cubicBezTo>
                <a:close/>
                <a:moveTo>
                  <a:pt x="6516731" y="240948"/>
                </a:moveTo>
                <a:cubicBezTo>
                  <a:pt x="6516731" y="240948"/>
                  <a:pt x="6516731" y="240948"/>
                  <a:pt x="6532965" y="264888"/>
                </a:cubicBezTo>
                <a:cubicBezTo>
                  <a:pt x="6523688" y="272070"/>
                  <a:pt x="6514411" y="279252"/>
                  <a:pt x="6502815" y="286434"/>
                </a:cubicBezTo>
                <a:cubicBezTo>
                  <a:pt x="6502815" y="286434"/>
                  <a:pt x="6502815" y="286434"/>
                  <a:pt x="6486581" y="262494"/>
                </a:cubicBezTo>
                <a:cubicBezTo>
                  <a:pt x="6498177" y="255312"/>
                  <a:pt x="6507454" y="248130"/>
                  <a:pt x="6516731" y="240948"/>
                </a:cubicBezTo>
                <a:close/>
                <a:moveTo>
                  <a:pt x="6572714" y="193004"/>
                </a:moveTo>
                <a:cubicBezTo>
                  <a:pt x="6572714" y="193004"/>
                  <a:pt x="6572714" y="193004"/>
                  <a:pt x="6591242" y="214579"/>
                </a:cubicBezTo>
                <a:cubicBezTo>
                  <a:pt x="6584294" y="221770"/>
                  <a:pt x="6575030" y="231359"/>
                  <a:pt x="6563449" y="240948"/>
                </a:cubicBezTo>
                <a:cubicBezTo>
                  <a:pt x="6563449" y="240948"/>
                  <a:pt x="6563449" y="240948"/>
                  <a:pt x="6547237" y="216976"/>
                </a:cubicBezTo>
                <a:cubicBezTo>
                  <a:pt x="6556501" y="209784"/>
                  <a:pt x="6565765" y="202593"/>
                  <a:pt x="6572714" y="193004"/>
                </a:cubicBezTo>
                <a:close/>
                <a:moveTo>
                  <a:pt x="6619222" y="137685"/>
                </a:moveTo>
                <a:cubicBezTo>
                  <a:pt x="6619222" y="137685"/>
                  <a:pt x="6619222" y="137685"/>
                  <a:pt x="6642383" y="152068"/>
                </a:cubicBezTo>
                <a:cubicBezTo>
                  <a:pt x="6635435" y="164054"/>
                  <a:pt x="6626171" y="173643"/>
                  <a:pt x="6619222" y="185629"/>
                </a:cubicBezTo>
                <a:cubicBezTo>
                  <a:pt x="6619222" y="185629"/>
                  <a:pt x="6619222" y="185629"/>
                  <a:pt x="6598378" y="166451"/>
                </a:cubicBezTo>
                <a:cubicBezTo>
                  <a:pt x="6605326" y="156862"/>
                  <a:pt x="6612274" y="147274"/>
                  <a:pt x="6619222" y="137685"/>
                </a:cubicBezTo>
                <a:close/>
                <a:moveTo>
                  <a:pt x="6649123" y="72530"/>
                </a:moveTo>
                <a:cubicBezTo>
                  <a:pt x="6649123" y="72530"/>
                  <a:pt x="6649123" y="72530"/>
                  <a:pt x="6676874" y="82106"/>
                </a:cubicBezTo>
                <a:cubicBezTo>
                  <a:pt x="6672249" y="94076"/>
                  <a:pt x="6667624" y="106046"/>
                  <a:pt x="6660686" y="118016"/>
                </a:cubicBezTo>
                <a:cubicBezTo>
                  <a:pt x="6660686" y="118016"/>
                  <a:pt x="6660686" y="118016"/>
                  <a:pt x="6635247" y="106046"/>
                </a:cubicBezTo>
                <a:cubicBezTo>
                  <a:pt x="6642185" y="94076"/>
                  <a:pt x="6646810" y="82106"/>
                  <a:pt x="6649123" y="72530"/>
                </a:cubicBezTo>
                <a:close/>
                <a:moveTo>
                  <a:pt x="6660223" y="24587"/>
                </a:moveTo>
                <a:cubicBezTo>
                  <a:pt x="6669737" y="24587"/>
                  <a:pt x="6679252" y="24587"/>
                  <a:pt x="6688766" y="27045"/>
                </a:cubicBezTo>
                <a:cubicBezTo>
                  <a:pt x="6688766" y="31963"/>
                  <a:pt x="6686387" y="36880"/>
                  <a:pt x="6686387" y="41798"/>
                </a:cubicBezTo>
                <a:cubicBezTo>
                  <a:pt x="6686387" y="41798"/>
                  <a:pt x="6686387" y="41798"/>
                  <a:pt x="6657844" y="36880"/>
                </a:cubicBezTo>
                <a:cubicBezTo>
                  <a:pt x="6660223" y="31963"/>
                  <a:pt x="6660223" y="27045"/>
                  <a:pt x="6660223" y="24587"/>
                </a:cubicBezTo>
                <a:close/>
                <a:moveTo>
                  <a:pt x="6662602" y="0"/>
                </a:moveTo>
                <a:lnTo>
                  <a:pt x="6691145" y="2458"/>
                </a:lnTo>
                <a:cubicBezTo>
                  <a:pt x="6691145" y="9834"/>
                  <a:pt x="6688766" y="17210"/>
                  <a:pt x="6688766" y="27045"/>
                </a:cubicBezTo>
                <a:cubicBezTo>
                  <a:pt x="6679252" y="24586"/>
                  <a:pt x="6669737" y="24586"/>
                  <a:pt x="6660223" y="24586"/>
                </a:cubicBezTo>
                <a:cubicBezTo>
                  <a:pt x="6660223" y="14752"/>
                  <a:pt x="6662602" y="7376"/>
                  <a:pt x="6662602" y="0"/>
                </a:cubicBezTo>
                <a:close/>
              </a:path>
            </a:pathLst>
          </a:custGeom>
          <a:solidFill>
            <a:schemeClr val="tx1"/>
          </a:solidFill>
          <a:ln w="9525">
            <a:solidFill>
              <a:schemeClr val="tx1"/>
            </a:solidFill>
            <a:round/>
          </a:ln>
        </p:spPr>
        <p:txBody>
          <a:bodyPr vert="horz" wrap="square" lIns="91422" tIns="45711" rIns="91422" bIns="45711" numCol="1" anchor="t" anchorCtr="0" compatLnSpc="1">
            <a:noAutofit/>
          </a:bodyPr>
          <a:lstStyle/>
          <a:p>
            <a:pPr defTabSz="228600"/>
            <a:endParaRPr lang="en-US" sz="1800">
              <a:solidFill>
                <a:srgbClr val="16152C"/>
              </a:solidFill>
            </a:endParaRPr>
          </a:p>
        </p:txBody>
      </p:sp>
      <p:sp>
        <p:nvSpPr>
          <p:cNvPr id="373" name="任意多边形: 形状"/>
          <p:cNvSpPr/>
          <p:nvPr>
            <p:custDataLst>
              <p:tags r:id="rId5"/>
            </p:custDataLst>
          </p:nvPr>
        </p:nvSpPr>
        <p:spPr bwMode="auto">
          <a:xfrm>
            <a:off x="7486089" y="2155284"/>
            <a:ext cx="2844870" cy="1074432"/>
          </a:xfrm>
          <a:custGeom>
            <a:avLst/>
            <a:gdLst>
              <a:gd name="connsiteX0" fmla="*/ 2842583 w 2844870"/>
              <a:gd name="connsiteY0" fmla="*/ 1033864 h 1074432"/>
              <a:gd name="connsiteX1" fmla="*/ 2844870 w 2844870"/>
              <a:gd name="connsiteY1" fmla="*/ 1074432 h 1074432"/>
              <a:gd name="connsiteX2" fmla="*/ 2817423 w 2844870"/>
              <a:gd name="connsiteY2" fmla="*/ 1074432 h 1074432"/>
              <a:gd name="connsiteX3" fmla="*/ 2815136 w 2844870"/>
              <a:gd name="connsiteY3" fmla="*/ 1038637 h 1074432"/>
              <a:gd name="connsiteX4" fmla="*/ 2842583 w 2844870"/>
              <a:gd name="connsiteY4" fmla="*/ 1033864 h 1074432"/>
              <a:gd name="connsiteX5" fmla="*/ 2826135 w 2844870"/>
              <a:gd name="connsiteY5" fmla="*/ 956417 h 1074432"/>
              <a:gd name="connsiteX6" fmla="*/ 2835352 w 2844870"/>
              <a:gd name="connsiteY6" fmla="*/ 995755 h 1074432"/>
              <a:gd name="connsiteX7" fmla="*/ 2807700 w 2844870"/>
              <a:gd name="connsiteY7" fmla="*/ 1003131 h 1074432"/>
              <a:gd name="connsiteX8" fmla="*/ 2798483 w 2844870"/>
              <a:gd name="connsiteY8" fmla="*/ 966251 h 1074432"/>
              <a:gd name="connsiteX9" fmla="*/ 2798482 w 2844870"/>
              <a:gd name="connsiteY9" fmla="*/ 885116 h 1074432"/>
              <a:gd name="connsiteX10" fmla="*/ 2815133 w 2844870"/>
              <a:gd name="connsiteY10" fmla="*/ 921025 h 1074432"/>
              <a:gd name="connsiteX11" fmla="*/ 2788968 w 2844870"/>
              <a:gd name="connsiteY11" fmla="*/ 930601 h 1074432"/>
              <a:gd name="connsiteX12" fmla="*/ 2772317 w 2844870"/>
              <a:gd name="connsiteY12" fmla="*/ 897086 h 1074432"/>
              <a:gd name="connsiteX13" fmla="*/ 2760988 w 2844870"/>
              <a:gd name="connsiteY13" fmla="*/ 817502 h 1074432"/>
              <a:gd name="connsiteX14" fmla="*/ 2781832 w 2844870"/>
              <a:gd name="connsiteY14" fmla="*/ 848623 h 1074432"/>
              <a:gd name="connsiteX15" fmla="*/ 2756355 w 2844870"/>
              <a:gd name="connsiteY15" fmla="*/ 862987 h 1074432"/>
              <a:gd name="connsiteX16" fmla="*/ 2737827 w 2844870"/>
              <a:gd name="connsiteY16" fmla="*/ 831866 h 1074432"/>
              <a:gd name="connsiteX17" fmla="*/ 2760988 w 2844870"/>
              <a:gd name="connsiteY17" fmla="*/ 817502 h 1074432"/>
              <a:gd name="connsiteX18" fmla="*/ 2712350 w 2844870"/>
              <a:gd name="connsiteY18" fmla="*/ 754807 h 1074432"/>
              <a:gd name="connsiteX19" fmla="*/ 2737827 w 2844870"/>
              <a:gd name="connsiteY19" fmla="*/ 783573 h 1074432"/>
              <a:gd name="connsiteX20" fmla="*/ 2716983 w 2844870"/>
              <a:gd name="connsiteY20" fmla="*/ 802751 h 1074432"/>
              <a:gd name="connsiteX21" fmla="*/ 2693822 w 2844870"/>
              <a:gd name="connsiteY21" fmla="*/ 773984 h 1074432"/>
              <a:gd name="connsiteX22" fmla="*/ 2712350 w 2844870"/>
              <a:gd name="connsiteY22" fmla="*/ 754807 h 1074432"/>
              <a:gd name="connsiteX23" fmla="*/ 2658857 w 2844870"/>
              <a:gd name="connsiteY23" fmla="*/ 701945 h 1074432"/>
              <a:gd name="connsiteX24" fmla="*/ 2686687 w 2844870"/>
              <a:gd name="connsiteY24" fmla="*/ 725884 h 1074432"/>
              <a:gd name="connsiteX25" fmla="*/ 2668133 w 2844870"/>
              <a:gd name="connsiteY25" fmla="*/ 747430 h 1074432"/>
              <a:gd name="connsiteX26" fmla="*/ 2640303 w 2844870"/>
              <a:gd name="connsiteY26" fmla="*/ 723490 h 1074432"/>
              <a:gd name="connsiteX27" fmla="*/ 2658857 w 2844870"/>
              <a:gd name="connsiteY27" fmla="*/ 701945 h 1074432"/>
              <a:gd name="connsiteX28" fmla="*/ 2595940 w 2844870"/>
              <a:gd name="connsiteY28" fmla="*/ 654002 h 1074432"/>
              <a:gd name="connsiteX29" fmla="*/ 2628409 w 2844870"/>
              <a:gd name="connsiteY29" fmla="*/ 677941 h 1074432"/>
              <a:gd name="connsiteX30" fmla="*/ 2612175 w 2844870"/>
              <a:gd name="connsiteY30" fmla="*/ 699487 h 1074432"/>
              <a:gd name="connsiteX31" fmla="*/ 2582025 w 2844870"/>
              <a:gd name="connsiteY31" fmla="*/ 677941 h 1074432"/>
              <a:gd name="connsiteX32" fmla="*/ 2595940 w 2844870"/>
              <a:gd name="connsiteY32" fmla="*/ 654002 h 1074432"/>
              <a:gd name="connsiteX33" fmla="*/ 2532906 w 2844870"/>
              <a:gd name="connsiteY33" fmla="*/ 613434 h 1074432"/>
              <a:gd name="connsiteX34" fmla="*/ 2565375 w 2844870"/>
              <a:gd name="connsiteY34" fmla="*/ 632585 h 1074432"/>
              <a:gd name="connsiteX35" fmla="*/ 2551460 w 2844870"/>
              <a:gd name="connsiteY35" fmla="*/ 658919 h 1074432"/>
              <a:gd name="connsiteX36" fmla="*/ 2518991 w 2844870"/>
              <a:gd name="connsiteY36" fmla="*/ 639767 h 1074432"/>
              <a:gd name="connsiteX37" fmla="*/ 2466348 w 2844870"/>
              <a:gd name="connsiteY37" fmla="*/ 579013 h 1074432"/>
              <a:gd name="connsiteX38" fmla="*/ 2498773 w 2844870"/>
              <a:gd name="connsiteY38" fmla="*/ 596224 h 1074432"/>
              <a:gd name="connsiteX39" fmla="*/ 2487193 w 2844870"/>
              <a:gd name="connsiteY39" fmla="*/ 623269 h 1074432"/>
              <a:gd name="connsiteX40" fmla="*/ 2454768 w 2844870"/>
              <a:gd name="connsiteY40" fmla="*/ 606058 h 1074432"/>
              <a:gd name="connsiteX41" fmla="*/ 2396240 w 2844870"/>
              <a:gd name="connsiteY41" fmla="*/ 548280 h 1074432"/>
              <a:gd name="connsiteX42" fmla="*/ 2430981 w 2844870"/>
              <a:gd name="connsiteY42" fmla="*/ 562598 h 1074432"/>
              <a:gd name="connsiteX43" fmla="*/ 2419401 w 2844870"/>
              <a:gd name="connsiteY43" fmla="*/ 588848 h 1074432"/>
              <a:gd name="connsiteX44" fmla="*/ 2386976 w 2844870"/>
              <a:gd name="connsiteY44" fmla="*/ 574530 h 1074432"/>
              <a:gd name="connsiteX45" fmla="*/ 2326321 w 2844870"/>
              <a:gd name="connsiteY45" fmla="*/ 521235 h 1074432"/>
              <a:gd name="connsiteX46" fmla="*/ 2362000 w 2844870"/>
              <a:gd name="connsiteY46" fmla="*/ 533528 h 1074432"/>
              <a:gd name="connsiteX47" fmla="*/ 2352485 w 2844870"/>
              <a:gd name="connsiteY47" fmla="*/ 563032 h 1074432"/>
              <a:gd name="connsiteX48" fmla="*/ 2316806 w 2844870"/>
              <a:gd name="connsiteY48" fmla="*/ 548280 h 1074432"/>
              <a:gd name="connsiteX49" fmla="*/ 2254711 w 2844870"/>
              <a:gd name="connsiteY49" fmla="*/ 497877 h 1074432"/>
              <a:gd name="connsiteX50" fmla="*/ 2289452 w 2844870"/>
              <a:gd name="connsiteY50" fmla="*/ 509809 h 1074432"/>
              <a:gd name="connsiteX51" fmla="*/ 2282504 w 2844870"/>
              <a:gd name="connsiteY51" fmla="*/ 538445 h 1074432"/>
              <a:gd name="connsiteX52" fmla="*/ 2245447 w 2844870"/>
              <a:gd name="connsiteY52" fmla="*/ 526513 h 1074432"/>
              <a:gd name="connsiteX53" fmla="*/ 2254711 w 2844870"/>
              <a:gd name="connsiteY53" fmla="*/ 497877 h 1074432"/>
              <a:gd name="connsiteX54" fmla="*/ 2182214 w 2844870"/>
              <a:gd name="connsiteY54" fmla="*/ 478208 h 1074432"/>
              <a:gd name="connsiteX55" fmla="*/ 2216903 w 2844870"/>
              <a:gd name="connsiteY55" fmla="*/ 488042 h 1074432"/>
              <a:gd name="connsiteX56" fmla="*/ 2209965 w 2844870"/>
              <a:gd name="connsiteY56" fmla="*/ 517546 h 1074432"/>
              <a:gd name="connsiteX57" fmla="*/ 2175276 w 2844870"/>
              <a:gd name="connsiteY57" fmla="*/ 507711 h 1074432"/>
              <a:gd name="connsiteX58" fmla="*/ 2182214 w 2844870"/>
              <a:gd name="connsiteY58" fmla="*/ 478208 h 1074432"/>
              <a:gd name="connsiteX59" fmla="*/ 2108541 w 2844870"/>
              <a:gd name="connsiteY59" fmla="*/ 459768 h 1074432"/>
              <a:gd name="connsiteX60" fmla="*/ 2145543 w 2844870"/>
              <a:gd name="connsiteY60" fmla="*/ 469295 h 1074432"/>
              <a:gd name="connsiteX61" fmla="*/ 2138605 w 2844870"/>
              <a:gd name="connsiteY61" fmla="*/ 497878 h 1074432"/>
              <a:gd name="connsiteX62" fmla="*/ 2103916 w 2844870"/>
              <a:gd name="connsiteY62" fmla="*/ 488350 h 1074432"/>
              <a:gd name="connsiteX63" fmla="*/ 2108541 w 2844870"/>
              <a:gd name="connsiteY63" fmla="*/ 459768 h 1074432"/>
              <a:gd name="connsiteX64" fmla="*/ 2035993 w 2844870"/>
              <a:gd name="connsiteY64" fmla="*/ 445016 h 1074432"/>
              <a:gd name="connsiteX65" fmla="*/ 2072995 w 2844870"/>
              <a:gd name="connsiteY65" fmla="*/ 452146 h 1074432"/>
              <a:gd name="connsiteX66" fmla="*/ 2066057 w 2844870"/>
              <a:gd name="connsiteY66" fmla="*/ 480667 h 1074432"/>
              <a:gd name="connsiteX67" fmla="*/ 2031368 w 2844870"/>
              <a:gd name="connsiteY67" fmla="*/ 473537 h 1074432"/>
              <a:gd name="connsiteX68" fmla="*/ 2035993 w 2844870"/>
              <a:gd name="connsiteY68" fmla="*/ 445016 h 1074432"/>
              <a:gd name="connsiteX69" fmla="*/ 1962255 w 2844870"/>
              <a:gd name="connsiteY69" fmla="*/ 430265 h 1074432"/>
              <a:gd name="connsiteX70" fmla="*/ 1999257 w 2844870"/>
              <a:gd name="connsiteY70" fmla="*/ 437395 h 1074432"/>
              <a:gd name="connsiteX71" fmla="*/ 1994632 w 2844870"/>
              <a:gd name="connsiteY71" fmla="*/ 465916 h 1074432"/>
              <a:gd name="connsiteX72" fmla="*/ 1957630 w 2844870"/>
              <a:gd name="connsiteY72" fmla="*/ 458786 h 1074432"/>
              <a:gd name="connsiteX73" fmla="*/ 1962255 w 2844870"/>
              <a:gd name="connsiteY73" fmla="*/ 430265 h 1074432"/>
              <a:gd name="connsiteX74" fmla="*/ 1889698 w 2844870"/>
              <a:gd name="connsiteY74" fmla="*/ 417971 h 1074432"/>
              <a:gd name="connsiteX75" fmla="*/ 1924329 w 2844870"/>
              <a:gd name="connsiteY75" fmla="*/ 422888 h 1074432"/>
              <a:gd name="connsiteX76" fmla="*/ 1919712 w 2844870"/>
              <a:gd name="connsiteY76" fmla="*/ 452392 h 1074432"/>
              <a:gd name="connsiteX77" fmla="*/ 1885081 w 2844870"/>
              <a:gd name="connsiteY77" fmla="*/ 445016 h 1074432"/>
              <a:gd name="connsiteX78" fmla="*/ 1889698 w 2844870"/>
              <a:gd name="connsiteY78" fmla="*/ 417971 h 1074432"/>
              <a:gd name="connsiteX79" fmla="*/ 1814910 w 2844870"/>
              <a:gd name="connsiteY79" fmla="*/ 406907 h 1074432"/>
              <a:gd name="connsiteX80" fmla="*/ 1852969 w 2844870"/>
              <a:gd name="connsiteY80" fmla="*/ 411649 h 1074432"/>
              <a:gd name="connsiteX81" fmla="*/ 1848212 w 2844870"/>
              <a:gd name="connsiteY81" fmla="*/ 440099 h 1074432"/>
              <a:gd name="connsiteX82" fmla="*/ 1810153 w 2844870"/>
              <a:gd name="connsiteY82" fmla="*/ 435357 h 1074432"/>
              <a:gd name="connsiteX83" fmla="*/ 1814910 w 2844870"/>
              <a:gd name="connsiteY83" fmla="*/ 406907 h 1074432"/>
              <a:gd name="connsiteX84" fmla="*/ 1741040 w 2844870"/>
              <a:gd name="connsiteY84" fmla="*/ 397072 h 1074432"/>
              <a:gd name="connsiteX85" fmla="*/ 1778042 w 2844870"/>
              <a:gd name="connsiteY85" fmla="*/ 401814 h 1074432"/>
              <a:gd name="connsiteX86" fmla="*/ 1773417 w 2844870"/>
              <a:gd name="connsiteY86" fmla="*/ 430264 h 1074432"/>
              <a:gd name="connsiteX87" fmla="*/ 1736415 w 2844870"/>
              <a:gd name="connsiteY87" fmla="*/ 425522 h 1074432"/>
              <a:gd name="connsiteX88" fmla="*/ 1741040 w 2844870"/>
              <a:gd name="connsiteY88" fmla="*/ 397072 h 1074432"/>
              <a:gd name="connsiteX89" fmla="*/ 1666245 w 2844870"/>
              <a:gd name="connsiteY89" fmla="*/ 387238 h 1074432"/>
              <a:gd name="connsiteX90" fmla="*/ 1704303 w 2844870"/>
              <a:gd name="connsiteY90" fmla="*/ 391980 h 1074432"/>
              <a:gd name="connsiteX91" fmla="*/ 1701924 w 2844870"/>
              <a:gd name="connsiteY91" fmla="*/ 420430 h 1074432"/>
              <a:gd name="connsiteX92" fmla="*/ 1663866 w 2844870"/>
              <a:gd name="connsiteY92" fmla="*/ 415688 h 1074432"/>
              <a:gd name="connsiteX93" fmla="*/ 1666245 w 2844870"/>
              <a:gd name="connsiteY93" fmla="*/ 387238 h 1074432"/>
              <a:gd name="connsiteX94" fmla="*/ 1592436 w 2844870"/>
              <a:gd name="connsiteY94" fmla="*/ 377403 h 1074432"/>
              <a:gd name="connsiteX95" fmla="*/ 1629376 w 2844870"/>
              <a:gd name="connsiteY95" fmla="*/ 382320 h 1074432"/>
              <a:gd name="connsiteX96" fmla="*/ 1627067 w 2844870"/>
              <a:gd name="connsiteY96" fmla="*/ 411824 h 1074432"/>
              <a:gd name="connsiteX97" fmla="*/ 1590128 w 2844870"/>
              <a:gd name="connsiteY97" fmla="*/ 406907 h 1074432"/>
              <a:gd name="connsiteX98" fmla="*/ 1592436 w 2844870"/>
              <a:gd name="connsiteY98" fmla="*/ 377403 h 1074432"/>
              <a:gd name="connsiteX99" fmla="*/ 1517509 w 2844870"/>
              <a:gd name="connsiteY99" fmla="*/ 370027 h 1074432"/>
              <a:gd name="connsiteX100" fmla="*/ 1554449 w 2844870"/>
              <a:gd name="connsiteY100" fmla="*/ 374944 h 1074432"/>
              <a:gd name="connsiteX101" fmla="*/ 1552140 w 2844870"/>
              <a:gd name="connsiteY101" fmla="*/ 404448 h 1074432"/>
              <a:gd name="connsiteX102" fmla="*/ 1515201 w 2844870"/>
              <a:gd name="connsiteY102" fmla="*/ 399531 h 1074432"/>
              <a:gd name="connsiteX103" fmla="*/ 1517509 w 2844870"/>
              <a:gd name="connsiteY103" fmla="*/ 370027 h 1074432"/>
              <a:gd name="connsiteX104" fmla="*/ 1443771 w 2844870"/>
              <a:gd name="connsiteY104" fmla="*/ 362651 h 1074432"/>
              <a:gd name="connsiteX105" fmla="*/ 1480711 w 2844870"/>
              <a:gd name="connsiteY105" fmla="*/ 367568 h 1074432"/>
              <a:gd name="connsiteX106" fmla="*/ 1478402 w 2844870"/>
              <a:gd name="connsiteY106" fmla="*/ 397072 h 1074432"/>
              <a:gd name="connsiteX107" fmla="*/ 1441463 w 2844870"/>
              <a:gd name="connsiteY107" fmla="*/ 392155 h 1074432"/>
              <a:gd name="connsiteX108" fmla="*/ 1443771 w 2844870"/>
              <a:gd name="connsiteY108" fmla="*/ 362651 h 1074432"/>
              <a:gd name="connsiteX109" fmla="*/ 1368843 w 2844870"/>
              <a:gd name="connsiteY109" fmla="*/ 358964 h 1074432"/>
              <a:gd name="connsiteX110" fmla="*/ 1405783 w 2844870"/>
              <a:gd name="connsiteY110" fmla="*/ 361328 h 1074432"/>
              <a:gd name="connsiteX111" fmla="*/ 1403474 w 2844870"/>
              <a:gd name="connsiteY111" fmla="*/ 389698 h 1074432"/>
              <a:gd name="connsiteX112" fmla="*/ 1366535 w 2844870"/>
              <a:gd name="connsiteY112" fmla="*/ 384970 h 1074432"/>
              <a:gd name="connsiteX113" fmla="*/ 1368843 w 2844870"/>
              <a:gd name="connsiteY113" fmla="*/ 358964 h 1074432"/>
              <a:gd name="connsiteX114" fmla="*/ 1295175 w 2844870"/>
              <a:gd name="connsiteY114" fmla="*/ 351588 h 1074432"/>
              <a:gd name="connsiteX115" fmla="*/ 1332044 w 2844870"/>
              <a:gd name="connsiteY115" fmla="*/ 354047 h 1074432"/>
              <a:gd name="connsiteX116" fmla="*/ 1329665 w 2844870"/>
              <a:gd name="connsiteY116" fmla="*/ 382322 h 1074432"/>
              <a:gd name="connsiteX117" fmla="*/ 1295175 w 2844870"/>
              <a:gd name="connsiteY117" fmla="*/ 379863 h 1074432"/>
              <a:gd name="connsiteX118" fmla="*/ 1222626 w 2844870"/>
              <a:gd name="connsiteY118" fmla="*/ 346670 h 1074432"/>
              <a:gd name="connsiteX119" fmla="*/ 1257117 w 2844870"/>
              <a:gd name="connsiteY119" fmla="*/ 349129 h 1074432"/>
              <a:gd name="connsiteX120" fmla="*/ 1257117 w 2844870"/>
              <a:gd name="connsiteY120" fmla="*/ 377404 h 1074432"/>
              <a:gd name="connsiteX121" fmla="*/ 1220248 w 2844870"/>
              <a:gd name="connsiteY121" fmla="*/ 372486 h 1074432"/>
              <a:gd name="connsiteX122" fmla="*/ 1148888 w 2844870"/>
              <a:gd name="connsiteY122" fmla="*/ 339294 h 1074432"/>
              <a:gd name="connsiteX123" fmla="*/ 1185758 w 2844870"/>
              <a:gd name="connsiteY123" fmla="*/ 341753 h 1074432"/>
              <a:gd name="connsiteX124" fmla="*/ 1183379 w 2844870"/>
              <a:gd name="connsiteY124" fmla="*/ 370028 h 1074432"/>
              <a:gd name="connsiteX125" fmla="*/ 1146510 w 2844870"/>
              <a:gd name="connsiteY125" fmla="*/ 367569 h 1074432"/>
              <a:gd name="connsiteX126" fmla="*/ 1073960 w 2844870"/>
              <a:gd name="connsiteY126" fmla="*/ 334377 h 1074432"/>
              <a:gd name="connsiteX127" fmla="*/ 1110830 w 2844870"/>
              <a:gd name="connsiteY127" fmla="*/ 336836 h 1074432"/>
              <a:gd name="connsiteX128" fmla="*/ 1108451 w 2844870"/>
              <a:gd name="connsiteY128" fmla="*/ 365111 h 1074432"/>
              <a:gd name="connsiteX129" fmla="*/ 1071582 w 2844870"/>
              <a:gd name="connsiteY129" fmla="*/ 362652 h 1074432"/>
              <a:gd name="connsiteX130" fmla="*/ 999033 w 2844870"/>
              <a:gd name="connsiteY130" fmla="*/ 327001 h 1074432"/>
              <a:gd name="connsiteX131" fmla="*/ 1037092 w 2844870"/>
              <a:gd name="connsiteY131" fmla="*/ 331918 h 1074432"/>
              <a:gd name="connsiteX132" fmla="*/ 1034713 w 2844870"/>
              <a:gd name="connsiteY132" fmla="*/ 360193 h 1074432"/>
              <a:gd name="connsiteX133" fmla="*/ 996655 w 2844870"/>
              <a:gd name="connsiteY133" fmla="*/ 356505 h 1074432"/>
              <a:gd name="connsiteX134" fmla="*/ 925295 w 2844870"/>
              <a:gd name="connsiteY134" fmla="*/ 322084 h 1074432"/>
              <a:gd name="connsiteX135" fmla="*/ 962165 w 2844870"/>
              <a:gd name="connsiteY135" fmla="*/ 324543 h 1074432"/>
              <a:gd name="connsiteX136" fmla="*/ 959786 w 2844870"/>
              <a:gd name="connsiteY136" fmla="*/ 354047 h 1074432"/>
              <a:gd name="connsiteX137" fmla="*/ 922917 w 2844870"/>
              <a:gd name="connsiteY137" fmla="*/ 351588 h 1074432"/>
              <a:gd name="connsiteX138" fmla="*/ 850367 w 2844870"/>
              <a:gd name="connsiteY138" fmla="*/ 314708 h 1074432"/>
              <a:gd name="connsiteX139" fmla="*/ 888426 w 2844870"/>
              <a:gd name="connsiteY139" fmla="*/ 319625 h 1074432"/>
              <a:gd name="connsiteX140" fmla="*/ 886047 w 2844870"/>
              <a:gd name="connsiteY140" fmla="*/ 349129 h 1074432"/>
              <a:gd name="connsiteX141" fmla="*/ 847989 w 2844870"/>
              <a:gd name="connsiteY141" fmla="*/ 344212 h 1074432"/>
              <a:gd name="connsiteX142" fmla="*/ 850367 w 2844870"/>
              <a:gd name="connsiteY142" fmla="*/ 314708 h 1074432"/>
              <a:gd name="connsiteX143" fmla="*/ 776559 w 2844870"/>
              <a:gd name="connsiteY143" fmla="*/ 309790 h 1074432"/>
              <a:gd name="connsiteX144" fmla="*/ 813499 w 2844870"/>
              <a:gd name="connsiteY144" fmla="*/ 312249 h 1074432"/>
              <a:gd name="connsiteX145" fmla="*/ 811190 w 2844870"/>
              <a:gd name="connsiteY145" fmla="*/ 341753 h 1074432"/>
              <a:gd name="connsiteX146" fmla="*/ 774251 w 2844870"/>
              <a:gd name="connsiteY146" fmla="*/ 339294 h 1074432"/>
              <a:gd name="connsiteX147" fmla="*/ 776559 w 2844870"/>
              <a:gd name="connsiteY147" fmla="*/ 309790 h 1074432"/>
              <a:gd name="connsiteX148" fmla="*/ 701701 w 2844870"/>
              <a:gd name="connsiteY148" fmla="*/ 303643 h 1074432"/>
              <a:gd name="connsiteX149" fmla="*/ 739760 w 2844870"/>
              <a:gd name="connsiteY149" fmla="*/ 306007 h 1074432"/>
              <a:gd name="connsiteX150" fmla="*/ 737381 w 2844870"/>
              <a:gd name="connsiteY150" fmla="*/ 334377 h 1074432"/>
              <a:gd name="connsiteX151" fmla="*/ 699323 w 2844870"/>
              <a:gd name="connsiteY151" fmla="*/ 329649 h 1074432"/>
              <a:gd name="connsiteX152" fmla="*/ 701701 w 2844870"/>
              <a:gd name="connsiteY152" fmla="*/ 303643 h 1074432"/>
              <a:gd name="connsiteX153" fmla="*/ 627893 w 2844870"/>
              <a:gd name="connsiteY153" fmla="*/ 293809 h 1074432"/>
              <a:gd name="connsiteX154" fmla="*/ 664833 w 2844870"/>
              <a:gd name="connsiteY154" fmla="*/ 298551 h 1074432"/>
              <a:gd name="connsiteX155" fmla="*/ 662524 w 2844870"/>
              <a:gd name="connsiteY155" fmla="*/ 327001 h 1074432"/>
              <a:gd name="connsiteX156" fmla="*/ 625585 w 2844870"/>
              <a:gd name="connsiteY156" fmla="*/ 322259 h 1074432"/>
              <a:gd name="connsiteX157" fmla="*/ 627893 w 2844870"/>
              <a:gd name="connsiteY157" fmla="*/ 293809 h 1074432"/>
              <a:gd name="connsiteX158" fmla="*/ 555282 w 2844870"/>
              <a:gd name="connsiteY158" fmla="*/ 283974 h 1074432"/>
              <a:gd name="connsiteX159" fmla="*/ 592284 w 2844870"/>
              <a:gd name="connsiteY159" fmla="*/ 288716 h 1074432"/>
              <a:gd name="connsiteX160" fmla="*/ 587659 w 2844870"/>
              <a:gd name="connsiteY160" fmla="*/ 317166 h 1074432"/>
              <a:gd name="connsiteX161" fmla="*/ 550657 w 2844870"/>
              <a:gd name="connsiteY161" fmla="*/ 312424 h 1074432"/>
              <a:gd name="connsiteX162" fmla="*/ 555282 w 2844870"/>
              <a:gd name="connsiteY162" fmla="*/ 283974 h 1074432"/>
              <a:gd name="connsiteX163" fmla="*/ 481544 w 2844870"/>
              <a:gd name="connsiteY163" fmla="*/ 274140 h 1074432"/>
              <a:gd name="connsiteX164" fmla="*/ 518546 w 2844870"/>
              <a:gd name="connsiteY164" fmla="*/ 278882 h 1074432"/>
              <a:gd name="connsiteX165" fmla="*/ 513921 w 2844870"/>
              <a:gd name="connsiteY165" fmla="*/ 307332 h 1074432"/>
              <a:gd name="connsiteX166" fmla="*/ 476919 w 2844870"/>
              <a:gd name="connsiteY166" fmla="*/ 302590 h 1074432"/>
              <a:gd name="connsiteX167" fmla="*/ 481544 w 2844870"/>
              <a:gd name="connsiteY167" fmla="*/ 274140 h 1074432"/>
              <a:gd name="connsiteX168" fmla="*/ 408988 w 2844870"/>
              <a:gd name="connsiteY168" fmla="*/ 259388 h 1074432"/>
              <a:gd name="connsiteX169" fmla="*/ 443619 w 2844870"/>
              <a:gd name="connsiteY169" fmla="*/ 266764 h 1074432"/>
              <a:gd name="connsiteX170" fmla="*/ 439001 w 2844870"/>
              <a:gd name="connsiteY170" fmla="*/ 296268 h 1074432"/>
              <a:gd name="connsiteX171" fmla="*/ 404371 w 2844870"/>
              <a:gd name="connsiteY171" fmla="*/ 288892 h 1074432"/>
              <a:gd name="connsiteX172" fmla="*/ 408988 w 2844870"/>
              <a:gd name="connsiteY172" fmla="*/ 259388 h 1074432"/>
              <a:gd name="connsiteX173" fmla="*/ 337570 w 2844870"/>
              <a:gd name="connsiteY173" fmla="*/ 245865 h 1074432"/>
              <a:gd name="connsiteX174" fmla="*/ 372259 w 2844870"/>
              <a:gd name="connsiteY174" fmla="*/ 252995 h 1074432"/>
              <a:gd name="connsiteX175" fmla="*/ 367634 w 2844870"/>
              <a:gd name="connsiteY175" fmla="*/ 281516 h 1074432"/>
              <a:gd name="connsiteX176" fmla="*/ 330632 w 2844870"/>
              <a:gd name="connsiteY176" fmla="*/ 274386 h 1074432"/>
              <a:gd name="connsiteX177" fmla="*/ 337570 w 2844870"/>
              <a:gd name="connsiteY177" fmla="*/ 245865 h 1074432"/>
              <a:gd name="connsiteX178" fmla="*/ 265021 w 2844870"/>
              <a:gd name="connsiteY178" fmla="*/ 226196 h 1074432"/>
              <a:gd name="connsiteX179" fmla="*/ 299710 w 2844870"/>
              <a:gd name="connsiteY179" fmla="*/ 235723 h 1074432"/>
              <a:gd name="connsiteX180" fmla="*/ 292772 w 2844870"/>
              <a:gd name="connsiteY180" fmla="*/ 264306 h 1074432"/>
              <a:gd name="connsiteX181" fmla="*/ 258083 w 2844870"/>
              <a:gd name="connsiteY181" fmla="*/ 252396 h 1074432"/>
              <a:gd name="connsiteX182" fmla="*/ 195988 w 2844870"/>
              <a:gd name="connsiteY182" fmla="*/ 201610 h 1074432"/>
              <a:gd name="connsiteX183" fmla="*/ 230729 w 2844870"/>
              <a:gd name="connsiteY183" fmla="*/ 213903 h 1074432"/>
              <a:gd name="connsiteX184" fmla="*/ 221465 w 2844870"/>
              <a:gd name="connsiteY184" fmla="*/ 240948 h 1074432"/>
              <a:gd name="connsiteX185" fmla="*/ 186724 w 2844870"/>
              <a:gd name="connsiteY185" fmla="*/ 228655 h 1074432"/>
              <a:gd name="connsiteX186" fmla="*/ 130469 w 2844870"/>
              <a:gd name="connsiteY186" fmla="*/ 168417 h 1074432"/>
              <a:gd name="connsiteX187" fmla="*/ 162938 w 2844870"/>
              <a:gd name="connsiteY187" fmla="*/ 185150 h 1074432"/>
              <a:gd name="connsiteX188" fmla="*/ 151342 w 2844870"/>
              <a:gd name="connsiteY188" fmla="*/ 211444 h 1074432"/>
              <a:gd name="connsiteX189" fmla="*/ 116554 w 2844870"/>
              <a:gd name="connsiteY189" fmla="*/ 194711 h 1074432"/>
              <a:gd name="connsiteX190" fmla="*/ 130469 w 2844870"/>
              <a:gd name="connsiteY190" fmla="*/ 168417 h 1074432"/>
              <a:gd name="connsiteX191" fmla="*/ 74451 w 2844870"/>
              <a:gd name="connsiteY191" fmla="*/ 125391 h 1074432"/>
              <a:gd name="connsiteX192" fmla="*/ 102282 w 2844870"/>
              <a:gd name="connsiteY192" fmla="*/ 149363 h 1074432"/>
              <a:gd name="connsiteX193" fmla="*/ 83728 w 2844870"/>
              <a:gd name="connsiteY193" fmla="*/ 173335 h 1074432"/>
              <a:gd name="connsiteX194" fmla="*/ 55898 w 2844870"/>
              <a:gd name="connsiteY194" fmla="*/ 146966 h 1074432"/>
              <a:gd name="connsiteX195" fmla="*/ 37331 w 2844870"/>
              <a:gd name="connsiteY195" fmla="*/ 70071 h 1074432"/>
              <a:gd name="connsiteX196" fmla="*/ 53520 w 2844870"/>
              <a:gd name="connsiteY196" fmla="*/ 98798 h 1074432"/>
              <a:gd name="connsiteX197" fmla="*/ 30394 w 2844870"/>
              <a:gd name="connsiteY197" fmla="*/ 115556 h 1074432"/>
              <a:gd name="connsiteX198" fmla="*/ 11893 w 2844870"/>
              <a:gd name="connsiteY198" fmla="*/ 79647 h 1074432"/>
              <a:gd name="connsiteX199" fmla="*/ 37331 w 2844870"/>
              <a:gd name="connsiteY199" fmla="*/ 70071 h 1074432"/>
              <a:gd name="connsiteX200" fmla="*/ 0 w 2844870"/>
              <a:gd name="connsiteY200" fmla="*/ 0 h 1074432"/>
              <a:gd name="connsiteX201" fmla="*/ 28544 w 2844870"/>
              <a:gd name="connsiteY201" fmla="*/ 0 h 1074432"/>
              <a:gd name="connsiteX202" fmla="*/ 28544 w 2844870"/>
              <a:gd name="connsiteY202" fmla="*/ 14318 h 1074432"/>
              <a:gd name="connsiteX203" fmla="*/ 28544 w 2844870"/>
              <a:gd name="connsiteY203" fmla="*/ 35795 h 1074432"/>
              <a:gd name="connsiteX204" fmla="*/ 2378 w 2844870"/>
              <a:gd name="connsiteY204" fmla="*/ 40568 h 1074432"/>
              <a:gd name="connsiteX205" fmla="*/ 0 w 2844870"/>
              <a:gd name="connsiteY205" fmla="*/ 14318 h 1074432"/>
              <a:gd name="connsiteX206" fmla="*/ 0 w 2844870"/>
              <a:gd name="connsiteY206" fmla="*/ 0 h 1074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Lst>
            <a:rect l="l" t="t" r="r" b="b"/>
            <a:pathLst>
              <a:path w="2844870" h="1074432">
                <a:moveTo>
                  <a:pt x="2842583" y="1033864"/>
                </a:moveTo>
                <a:cubicBezTo>
                  <a:pt x="2842583" y="1048182"/>
                  <a:pt x="2844870" y="1060114"/>
                  <a:pt x="2844870" y="1074432"/>
                </a:cubicBezTo>
                <a:lnTo>
                  <a:pt x="2817423" y="1074432"/>
                </a:lnTo>
                <a:cubicBezTo>
                  <a:pt x="2817423" y="1062500"/>
                  <a:pt x="2815136" y="1050569"/>
                  <a:pt x="2815136" y="1038637"/>
                </a:cubicBezTo>
                <a:cubicBezTo>
                  <a:pt x="2815136" y="1038637"/>
                  <a:pt x="2815136" y="1038637"/>
                  <a:pt x="2842583" y="1033864"/>
                </a:cubicBezTo>
                <a:close/>
                <a:moveTo>
                  <a:pt x="2826135" y="956417"/>
                </a:moveTo>
                <a:cubicBezTo>
                  <a:pt x="2828439" y="971169"/>
                  <a:pt x="2833048" y="983462"/>
                  <a:pt x="2835352" y="995755"/>
                </a:cubicBezTo>
                <a:cubicBezTo>
                  <a:pt x="2835352" y="995755"/>
                  <a:pt x="2835352" y="995755"/>
                  <a:pt x="2807700" y="1003131"/>
                </a:cubicBezTo>
                <a:cubicBezTo>
                  <a:pt x="2805396" y="990838"/>
                  <a:pt x="2803092" y="978545"/>
                  <a:pt x="2798483" y="966251"/>
                </a:cubicBezTo>
                <a:close/>
                <a:moveTo>
                  <a:pt x="2798482" y="885116"/>
                </a:moveTo>
                <a:cubicBezTo>
                  <a:pt x="2805618" y="897086"/>
                  <a:pt x="2810376" y="909055"/>
                  <a:pt x="2815133" y="921025"/>
                </a:cubicBezTo>
                <a:cubicBezTo>
                  <a:pt x="2815133" y="921025"/>
                  <a:pt x="2815133" y="921025"/>
                  <a:pt x="2788968" y="930601"/>
                </a:cubicBezTo>
                <a:cubicBezTo>
                  <a:pt x="2784210" y="918631"/>
                  <a:pt x="2779453" y="909055"/>
                  <a:pt x="2772317" y="897086"/>
                </a:cubicBezTo>
                <a:close/>
                <a:moveTo>
                  <a:pt x="2760988" y="817502"/>
                </a:moveTo>
                <a:cubicBezTo>
                  <a:pt x="2767936" y="827078"/>
                  <a:pt x="2774884" y="839047"/>
                  <a:pt x="2781832" y="848623"/>
                </a:cubicBezTo>
                <a:lnTo>
                  <a:pt x="2756355" y="862987"/>
                </a:lnTo>
                <a:cubicBezTo>
                  <a:pt x="2751723" y="853411"/>
                  <a:pt x="2744775" y="843835"/>
                  <a:pt x="2737827" y="831866"/>
                </a:cubicBezTo>
                <a:cubicBezTo>
                  <a:pt x="2737827" y="831866"/>
                  <a:pt x="2737827" y="831866"/>
                  <a:pt x="2760988" y="817502"/>
                </a:cubicBezTo>
                <a:close/>
                <a:moveTo>
                  <a:pt x="2712350" y="754807"/>
                </a:moveTo>
                <a:cubicBezTo>
                  <a:pt x="2721615" y="764396"/>
                  <a:pt x="2730879" y="773984"/>
                  <a:pt x="2737827" y="783573"/>
                </a:cubicBezTo>
                <a:cubicBezTo>
                  <a:pt x="2737827" y="783573"/>
                  <a:pt x="2737827" y="783573"/>
                  <a:pt x="2716983" y="802751"/>
                </a:cubicBezTo>
                <a:cubicBezTo>
                  <a:pt x="2710034" y="793162"/>
                  <a:pt x="2700770" y="783573"/>
                  <a:pt x="2693822" y="773984"/>
                </a:cubicBezTo>
                <a:cubicBezTo>
                  <a:pt x="2693822" y="773984"/>
                  <a:pt x="2693822" y="773984"/>
                  <a:pt x="2712350" y="754807"/>
                </a:cubicBezTo>
                <a:close/>
                <a:moveTo>
                  <a:pt x="2658857" y="701945"/>
                </a:moveTo>
                <a:cubicBezTo>
                  <a:pt x="2668133" y="709127"/>
                  <a:pt x="2677410" y="718703"/>
                  <a:pt x="2686687" y="725884"/>
                </a:cubicBezTo>
                <a:cubicBezTo>
                  <a:pt x="2686687" y="725884"/>
                  <a:pt x="2686687" y="725884"/>
                  <a:pt x="2668133" y="747430"/>
                </a:cubicBezTo>
                <a:cubicBezTo>
                  <a:pt x="2658857" y="740248"/>
                  <a:pt x="2649580" y="730672"/>
                  <a:pt x="2640303" y="723490"/>
                </a:cubicBezTo>
                <a:cubicBezTo>
                  <a:pt x="2640303" y="723490"/>
                  <a:pt x="2640303" y="723490"/>
                  <a:pt x="2658857" y="701945"/>
                </a:cubicBezTo>
                <a:close/>
                <a:moveTo>
                  <a:pt x="2595940" y="654002"/>
                </a:moveTo>
                <a:cubicBezTo>
                  <a:pt x="2607536" y="661184"/>
                  <a:pt x="2619132" y="668366"/>
                  <a:pt x="2628409" y="677941"/>
                </a:cubicBezTo>
                <a:cubicBezTo>
                  <a:pt x="2628409" y="677941"/>
                  <a:pt x="2628409" y="677941"/>
                  <a:pt x="2612175" y="699487"/>
                </a:cubicBezTo>
                <a:cubicBezTo>
                  <a:pt x="2602898" y="692305"/>
                  <a:pt x="2591302" y="685123"/>
                  <a:pt x="2582025" y="677941"/>
                </a:cubicBezTo>
                <a:cubicBezTo>
                  <a:pt x="2582025" y="677941"/>
                  <a:pt x="2582025" y="677941"/>
                  <a:pt x="2595940" y="654002"/>
                </a:cubicBezTo>
                <a:close/>
                <a:moveTo>
                  <a:pt x="2532906" y="613434"/>
                </a:moveTo>
                <a:cubicBezTo>
                  <a:pt x="2542183" y="620616"/>
                  <a:pt x="2553779" y="627798"/>
                  <a:pt x="2565375" y="632585"/>
                </a:cubicBezTo>
                <a:cubicBezTo>
                  <a:pt x="2565375" y="632585"/>
                  <a:pt x="2565375" y="632585"/>
                  <a:pt x="2551460" y="658919"/>
                </a:cubicBezTo>
                <a:cubicBezTo>
                  <a:pt x="2539864" y="651737"/>
                  <a:pt x="2530587" y="644555"/>
                  <a:pt x="2518991" y="639767"/>
                </a:cubicBezTo>
                <a:close/>
                <a:moveTo>
                  <a:pt x="2466348" y="579013"/>
                </a:moveTo>
                <a:cubicBezTo>
                  <a:pt x="2477929" y="583930"/>
                  <a:pt x="2489509" y="588848"/>
                  <a:pt x="2498773" y="596224"/>
                </a:cubicBezTo>
                <a:cubicBezTo>
                  <a:pt x="2498773" y="596224"/>
                  <a:pt x="2498773" y="596224"/>
                  <a:pt x="2487193" y="623269"/>
                </a:cubicBezTo>
                <a:cubicBezTo>
                  <a:pt x="2475612" y="615893"/>
                  <a:pt x="2466348" y="610976"/>
                  <a:pt x="2454768" y="606058"/>
                </a:cubicBezTo>
                <a:close/>
                <a:moveTo>
                  <a:pt x="2396240" y="548280"/>
                </a:moveTo>
                <a:cubicBezTo>
                  <a:pt x="2407820" y="553053"/>
                  <a:pt x="2419401" y="557825"/>
                  <a:pt x="2430981" y="562598"/>
                </a:cubicBezTo>
                <a:cubicBezTo>
                  <a:pt x="2430981" y="562598"/>
                  <a:pt x="2430981" y="562598"/>
                  <a:pt x="2419401" y="588848"/>
                </a:cubicBezTo>
                <a:cubicBezTo>
                  <a:pt x="2407820" y="584075"/>
                  <a:pt x="2398556" y="579302"/>
                  <a:pt x="2386976" y="574530"/>
                </a:cubicBezTo>
                <a:close/>
                <a:moveTo>
                  <a:pt x="2326321" y="521235"/>
                </a:moveTo>
                <a:cubicBezTo>
                  <a:pt x="2338214" y="526152"/>
                  <a:pt x="2350107" y="531069"/>
                  <a:pt x="2362000" y="533528"/>
                </a:cubicBezTo>
                <a:cubicBezTo>
                  <a:pt x="2362000" y="533528"/>
                  <a:pt x="2362000" y="533528"/>
                  <a:pt x="2352485" y="563032"/>
                </a:cubicBezTo>
                <a:cubicBezTo>
                  <a:pt x="2340592" y="558115"/>
                  <a:pt x="2328699" y="553197"/>
                  <a:pt x="2316806" y="548280"/>
                </a:cubicBezTo>
                <a:close/>
                <a:moveTo>
                  <a:pt x="2254711" y="497877"/>
                </a:moveTo>
                <a:cubicBezTo>
                  <a:pt x="2266291" y="502650"/>
                  <a:pt x="2277872" y="505036"/>
                  <a:pt x="2289452" y="509809"/>
                </a:cubicBezTo>
                <a:cubicBezTo>
                  <a:pt x="2289452" y="509809"/>
                  <a:pt x="2289452" y="509809"/>
                  <a:pt x="2282504" y="538445"/>
                </a:cubicBezTo>
                <a:cubicBezTo>
                  <a:pt x="2270924" y="533672"/>
                  <a:pt x="2259343" y="528899"/>
                  <a:pt x="2245447" y="526513"/>
                </a:cubicBezTo>
                <a:cubicBezTo>
                  <a:pt x="2245447" y="526513"/>
                  <a:pt x="2245447" y="526513"/>
                  <a:pt x="2254711" y="497877"/>
                </a:cubicBezTo>
                <a:close/>
                <a:moveTo>
                  <a:pt x="2182214" y="478208"/>
                </a:moveTo>
                <a:cubicBezTo>
                  <a:pt x="2193777" y="480666"/>
                  <a:pt x="2205340" y="485584"/>
                  <a:pt x="2216903" y="488042"/>
                </a:cubicBezTo>
                <a:cubicBezTo>
                  <a:pt x="2216903" y="488042"/>
                  <a:pt x="2216903" y="488042"/>
                  <a:pt x="2209965" y="517546"/>
                </a:cubicBezTo>
                <a:cubicBezTo>
                  <a:pt x="2198402" y="512629"/>
                  <a:pt x="2186839" y="510170"/>
                  <a:pt x="2175276" y="507711"/>
                </a:cubicBezTo>
                <a:cubicBezTo>
                  <a:pt x="2175276" y="507711"/>
                  <a:pt x="2175276" y="507711"/>
                  <a:pt x="2182214" y="478208"/>
                </a:cubicBezTo>
                <a:close/>
                <a:moveTo>
                  <a:pt x="2108541" y="459768"/>
                </a:moveTo>
                <a:cubicBezTo>
                  <a:pt x="2122417" y="464532"/>
                  <a:pt x="2133980" y="466913"/>
                  <a:pt x="2145543" y="469295"/>
                </a:cubicBezTo>
                <a:lnTo>
                  <a:pt x="2138605" y="497878"/>
                </a:lnTo>
                <a:cubicBezTo>
                  <a:pt x="2127042" y="493114"/>
                  <a:pt x="2115479" y="490732"/>
                  <a:pt x="2103916" y="488350"/>
                </a:cubicBezTo>
                <a:cubicBezTo>
                  <a:pt x="2103916" y="488350"/>
                  <a:pt x="2103916" y="488350"/>
                  <a:pt x="2108541" y="459768"/>
                </a:cubicBezTo>
                <a:close/>
                <a:moveTo>
                  <a:pt x="2035993" y="445016"/>
                </a:moveTo>
                <a:cubicBezTo>
                  <a:pt x="2047556" y="447393"/>
                  <a:pt x="2059119" y="449769"/>
                  <a:pt x="2072995" y="452146"/>
                </a:cubicBezTo>
                <a:lnTo>
                  <a:pt x="2066057" y="480667"/>
                </a:lnTo>
                <a:cubicBezTo>
                  <a:pt x="2054494" y="478290"/>
                  <a:pt x="2042931" y="475913"/>
                  <a:pt x="2031368" y="473537"/>
                </a:cubicBezTo>
                <a:cubicBezTo>
                  <a:pt x="2031368" y="473537"/>
                  <a:pt x="2031368" y="473537"/>
                  <a:pt x="2035993" y="445016"/>
                </a:cubicBezTo>
                <a:close/>
                <a:moveTo>
                  <a:pt x="1962255" y="430265"/>
                </a:moveTo>
                <a:cubicBezTo>
                  <a:pt x="1976131" y="432642"/>
                  <a:pt x="1987694" y="435018"/>
                  <a:pt x="1999257" y="437395"/>
                </a:cubicBezTo>
                <a:lnTo>
                  <a:pt x="1994632" y="465916"/>
                </a:lnTo>
                <a:cubicBezTo>
                  <a:pt x="1983069" y="463539"/>
                  <a:pt x="1969193" y="461162"/>
                  <a:pt x="1957630" y="458786"/>
                </a:cubicBezTo>
                <a:cubicBezTo>
                  <a:pt x="1957630" y="458786"/>
                  <a:pt x="1957630" y="458786"/>
                  <a:pt x="1962255" y="430265"/>
                </a:cubicBezTo>
                <a:close/>
                <a:moveTo>
                  <a:pt x="1889698" y="417971"/>
                </a:moveTo>
                <a:cubicBezTo>
                  <a:pt x="1901242" y="417971"/>
                  <a:pt x="1912785" y="420430"/>
                  <a:pt x="1924329" y="422888"/>
                </a:cubicBezTo>
                <a:lnTo>
                  <a:pt x="1919712" y="452392"/>
                </a:lnTo>
                <a:cubicBezTo>
                  <a:pt x="1908168" y="449933"/>
                  <a:pt x="1896625" y="447475"/>
                  <a:pt x="1885081" y="445016"/>
                </a:cubicBezTo>
                <a:cubicBezTo>
                  <a:pt x="1885081" y="445016"/>
                  <a:pt x="1885081" y="445016"/>
                  <a:pt x="1889698" y="417971"/>
                </a:cubicBezTo>
                <a:close/>
                <a:moveTo>
                  <a:pt x="1814910" y="406907"/>
                </a:moveTo>
                <a:cubicBezTo>
                  <a:pt x="1826804" y="409278"/>
                  <a:pt x="1838697" y="409278"/>
                  <a:pt x="1852969" y="411649"/>
                </a:cubicBezTo>
                <a:lnTo>
                  <a:pt x="1848212" y="440099"/>
                </a:lnTo>
                <a:cubicBezTo>
                  <a:pt x="1836318" y="437728"/>
                  <a:pt x="1822046" y="435357"/>
                  <a:pt x="1810153" y="435357"/>
                </a:cubicBezTo>
                <a:cubicBezTo>
                  <a:pt x="1810153" y="435357"/>
                  <a:pt x="1810153" y="435357"/>
                  <a:pt x="1814910" y="406907"/>
                </a:cubicBezTo>
                <a:close/>
                <a:moveTo>
                  <a:pt x="1741040" y="397072"/>
                </a:moveTo>
                <a:cubicBezTo>
                  <a:pt x="1752603" y="397072"/>
                  <a:pt x="1766479" y="399443"/>
                  <a:pt x="1778042" y="401814"/>
                </a:cubicBezTo>
                <a:lnTo>
                  <a:pt x="1773417" y="430264"/>
                </a:lnTo>
                <a:cubicBezTo>
                  <a:pt x="1761854" y="427893"/>
                  <a:pt x="1750291" y="425522"/>
                  <a:pt x="1736415" y="425522"/>
                </a:cubicBezTo>
                <a:cubicBezTo>
                  <a:pt x="1736415" y="425522"/>
                  <a:pt x="1736415" y="425522"/>
                  <a:pt x="1741040" y="397072"/>
                </a:cubicBezTo>
                <a:close/>
                <a:moveTo>
                  <a:pt x="1666245" y="387238"/>
                </a:moveTo>
                <a:cubicBezTo>
                  <a:pt x="1678138" y="387238"/>
                  <a:pt x="1692410" y="389609"/>
                  <a:pt x="1704303" y="391980"/>
                </a:cubicBezTo>
                <a:lnTo>
                  <a:pt x="1701924" y="420430"/>
                </a:lnTo>
                <a:cubicBezTo>
                  <a:pt x="1687652" y="418059"/>
                  <a:pt x="1675759" y="415688"/>
                  <a:pt x="1663866" y="415688"/>
                </a:cubicBezTo>
                <a:cubicBezTo>
                  <a:pt x="1663866" y="415688"/>
                  <a:pt x="1663866" y="415688"/>
                  <a:pt x="1666245" y="387238"/>
                </a:cubicBezTo>
                <a:close/>
                <a:moveTo>
                  <a:pt x="1592436" y="377403"/>
                </a:moveTo>
                <a:cubicBezTo>
                  <a:pt x="1606289" y="379862"/>
                  <a:pt x="1617832" y="379862"/>
                  <a:pt x="1629376" y="382320"/>
                </a:cubicBezTo>
                <a:lnTo>
                  <a:pt x="1627067" y="411824"/>
                </a:lnTo>
                <a:cubicBezTo>
                  <a:pt x="1615524" y="409365"/>
                  <a:pt x="1601672" y="409365"/>
                  <a:pt x="1590128" y="406907"/>
                </a:cubicBezTo>
                <a:cubicBezTo>
                  <a:pt x="1590128" y="406907"/>
                  <a:pt x="1590128" y="406907"/>
                  <a:pt x="1592436" y="377403"/>
                </a:cubicBezTo>
                <a:close/>
                <a:moveTo>
                  <a:pt x="1517509" y="370027"/>
                </a:moveTo>
                <a:cubicBezTo>
                  <a:pt x="1531362" y="372486"/>
                  <a:pt x="1542905" y="372486"/>
                  <a:pt x="1554449" y="374944"/>
                </a:cubicBezTo>
                <a:lnTo>
                  <a:pt x="1552140" y="404448"/>
                </a:lnTo>
                <a:cubicBezTo>
                  <a:pt x="1540597" y="401989"/>
                  <a:pt x="1529053" y="401989"/>
                  <a:pt x="1515201" y="399531"/>
                </a:cubicBezTo>
                <a:cubicBezTo>
                  <a:pt x="1515201" y="399531"/>
                  <a:pt x="1515201" y="399531"/>
                  <a:pt x="1517509" y="370027"/>
                </a:cubicBezTo>
                <a:close/>
                <a:moveTo>
                  <a:pt x="1443771" y="362651"/>
                </a:moveTo>
                <a:cubicBezTo>
                  <a:pt x="1457624" y="365110"/>
                  <a:pt x="1469167" y="365110"/>
                  <a:pt x="1480711" y="367568"/>
                </a:cubicBezTo>
                <a:lnTo>
                  <a:pt x="1478402" y="397072"/>
                </a:lnTo>
                <a:cubicBezTo>
                  <a:pt x="1466859" y="394613"/>
                  <a:pt x="1455315" y="394613"/>
                  <a:pt x="1441463" y="392155"/>
                </a:cubicBezTo>
                <a:cubicBezTo>
                  <a:pt x="1441463" y="392155"/>
                  <a:pt x="1441463" y="392155"/>
                  <a:pt x="1443771" y="362651"/>
                </a:cubicBezTo>
                <a:close/>
                <a:moveTo>
                  <a:pt x="1368843" y="358964"/>
                </a:moveTo>
                <a:cubicBezTo>
                  <a:pt x="1382696" y="358964"/>
                  <a:pt x="1394239" y="358964"/>
                  <a:pt x="1405783" y="361328"/>
                </a:cubicBezTo>
                <a:lnTo>
                  <a:pt x="1403474" y="389698"/>
                </a:lnTo>
                <a:cubicBezTo>
                  <a:pt x="1391931" y="387334"/>
                  <a:pt x="1380387" y="387334"/>
                  <a:pt x="1366535" y="384970"/>
                </a:cubicBezTo>
                <a:cubicBezTo>
                  <a:pt x="1366535" y="384970"/>
                  <a:pt x="1366535" y="384970"/>
                  <a:pt x="1368843" y="358964"/>
                </a:cubicBezTo>
                <a:close/>
                <a:moveTo>
                  <a:pt x="1295175" y="351588"/>
                </a:moveTo>
                <a:lnTo>
                  <a:pt x="1332044" y="354047"/>
                </a:lnTo>
                <a:lnTo>
                  <a:pt x="1329665" y="382322"/>
                </a:lnTo>
                <a:lnTo>
                  <a:pt x="1295175" y="379863"/>
                </a:lnTo>
                <a:close/>
                <a:moveTo>
                  <a:pt x="1222626" y="346670"/>
                </a:moveTo>
                <a:lnTo>
                  <a:pt x="1257117" y="349129"/>
                </a:lnTo>
                <a:lnTo>
                  <a:pt x="1257117" y="377404"/>
                </a:lnTo>
                <a:lnTo>
                  <a:pt x="1220248" y="372486"/>
                </a:lnTo>
                <a:close/>
                <a:moveTo>
                  <a:pt x="1148888" y="339294"/>
                </a:moveTo>
                <a:lnTo>
                  <a:pt x="1185758" y="341753"/>
                </a:lnTo>
                <a:lnTo>
                  <a:pt x="1183379" y="370028"/>
                </a:lnTo>
                <a:lnTo>
                  <a:pt x="1146510" y="367569"/>
                </a:lnTo>
                <a:close/>
                <a:moveTo>
                  <a:pt x="1073960" y="334377"/>
                </a:moveTo>
                <a:lnTo>
                  <a:pt x="1110830" y="336836"/>
                </a:lnTo>
                <a:lnTo>
                  <a:pt x="1108451" y="365111"/>
                </a:lnTo>
                <a:lnTo>
                  <a:pt x="1071582" y="362652"/>
                </a:lnTo>
                <a:close/>
                <a:moveTo>
                  <a:pt x="999033" y="327001"/>
                </a:moveTo>
                <a:lnTo>
                  <a:pt x="1037092" y="331918"/>
                </a:lnTo>
                <a:lnTo>
                  <a:pt x="1034713" y="360193"/>
                </a:lnTo>
                <a:lnTo>
                  <a:pt x="996655" y="356505"/>
                </a:lnTo>
                <a:close/>
                <a:moveTo>
                  <a:pt x="925295" y="322084"/>
                </a:moveTo>
                <a:lnTo>
                  <a:pt x="962165" y="324543"/>
                </a:lnTo>
                <a:lnTo>
                  <a:pt x="959786" y="354047"/>
                </a:lnTo>
                <a:lnTo>
                  <a:pt x="922917" y="351588"/>
                </a:lnTo>
                <a:close/>
                <a:moveTo>
                  <a:pt x="850367" y="314708"/>
                </a:moveTo>
                <a:cubicBezTo>
                  <a:pt x="862261" y="317167"/>
                  <a:pt x="874154" y="317167"/>
                  <a:pt x="888426" y="319625"/>
                </a:cubicBezTo>
                <a:lnTo>
                  <a:pt x="886047" y="349129"/>
                </a:lnTo>
                <a:cubicBezTo>
                  <a:pt x="871775" y="346670"/>
                  <a:pt x="859882" y="346670"/>
                  <a:pt x="847989" y="344212"/>
                </a:cubicBezTo>
                <a:cubicBezTo>
                  <a:pt x="847989" y="344212"/>
                  <a:pt x="847989" y="344212"/>
                  <a:pt x="850367" y="314708"/>
                </a:cubicBezTo>
                <a:close/>
                <a:moveTo>
                  <a:pt x="776559" y="309790"/>
                </a:moveTo>
                <a:cubicBezTo>
                  <a:pt x="788103" y="309790"/>
                  <a:pt x="801955" y="312249"/>
                  <a:pt x="813499" y="312249"/>
                </a:cubicBezTo>
                <a:lnTo>
                  <a:pt x="811190" y="341753"/>
                </a:lnTo>
                <a:cubicBezTo>
                  <a:pt x="799647" y="339294"/>
                  <a:pt x="785794" y="339294"/>
                  <a:pt x="774251" y="339294"/>
                </a:cubicBezTo>
                <a:cubicBezTo>
                  <a:pt x="774251" y="339294"/>
                  <a:pt x="774251" y="339294"/>
                  <a:pt x="776559" y="309790"/>
                </a:cubicBezTo>
                <a:close/>
                <a:moveTo>
                  <a:pt x="701701" y="303643"/>
                </a:moveTo>
                <a:cubicBezTo>
                  <a:pt x="713595" y="303643"/>
                  <a:pt x="727867" y="306007"/>
                  <a:pt x="739760" y="306007"/>
                </a:cubicBezTo>
                <a:lnTo>
                  <a:pt x="737381" y="334377"/>
                </a:lnTo>
                <a:cubicBezTo>
                  <a:pt x="725488" y="334377"/>
                  <a:pt x="711216" y="332013"/>
                  <a:pt x="699323" y="329649"/>
                </a:cubicBezTo>
                <a:cubicBezTo>
                  <a:pt x="699323" y="329649"/>
                  <a:pt x="699323" y="329649"/>
                  <a:pt x="701701" y="303643"/>
                </a:cubicBezTo>
                <a:close/>
                <a:moveTo>
                  <a:pt x="627893" y="293809"/>
                </a:moveTo>
                <a:cubicBezTo>
                  <a:pt x="641746" y="296180"/>
                  <a:pt x="653289" y="296180"/>
                  <a:pt x="664833" y="298551"/>
                </a:cubicBezTo>
                <a:lnTo>
                  <a:pt x="662524" y="327001"/>
                </a:lnTo>
                <a:cubicBezTo>
                  <a:pt x="650981" y="324630"/>
                  <a:pt x="637128" y="324630"/>
                  <a:pt x="625585" y="322259"/>
                </a:cubicBezTo>
                <a:cubicBezTo>
                  <a:pt x="625585" y="322259"/>
                  <a:pt x="625585" y="322259"/>
                  <a:pt x="627893" y="293809"/>
                </a:cubicBezTo>
                <a:close/>
                <a:moveTo>
                  <a:pt x="555282" y="283974"/>
                </a:moveTo>
                <a:cubicBezTo>
                  <a:pt x="566845" y="286345"/>
                  <a:pt x="578408" y="288716"/>
                  <a:pt x="592284" y="288716"/>
                </a:cubicBezTo>
                <a:lnTo>
                  <a:pt x="587659" y="317166"/>
                </a:lnTo>
                <a:cubicBezTo>
                  <a:pt x="576095" y="314795"/>
                  <a:pt x="562220" y="314795"/>
                  <a:pt x="550657" y="312424"/>
                </a:cubicBezTo>
                <a:cubicBezTo>
                  <a:pt x="550657" y="312424"/>
                  <a:pt x="550657" y="312424"/>
                  <a:pt x="555282" y="283974"/>
                </a:cubicBezTo>
                <a:close/>
                <a:moveTo>
                  <a:pt x="481544" y="274140"/>
                </a:moveTo>
                <a:cubicBezTo>
                  <a:pt x="493107" y="274140"/>
                  <a:pt x="506983" y="276511"/>
                  <a:pt x="518546" y="278882"/>
                </a:cubicBezTo>
                <a:lnTo>
                  <a:pt x="513921" y="307332"/>
                </a:lnTo>
                <a:cubicBezTo>
                  <a:pt x="502357" y="304961"/>
                  <a:pt x="490794" y="302590"/>
                  <a:pt x="476919" y="302590"/>
                </a:cubicBezTo>
                <a:cubicBezTo>
                  <a:pt x="476919" y="302590"/>
                  <a:pt x="476919" y="302590"/>
                  <a:pt x="481544" y="274140"/>
                </a:cubicBezTo>
                <a:close/>
                <a:moveTo>
                  <a:pt x="408988" y="259388"/>
                </a:moveTo>
                <a:cubicBezTo>
                  <a:pt x="420532" y="261847"/>
                  <a:pt x="432075" y="264305"/>
                  <a:pt x="443619" y="266764"/>
                </a:cubicBezTo>
                <a:cubicBezTo>
                  <a:pt x="443619" y="266764"/>
                  <a:pt x="443619" y="266764"/>
                  <a:pt x="439001" y="296268"/>
                </a:cubicBezTo>
                <a:cubicBezTo>
                  <a:pt x="427458" y="293809"/>
                  <a:pt x="415914" y="291351"/>
                  <a:pt x="404371" y="288892"/>
                </a:cubicBezTo>
                <a:cubicBezTo>
                  <a:pt x="404371" y="288892"/>
                  <a:pt x="404371" y="288892"/>
                  <a:pt x="408988" y="259388"/>
                </a:cubicBezTo>
                <a:close/>
                <a:moveTo>
                  <a:pt x="337570" y="245865"/>
                </a:moveTo>
                <a:cubicBezTo>
                  <a:pt x="349133" y="248242"/>
                  <a:pt x="360696" y="250618"/>
                  <a:pt x="372259" y="252995"/>
                </a:cubicBezTo>
                <a:cubicBezTo>
                  <a:pt x="372259" y="252995"/>
                  <a:pt x="372259" y="252995"/>
                  <a:pt x="367634" y="281516"/>
                </a:cubicBezTo>
                <a:cubicBezTo>
                  <a:pt x="353758" y="279139"/>
                  <a:pt x="342195" y="276762"/>
                  <a:pt x="330632" y="274386"/>
                </a:cubicBezTo>
                <a:cubicBezTo>
                  <a:pt x="330632" y="274386"/>
                  <a:pt x="330632" y="274386"/>
                  <a:pt x="337570" y="245865"/>
                </a:cubicBezTo>
                <a:close/>
                <a:moveTo>
                  <a:pt x="265021" y="226196"/>
                </a:moveTo>
                <a:cubicBezTo>
                  <a:pt x="276584" y="228578"/>
                  <a:pt x="288147" y="233341"/>
                  <a:pt x="299710" y="235723"/>
                </a:cubicBezTo>
                <a:cubicBezTo>
                  <a:pt x="299710" y="235723"/>
                  <a:pt x="299710" y="235723"/>
                  <a:pt x="292772" y="264306"/>
                </a:cubicBezTo>
                <a:cubicBezTo>
                  <a:pt x="281209" y="259542"/>
                  <a:pt x="269646" y="257160"/>
                  <a:pt x="258083" y="252396"/>
                </a:cubicBezTo>
                <a:close/>
                <a:moveTo>
                  <a:pt x="195988" y="201610"/>
                </a:moveTo>
                <a:cubicBezTo>
                  <a:pt x="207568" y="204068"/>
                  <a:pt x="219148" y="208986"/>
                  <a:pt x="230729" y="213903"/>
                </a:cubicBezTo>
                <a:cubicBezTo>
                  <a:pt x="230729" y="213903"/>
                  <a:pt x="230729" y="213903"/>
                  <a:pt x="221465" y="240948"/>
                </a:cubicBezTo>
                <a:cubicBezTo>
                  <a:pt x="209884" y="238489"/>
                  <a:pt x="198304" y="233572"/>
                  <a:pt x="186724" y="228655"/>
                </a:cubicBezTo>
                <a:close/>
                <a:moveTo>
                  <a:pt x="130469" y="168417"/>
                </a:moveTo>
                <a:cubicBezTo>
                  <a:pt x="142065" y="175588"/>
                  <a:pt x="151342" y="180369"/>
                  <a:pt x="162938" y="185150"/>
                </a:cubicBezTo>
                <a:cubicBezTo>
                  <a:pt x="162938" y="185150"/>
                  <a:pt x="162938" y="185150"/>
                  <a:pt x="151342" y="211444"/>
                </a:cubicBezTo>
                <a:cubicBezTo>
                  <a:pt x="139746" y="206663"/>
                  <a:pt x="128150" y="199492"/>
                  <a:pt x="116554" y="194711"/>
                </a:cubicBezTo>
                <a:cubicBezTo>
                  <a:pt x="116554" y="194711"/>
                  <a:pt x="116554" y="194711"/>
                  <a:pt x="130469" y="168417"/>
                </a:cubicBezTo>
                <a:close/>
                <a:moveTo>
                  <a:pt x="74451" y="125391"/>
                </a:moveTo>
                <a:cubicBezTo>
                  <a:pt x="83728" y="134980"/>
                  <a:pt x="90686" y="142171"/>
                  <a:pt x="102282" y="149363"/>
                </a:cubicBezTo>
                <a:cubicBezTo>
                  <a:pt x="102282" y="149363"/>
                  <a:pt x="102282" y="149363"/>
                  <a:pt x="83728" y="173335"/>
                </a:cubicBezTo>
                <a:cubicBezTo>
                  <a:pt x="74451" y="163746"/>
                  <a:pt x="65175" y="156554"/>
                  <a:pt x="55898" y="146966"/>
                </a:cubicBezTo>
                <a:close/>
                <a:moveTo>
                  <a:pt x="37331" y="70071"/>
                </a:moveTo>
                <a:cubicBezTo>
                  <a:pt x="41957" y="79647"/>
                  <a:pt x="46582" y="89222"/>
                  <a:pt x="53520" y="98798"/>
                </a:cubicBezTo>
                <a:cubicBezTo>
                  <a:pt x="53520" y="98798"/>
                  <a:pt x="53520" y="98798"/>
                  <a:pt x="30394" y="115556"/>
                </a:cubicBezTo>
                <a:cubicBezTo>
                  <a:pt x="23456" y="103586"/>
                  <a:pt x="16518" y="91616"/>
                  <a:pt x="11893" y="79647"/>
                </a:cubicBezTo>
                <a:cubicBezTo>
                  <a:pt x="11893" y="79647"/>
                  <a:pt x="11893" y="79647"/>
                  <a:pt x="37331" y="70071"/>
                </a:cubicBezTo>
                <a:close/>
                <a:moveTo>
                  <a:pt x="0" y="0"/>
                </a:moveTo>
                <a:cubicBezTo>
                  <a:pt x="0" y="0"/>
                  <a:pt x="0" y="0"/>
                  <a:pt x="28544" y="0"/>
                </a:cubicBezTo>
                <a:cubicBezTo>
                  <a:pt x="28544" y="4773"/>
                  <a:pt x="28544" y="9545"/>
                  <a:pt x="28544" y="14318"/>
                </a:cubicBezTo>
                <a:cubicBezTo>
                  <a:pt x="28544" y="21477"/>
                  <a:pt x="28544" y="28636"/>
                  <a:pt x="28544" y="35795"/>
                </a:cubicBezTo>
                <a:lnTo>
                  <a:pt x="2378" y="40568"/>
                </a:lnTo>
                <a:cubicBezTo>
                  <a:pt x="0" y="31022"/>
                  <a:pt x="0" y="23863"/>
                  <a:pt x="0" y="14318"/>
                </a:cubicBezTo>
                <a:cubicBezTo>
                  <a:pt x="0" y="9545"/>
                  <a:pt x="0" y="4773"/>
                  <a:pt x="0" y="0"/>
                </a:cubicBezTo>
                <a:close/>
              </a:path>
            </a:pathLst>
          </a:custGeom>
          <a:solidFill>
            <a:schemeClr val="tx1"/>
          </a:solidFill>
          <a:ln w="9525">
            <a:solidFill>
              <a:schemeClr val="tx1"/>
            </a:solidFill>
            <a:round/>
          </a:ln>
        </p:spPr>
        <p:txBody>
          <a:bodyPr vert="horz" wrap="square" lIns="91422" tIns="45711" rIns="91422" bIns="45711" numCol="1" anchor="t" anchorCtr="0" compatLnSpc="1">
            <a:noAutofit/>
          </a:bodyPr>
          <a:lstStyle/>
          <a:p>
            <a:pPr defTabSz="228600"/>
            <a:endParaRPr lang="en-US" sz="1800">
              <a:solidFill>
                <a:srgbClr val="16152C"/>
              </a:solidFill>
            </a:endParaRPr>
          </a:p>
        </p:txBody>
      </p:sp>
      <p:sp>
        <p:nvSpPr>
          <p:cNvPr id="371" name="任意多边形: 形状"/>
          <p:cNvSpPr/>
          <p:nvPr>
            <p:custDataLst>
              <p:tags r:id="rId6"/>
            </p:custDataLst>
          </p:nvPr>
        </p:nvSpPr>
        <p:spPr bwMode="auto">
          <a:xfrm>
            <a:off x="5210911" y="3337897"/>
            <a:ext cx="5105775" cy="550739"/>
          </a:xfrm>
          <a:custGeom>
            <a:avLst/>
            <a:gdLst>
              <a:gd name="connsiteX0" fmla="*/ 9217 w 5105775"/>
              <a:gd name="connsiteY0" fmla="*/ 507712 h 550739"/>
              <a:gd name="connsiteX1" fmla="*/ 36869 w 5105775"/>
              <a:gd name="connsiteY1" fmla="*/ 514883 h 550739"/>
              <a:gd name="connsiteX2" fmla="*/ 27652 w 5105775"/>
              <a:gd name="connsiteY2" fmla="*/ 550739 h 550739"/>
              <a:gd name="connsiteX3" fmla="*/ 0 w 5105775"/>
              <a:gd name="connsiteY3" fmla="*/ 545958 h 550739"/>
              <a:gd name="connsiteX4" fmla="*/ 9217 w 5105775"/>
              <a:gd name="connsiteY4" fmla="*/ 507712 h 550739"/>
              <a:gd name="connsiteX5" fmla="*/ 42288 w 5105775"/>
              <a:gd name="connsiteY5" fmla="*/ 435182 h 550739"/>
              <a:gd name="connsiteX6" fmla="*/ 65414 w 5105775"/>
              <a:gd name="connsiteY6" fmla="*/ 449546 h 550739"/>
              <a:gd name="connsiteX7" fmla="*/ 49226 w 5105775"/>
              <a:gd name="connsiteY7" fmla="*/ 480668 h 550739"/>
              <a:gd name="connsiteX8" fmla="*/ 23787 w 5105775"/>
              <a:gd name="connsiteY8" fmla="*/ 468698 h 550739"/>
              <a:gd name="connsiteX9" fmla="*/ 42288 w 5105775"/>
              <a:gd name="connsiteY9" fmla="*/ 435182 h 550739"/>
              <a:gd name="connsiteX10" fmla="*/ 88512 w 5105775"/>
              <a:gd name="connsiteY10" fmla="*/ 370027 h 550739"/>
              <a:gd name="connsiteX11" fmla="*/ 107040 w 5105775"/>
              <a:gd name="connsiteY11" fmla="*/ 389204 h 550739"/>
              <a:gd name="connsiteX12" fmla="*/ 86196 w 5105775"/>
              <a:gd name="connsiteY12" fmla="*/ 417971 h 550739"/>
              <a:gd name="connsiteX13" fmla="*/ 63035 w 5105775"/>
              <a:gd name="connsiteY13" fmla="*/ 401190 h 550739"/>
              <a:gd name="connsiteX14" fmla="*/ 88512 w 5105775"/>
              <a:gd name="connsiteY14" fmla="*/ 370027 h 550739"/>
              <a:gd name="connsiteX15" fmla="*/ 144325 w 5105775"/>
              <a:gd name="connsiteY15" fmla="*/ 317167 h 550739"/>
              <a:gd name="connsiteX16" fmla="*/ 160559 w 5105775"/>
              <a:gd name="connsiteY16" fmla="*/ 338713 h 550739"/>
              <a:gd name="connsiteX17" fmla="*/ 132729 w 5105775"/>
              <a:gd name="connsiteY17" fmla="*/ 362653 h 550739"/>
              <a:gd name="connsiteX18" fmla="*/ 114175 w 5105775"/>
              <a:gd name="connsiteY18" fmla="*/ 341107 h 550739"/>
              <a:gd name="connsiteX19" fmla="*/ 144325 w 5105775"/>
              <a:gd name="connsiteY19" fmla="*/ 317167 h 550739"/>
              <a:gd name="connsiteX20" fmla="*/ 207300 w 5105775"/>
              <a:gd name="connsiteY20" fmla="*/ 274140 h 550739"/>
              <a:gd name="connsiteX21" fmla="*/ 221215 w 5105775"/>
              <a:gd name="connsiteY21" fmla="*/ 298044 h 550739"/>
              <a:gd name="connsiteX22" fmla="*/ 191066 w 5105775"/>
              <a:gd name="connsiteY22" fmla="*/ 317167 h 550739"/>
              <a:gd name="connsiteX23" fmla="*/ 174831 w 5105775"/>
              <a:gd name="connsiteY23" fmla="*/ 293263 h 550739"/>
              <a:gd name="connsiteX24" fmla="*/ 207300 w 5105775"/>
              <a:gd name="connsiteY24" fmla="*/ 274140 h 550739"/>
              <a:gd name="connsiteX25" fmla="*/ 4165018 w 5105775"/>
              <a:gd name="connsiteY25" fmla="*/ 245866 h 550739"/>
              <a:gd name="connsiteX26" fmla="*/ 4174235 w 5105775"/>
              <a:gd name="connsiteY26" fmla="*/ 245866 h 550739"/>
              <a:gd name="connsiteX27" fmla="*/ 4201887 w 5105775"/>
              <a:gd name="connsiteY27" fmla="*/ 245866 h 550739"/>
              <a:gd name="connsiteX28" fmla="*/ 4201887 w 5105775"/>
              <a:gd name="connsiteY28" fmla="*/ 274141 h 550739"/>
              <a:gd name="connsiteX29" fmla="*/ 4174235 w 5105775"/>
              <a:gd name="connsiteY29" fmla="*/ 274141 h 550739"/>
              <a:gd name="connsiteX30" fmla="*/ 4165018 w 5105775"/>
              <a:gd name="connsiteY30" fmla="*/ 274141 h 550739"/>
              <a:gd name="connsiteX31" fmla="*/ 4165018 w 5105775"/>
              <a:gd name="connsiteY31" fmla="*/ 245866 h 550739"/>
              <a:gd name="connsiteX32" fmla="*/ 4311306 w 5105775"/>
              <a:gd name="connsiteY32" fmla="*/ 243407 h 550739"/>
              <a:gd name="connsiteX33" fmla="*/ 4348245 w 5105775"/>
              <a:gd name="connsiteY33" fmla="*/ 243407 h 550739"/>
              <a:gd name="connsiteX34" fmla="*/ 4350554 w 5105775"/>
              <a:gd name="connsiteY34" fmla="*/ 271682 h 550739"/>
              <a:gd name="connsiteX35" fmla="*/ 4313615 w 5105775"/>
              <a:gd name="connsiteY35" fmla="*/ 271682 h 550739"/>
              <a:gd name="connsiteX36" fmla="*/ 4276815 w 5105775"/>
              <a:gd name="connsiteY36" fmla="*/ 243407 h 550739"/>
              <a:gd name="connsiteX37" fmla="*/ 4276815 w 5105775"/>
              <a:gd name="connsiteY37" fmla="*/ 271777 h 550739"/>
              <a:gd name="connsiteX38" fmla="*/ 4238757 w 5105775"/>
              <a:gd name="connsiteY38" fmla="*/ 274141 h 550739"/>
              <a:gd name="connsiteX39" fmla="*/ 4238757 w 5105775"/>
              <a:gd name="connsiteY39" fmla="*/ 245771 h 550739"/>
              <a:gd name="connsiteX40" fmla="*/ 4276815 w 5105775"/>
              <a:gd name="connsiteY40" fmla="*/ 243407 h 550739"/>
              <a:gd name="connsiteX41" fmla="*/ 4090091 w 5105775"/>
              <a:gd name="connsiteY41" fmla="*/ 243407 h 550739"/>
              <a:gd name="connsiteX42" fmla="*/ 4128149 w 5105775"/>
              <a:gd name="connsiteY42" fmla="*/ 245771 h 550739"/>
              <a:gd name="connsiteX43" fmla="*/ 4128149 w 5105775"/>
              <a:gd name="connsiteY43" fmla="*/ 274141 h 550739"/>
              <a:gd name="connsiteX44" fmla="*/ 4090091 w 5105775"/>
              <a:gd name="connsiteY44" fmla="*/ 271777 h 550739"/>
              <a:gd name="connsiteX45" fmla="*/ 4016283 w 5105775"/>
              <a:gd name="connsiteY45" fmla="*/ 243407 h 550739"/>
              <a:gd name="connsiteX46" fmla="*/ 4053222 w 5105775"/>
              <a:gd name="connsiteY46" fmla="*/ 243407 h 550739"/>
              <a:gd name="connsiteX47" fmla="*/ 4053222 w 5105775"/>
              <a:gd name="connsiteY47" fmla="*/ 271682 h 550739"/>
              <a:gd name="connsiteX48" fmla="*/ 4013974 w 5105775"/>
              <a:gd name="connsiteY48" fmla="*/ 271682 h 550739"/>
              <a:gd name="connsiteX49" fmla="*/ 4016283 w 5105775"/>
              <a:gd name="connsiteY49" fmla="*/ 243407 h 550739"/>
              <a:gd name="connsiteX50" fmla="*/ 3941426 w 5105775"/>
              <a:gd name="connsiteY50" fmla="*/ 240948 h 550739"/>
              <a:gd name="connsiteX51" fmla="*/ 3979484 w 5105775"/>
              <a:gd name="connsiteY51" fmla="*/ 243312 h 550739"/>
              <a:gd name="connsiteX52" fmla="*/ 3977105 w 5105775"/>
              <a:gd name="connsiteY52" fmla="*/ 271682 h 550739"/>
              <a:gd name="connsiteX53" fmla="*/ 3939047 w 5105775"/>
              <a:gd name="connsiteY53" fmla="*/ 269318 h 550739"/>
              <a:gd name="connsiteX54" fmla="*/ 3941426 w 5105775"/>
              <a:gd name="connsiteY54" fmla="*/ 240948 h 550739"/>
              <a:gd name="connsiteX55" fmla="*/ 4423102 w 5105775"/>
              <a:gd name="connsiteY55" fmla="*/ 238490 h 550739"/>
              <a:gd name="connsiteX56" fmla="*/ 4425481 w 5105775"/>
              <a:gd name="connsiteY56" fmla="*/ 266860 h 550739"/>
              <a:gd name="connsiteX57" fmla="*/ 4387423 w 5105775"/>
              <a:gd name="connsiteY57" fmla="*/ 269224 h 550739"/>
              <a:gd name="connsiteX58" fmla="*/ 4385044 w 5105775"/>
              <a:gd name="connsiteY58" fmla="*/ 240854 h 550739"/>
              <a:gd name="connsiteX59" fmla="*/ 4423102 w 5105775"/>
              <a:gd name="connsiteY59" fmla="*/ 238490 h 550739"/>
              <a:gd name="connsiteX60" fmla="*/ 3867617 w 5105775"/>
              <a:gd name="connsiteY60" fmla="*/ 238490 h 550739"/>
              <a:gd name="connsiteX61" fmla="*/ 3904556 w 5105775"/>
              <a:gd name="connsiteY61" fmla="*/ 240854 h 550739"/>
              <a:gd name="connsiteX62" fmla="*/ 3902247 w 5105775"/>
              <a:gd name="connsiteY62" fmla="*/ 269224 h 550739"/>
              <a:gd name="connsiteX63" fmla="*/ 3865308 w 5105775"/>
              <a:gd name="connsiteY63" fmla="*/ 266860 h 550739"/>
              <a:gd name="connsiteX64" fmla="*/ 3867617 w 5105775"/>
              <a:gd name="connsiteY64" fmla="*/ 238490 h 550739"/>
              <a:gd name="connsiteX65" fmla="*/ 274735 w 5105775"/>
              <a:gd name="connsiteY65" fmla="*/ 238490 h 550739"/>
              <a:gd name="connsiteX66" fmla="*/ 286628 w 5105775"/>
              <a:gd name="connsiteY66" fmla="*/ 264740 h 550739"/>
              <a:gd name="connsiteX67" fmla="*/ 253327 w 5105775"/>
              <a:gd name="connsiteY67" fmla="*/ 279058 h 550739"/>
              <a:gd name="connsiteX68" fmla="*/ 239055 w 5105775"/>
              <a:gd name="connsiteY68" fmla="*/ 255194 h 550739"/>
              <a:gd name="connsiteX69" fmla="*/ 274735 w 5105775"/>
              <a:gd name="connsiteY69" fmla="*/ 238490 h 550739"/>
              <a:gd name="connsiteX70" fmla="*/ 3792690 w 5105775"/>
              <a:gd name="connsiteY70" fmla="*/ 236031 h 550739"/>
              <a:gd name="connsiteX71" fmla="*/ 3829629 w 5105775"/>
              <a:gd name="connsiteY71" fmla="*/ 236031 h 550739"/>
              <a:gd name="connsiteX72" fmla="*/ 3827321 w 5105775"/>
              <a:gd name="connsiteY72" fmla="*/ 264306 h 550739"/>
              <a:gd name="connsiteX73" fmla="*/ 3790381 w 5105775"/>
              <a:gd name="connsiteY73" fmla="*/ 264306 h 550739"/>
              <a:gd name="connsiteX74" fmla="*/ 3792690 w 5105775"/>
              <a:gd name="connsiteY74" fmla="*/ 236031 h 550739"/>
              <a:gd name="connsiteX75" fmla="*/ 4496910 w 5105775"/>
              <a:gd name="connsiteY75" fmla="*/ 233572 h 550739"/>
              <a:gd name="connsiteX76" fmla="*/ 4499219 w 5105775"/>
              <a:gd name="connsiteY76" fmla="*/ 261942 h 550739"/>
              <a:gd name="connsiteX77" fmla="*/ 4462280 w 5105775"/>
              <a:gd name="connsiteY77" fmla="*/ 264306 h 550739"/>
              <a:gd name="connsiteX78" fmla="*/ 4459971 w 5105775"/>
              <a:gd name="connsiteY78" fmla="*/ 235936 h 550739"/>
              <a:gd name="connsiteX79" fmla="*/ 4496910 w 5105775"/>
              <a:gd name="connsiteY79" fmla="*/ 233572 h 550739"/>
              <a:gd name="connsiteX80" fmla="*/ 3719022 w 5105775"/>
              <a:gd name="connsiteY80" fmla="*/ 231114 h 550739"/>
              <a:gd name="connsiteX81" fmla="*/ 3755891 w 5105775"/>
              <a:gd name="connsiteY81" fmla="*/ 233573 h 550739"/>
              <a:gd name="connsiteX82" fmla="*/ 3753513 w 5105775"/>
              <a:gd name="connsiteY82" fmla="*/ 261848 h 550739"/>
              <a:gd name="connsiteX83" fmla="*/ 3716643 w 5105775"/>
              <a:gd name="connsiteY83" fmla="*/ 259389 h 550739"/>
              <a:gd name="connsiteX84" fmla="*/ 3644024 w 5105775"/>
              <a:gd name="connsiteY84" fmla="*/ 228655 h 550739"/>
              <a:gd name="connsiteX85" fmla="*/ 3680963 w 5105775"/>
              <a:gd name="connsiteY85" fmla="*/ 228655 h 550739"/>
              <a:gd name="connsiteX86" fmla="*/ 3678655 w 5105775"/>
              <a:gd name="connsiteY86" fmla="*/ 256930 h 550739"/>
              <a:gd name="connsiteX87" fmla="*/ 3641715 w 5105775"/>
              <a:gd name="connsiteY87" fmla="*/ 256930 h 550739"/>
              <a:gd name="connsiteX88" fmla="*/ 3644024 w 5105775"/>
              <a:gd name="connsiteY88" fmla="*/ 228655 h 550739"/>
              <a:gd name="connsiteX89" fmla="*/ 4571838 w 5105775"/>
              <a:gd name="connsiteY89" fmla="*/ 226196 h 550739"/>
              <a:gd name="connsiteX90" fmla="*/ 4574147 w 5105775"/>
              <a:gd name="connsiteY90" fmla="*/ 254646 h 550739"/>
              <a:gd name="connsiteX91" fmla="*/ 4537208 w 5105775"/>
              <a:gd name="connsiteY91" fmla="*/ 259388 h 550739"/>
              <a:gd name="connsiteX92" fmla="*/ 4534899 w 5105775"/>
              <a:gd name="connsiteY92" fmla="*/ 230938 h 550739"/>
              <a:gd name="connsiteX93" fmla="*/ 4571838 w 5105775"/>
              <a:gd name="connsiteY93" fmla="*/ 226196 h 550739"/>
              <a:gd name="connsiteX94" fmla="*/ 3570356 w 5105775"/>
              <a:gd name="connsiteY94" fmla="*/ 223738 h 550739"/>
              <a:gd name="connsiteX95" fmla="*/ 3607225 w 5105775"/>
              <a:gd name="connsiteY95" fmla="*/ 226197 h 550739"/>
              <a:gd name="connsiteX96" fmla="*/ 3604847 w 5105775"/>
              <a:gd name="connsiteY96" fmla="*/ 254472 h 550739"/>
              <a:gd name="connsiteX97" fmla="*/ 3567977 w 5105775"/>
              <a:gd name="connsiteY97" fmla="*/ 252013 h 550739"/>
              <a:gd name="connsiteX98" fmla="*/ 4643268 w 5105775"/>
              <a:gd name="connsiteY98" fmla="*/ 218820 h 550739"/>
              <a:gd name="connsiteX99" fmla="*/ 4647885 w 5105775"/>
              <a:gd name="connsiteY99" fmla="*/ 245865 h 550739"/>
              <a:gd name="connsiteX100" fmla="*/ 4610946 w 5105775"/>
              <a:gd name="connsiteY100" fmla="*/ 250783 h 550739"/>
              <a:gd name="connsiteX101" fmla="*/ 4608637 w 5105775"/>
              <a:gd name="connsiteY101" fmla="*/ 223737 h 550739"/>
              <a:gd name="connsiteX102" fmla="*/ 4643268 w 5105775"/>
              <a:gd name="connsiteY102" fmla="*/ 218820 h 550739"/>
              <a:gd name="connsiteX103" fmla="*/ 3495429 w 5105775"/>
              <a:gd name="connsiteY103" fmla="*/ 218820 h 550739"/>
              <a:gd name="connsiteX104" fmla="*/ 3532298 w 5105775"/>
              <a:gd name="connsiteY104" fmla="*/ 221279 h 550739"/>
              <a:gd name="connsiteX105" fmla="*/ 3529920 w 5105775"/>
              <a:gd name="connsiteY105" fmla="*/ 250783 h 550739"/>
              <a:gd name="connsiteX106" fmla="*/ 3493050 w 5105775"/>
              <a:gd name="connsiteY106" fmla="*/ 248324 h 550739"/>
              <a:gd name="connsiteX107" fmla="*/ 3421691 w 5105775"/>
              <a:gd name="connsiteY107" fmla="*/ 213903 h 550739"/>
              <a:gd name="connsiteX108" fmla="*/ 3458560 w 5105775"/>
              <a:gd name="connsiteY108" fmla="*/ 216362 h 550739"/>
              <a:gd name="connsiteX109" fmla="*/ 3456182 w 5105775"/>
              <a:gd name="connsiteY109" fmla="*/ 245866 h 550739"/>
              <a:gd name="connsiteX110" fmla="*/ 3419312 w 5105775"/>
              <a:gd name="connsiteY110" fmla="*/ 243407 h 550739"/>
              <a:gd name="connsiteX111" fmla="*/ 3346762 w 5105775"/>
              <a:gd name="connsiteY111" fmla="*/ 208986 h 550739"/>
              <a:gd name="connsiteX112" fmla="*/ 3383631 w 5105775"/>
              <a:gd name="connsiteY112" fmla="*/ 211445 h 550739"/>
              <a:gd name="connsiteX113" fmla="*/ 3381253 w 5105775"/>
              <a:gd name="connsiteY113" fmla="*/ 240949 h 550739"/>
              <a:gd name="connsiteX114" fmla="*/ 3346762 w 5105775"/>
              <a:gd name="connsiteY114" fmla="*/ 238490 h 550739"/>
              <a:gd name="connsiteX115" fmla="*/ 343966 w 5105775"/>
              <a:gd name="connsiteY115" fmla="*/ 208986 h 550739"/>
              <a:gd name="connsiteX116" fmla="*/ 353230 w 5105775"/>
              <a:gd name="connsiteY116" fmla="*/ 236031 h 550739"/>
              <a:gd name="connsiteX117" fmla="*/ 318489 w 5105775"/>
              <a:gd name="connsiteY117" fmla="*/ 248324 h 550739"/>
              <a:gd name="connsiteX118" fmla="*/ 309225 w 5105775"/>
              <a:gd name="connsiteY118" fmla="*/ 221279 h 550739"/>
              <a:gd name="connsiteX119" fmla="*/ 343966 w 5105775"/>
              <a:gd name="connsiteY119" fmla="*/ 208986 h 550739"/>
              <a:gd name="connsiteX120" fmla="*/ 4718188 w 5105775"/>
              <a:gd name="connsiteY120" fmla="*/ 206527 h 550739"/>
              <a:gd name="connsiteX121" fmla="*/ 4722813 w 5105775"/>
              <a:gd name="connsiteY121" fmla="*/ 233572 h 550739"/>
              <a:gd name="connsiteX122" fmla="*/ 4685811 w 5105775"/>
              <a:gd name="connsiteY122" fmla="*/ 240948 h 550739"/>
              <a:gd name="connsiteX123" fmla="*/ 4681186 w 5105775"/>
              <a:gd name="connsiteY123" fmla="*/ 211444 h 550739"/>
              <a:gd name="connsiteX124" fmla="*/ 4718188 w 5105775"/>
              <a:gd name="connsiteY124" fmla="*/ 206527 h 550739"/>
              <a:gd name="connsiteX125" fmla="*/ 3271835 w 5105775"/>
              <a:gd name="connsiteY125" fmla="*/ 204069 h 550739"/>
              <a:gd name="connsiteX126" fmla="*/ 3309893 w 5105775"/>
              <a:gd name="connsiteY126" fmla="*/ 206528 h 550739"/>
              <a:gd name="connsiteX127" fmla="*/ 3309893 w 5105775"/>
              <a:gd name="connsiteY127" fmla="*/ 236032 h 550739"/>
              <a:gd name="connsiteX128" fmla="*/ 3271835 w 5105775"/>
              <a:gd name="connsiteY128" fmla="*/ 233573 h 550739"/>
              <a:gd name="connsiteX129" fmla="*/ 3198097 w 5105775"/>
              <a:gd name="connsiteY129" fmla="*/ 196693 h 550739"/>
              <a:gd name="connsiteX130" fmla="*/ 3234966 w 5105775"/>
              <a:gd name="connsiteY130" fmla="*/ 199152 h 550739"/>
              <a:gd name="connsiteX131" fmla="*/ 3234966 w 5105775"/>
              <a:gd name="connsiteY131" fmla="*/ 228656 h 550739"/>
              <a:gd name="connsiteX132" fmla="*/ 3198097 w 5105775"/>
              <a:gd name="connsiteY132" fmla="*/ 226197 h 550739"/>
              <a:gd name="connsiteX133" fmla="*/ 3125548 w 5105775"/>
              <a:gd name="connsiteY133" fmla="*/ 193004 h 550739"/>
              <a:gd name="connsiteX134" fmla="*/ 3163606 w 5105775"/>
              <a:gd name="connsiteY134" fmla="*/ 195463 h 550739"/>
              <a:gd name="connsiteX135" fmla="*/ 3161228 w 5105775"/>
              <a:gd name="connsiteY135" fmla="*/ 223738 h 550739"/>
              <a:gd name="connsiteX136" fmla="*/ 3123169 w 5105775"/>
              <a:gd name="connsiteY136" fmla="*/ 221279 h 550739"/>
              <a:gd name="connsiteX137" fmla="*/ 4789602 w 5105775"/>
              <a:gd name="connsiteY137" fmla="*/ 190546 h 550739"/>
              <a:gd name="connsiteX138" fmla="*/ 4796550 w 5105775"/>
              <a:gd name="connsiteY138" fmla="*/ 219067 h 550739"/>
              <a:gd name="connsiteX139" fmla="*/ 4759493 w 5105775"/>
              <a:gd name="connsiteY139" fmla="*/ 226197 h 550739"/>
              <a:gd name="connsiteX140" fmla="*/ 4752545 w 5105775"/>
              <a:gd name="connsiteY140" fmla="*/ 200053 h 550739"/>
              <a:gd name="connsiteX141" fmla="*/ 4789602 w 5105775"/>
              <a:gd name="connsiteY141" fmla="*/ 190546 h 550739"/>
              <a:gd name="connsiteX142" fmla="*/ 3051810 w 5105775"/>
              <a:gd name="connsiteY142" fmla="*/ 188087 h 550739"/>
              <a:gd name="connsiteX143" fmla="*/ 3088679 w 5105775"/>
              <a:gd name="connsiteY143" fmla="*/ 190546 h 550739"/>
              <a:gd name="connsiteX144" fmla="*/ 3086301 w 5105775"/>
              <a:gd name="connsiteY144" fmla="*/ 218821 h 550739"/>
              <a:gd name="connsiteX145" fmla="*/ 3049431 w 5105775"/>
              <a:gd name="connsiteY145" fmla="*/ 216362 h 550739"/>
              <a:gd name="connsiteX146" fmla="*/ 416452 w 5105775"/>
              <a:gd name="connsiteY146" fmla="*/ 183170 h 550739"/>
              <a:gd name="connsiteX147" fmla="*/ 423400 w 5105775"/>
              <a:gd name="connsiteY147" fmla="*/ 211806 h 550739"/>
              <a:gd name="connsiteX148" fmla="*/ 388659 w 5105775"/>
              <a:gd name="connsiteY148" fmla="*/ 223738 h 550739"/>
              <a:gd name="connsiteX149" fmla="*/ 379395 w 5105775"/>
              <a:gd name="connsiteY149" fmla="*/ 195102 h 550739"/>
              <a:gd name="connsiteX150" fmla="*/ 416452 w 5105775"/>
              <a:gd name="connsiteY150" fmla="*/ 183170 h 550739"/>
              <a:gd name="connsiteX151" fmla="*/ 2976883 w 5105775"/>
              <a:gd name="connsiteY151" fmla="*/ 180711 h 550739"/>
              <a:gd name="connsiteX152" fmla="*/ 3014941 w 5105775"/>
              <a:gd name="connsiteY152" fmla="*/ 183170 h 550739"/>
              <a:gd name="connsiteX153" fmla="*/ 3012563 w 5105775"/>
              <a:gd name="connsiteY153" fmla="*/ 211445 h 550739"/>
              <a:gd name="connsiteX154" fmla="*/ 2974504 w 5105775"/>
              <a:gd name="connsiteY154" fmla="*/ 208986 h 550739"/>
              <a:gd name="connsiteX155" fmla="*/ 2903145 w 5105775"/>
              <a:gd name="connsiteY155" fmla="*/ 175794 h 550739"/>
              <a:gd name="connsiteX156" fmla="*/ 2940014 w 5105775"/>
              <a:gd name="connsiteY156" fmla="*/ 178253 h 550739"/>
              <a:gd name="connsiteX157" fmla="*/ 2937636 w 5105775"/>
              <a:gd name="connsiteY157" fmla="*/ 206528 h 550739"/>
              <a:gd name="connsiteX158" fmla="*/ 2900766 w 5105775"/>
              <a:gd name="connsiteY158" fmla="*/ 204069 h 550739"/>
              <a:gd name="connsiteX159" fmla="*/ 4859836 w 5105775"/>
              <a:gd name="connsiteY159" fmla="*/ 170876 h 550739"/>
              <a:gd name="connsiteX160" fmla="*/ 4869100 w 5105775"/>
              <a:gd name="connsiteY160" fmla="*/ 197076 h 550739"/>
              <a:gd name="connsiteX161" fmla="*/ 4832043 w 5105775"/>
              <a:gd name="connsiteY161" fmla="*/ 208986 h 550739"/>
              <a:gd name="connsiteX162" fmla="*/ 4825095 w 5105775"/>
              <a:gd name="connsiteY162" fmla="*/ 180403 h 550739"/>
              <a:gd name="connsiteX163" fmla="*/ 4859836 w 5105775"/>
              <a:gd name="connsiteY163" fmla="*/ 170876 h 550739"/>
              <a:gd name="connsiteX164" fmla="*/ 2828217 w 5105775"/>
              <a:gd name="connsiteY164" fmla="*/ 168418 h 550739"/>
              <a:gd name="connsiteX165" fmla="*/ 2866275 w 5105775"/>
              <a:gd name="connsiteY165" fmla="*/ 173335 h 550739"/>
              <a:gd name="connsiteX166" fmla="*/ 2863897 w 5105775"/>
              <a:gd name="connsiteY166" fmla="*/ 201610 h 550739"/>
              <a:gd name="connsiteX167" fmla="*/ 2825838 w 5105775"/>
              <a:gd name="connsiteY167" fmla="*/ 196693 h 550739"/>
              <a:gd name="connsiteX168" fmla="*/ 2754479 w 5105775"/>
              <a:gd name="connsiteY168" fmla="*/ 163500 h 550739"/>
              <a:gd name="connsiteX169" fmla="*/ 2791348 w 5105775"/>
              <a:gd name="connsiteY169" fmla="*/ 165959 h 550739"/>
              <a:gd name="connsiteX170" fmla="*/ 2788970 w 5105775"/>
              <a:gd name="connsiteY170" fmla="*/ 195463 h 550739"/>
              <a:gd name="connsiteX171" fmla="*/ 2752100 w 5105775"/>
              <a:gd name="connsiteY171" fmla="*/ 193004 h 550739"/>
              <a:gd name="connsiteX172" fmla="*/ 487812 w 5105775"/>
              <a:gd name="connsiteY172" fmla="*/ 163500 h 550739"/>
              <a:gd name="connsiteX173" fmla="*/ 494760 w 5105775"/>
              <a:gd name="connsiteY173" fmla="*/ 192082 h 550739"/>
              <a:gd name="connsiteX174" fmla="*/ 460019 w 5105775"/>
              <a:gd name="connsiteY174" fmla="*/ 201610 h 550739"/>
              <a:gd name="connsiteX175" fmla="*/ 450755 w 5105775"/>
              <a:gd name="connsiteY175" fmla="*/ 173027 h 550739"/>
              <a:gd name="connsiteX176" fmla="*/ 487812 w 5105775"/>
              <a:gd name="connsiteY176" fmla="*/ 163500 h 550739"/>
              <a:gd name="connsiteX177" fmla="*/ 2679551 w 5105775"/>
              <a:gd name="connsiteY177" fmla="*/ 158583 h 550739"/>
              <a:gd name="connsiteX178" fmla="*/ 2716420 w 5105775"/>
              <a:gd name="connsiteY178" fmla="*/ 161042 h 550739"/>
              <a:gd name="connsiteX179" fmla="*/ 2715231 w 5105775"/>
              <a:gd name="connsiteY179" fmla="*/ 190546 h 550739"/>
              <a:gd name="connsiteX180" fmla="*/ 2677172 w 5105775"/>
              <a:gd name="connsiteY180" fmla="*/ 185628 h 550739"/>
              <a:gd name="connsiteX181" fmla="*/ 2605813 w 5105775"/>
              <a:gd name="connsiteY181" fmla="*/ 151207 h 550739"/>
              <a:gd name="connsiteX182" fmla="*/ 2642682 w 5105775"/>
              <a:gd name="connsiteY182" fmla="*/ 153666 h 550739"/>
              <a:gd name="connsiteX183" fmla="*/ 2640304 w 5105775"/>
              <a:gd name="connsiteY183" fmla="*/ 183170 h 550739"/>
              <a:gd name="connsiteX184" fmla="*/ 2603434 w 5105775"/>
              <a:gd name="connsiteY184" fmla="*/ 180711 h 550739"/>
              <a:gd name="connsiteX185" fmla="*/ 2530885 w 5105775"/>
              <a:gd name="connsiteY185" fmla="*/ 146290 h 550739"/>
              <a:gd name="connsiteX186" fmla="*/ 2567754 w 5105775"/>
              <a:gd name="connsiteY186" fmla="*/ 148749 h 550739"/>
              <a:gd name="connsiteX187" fmla="*/ 2565376 w 5105775"/>
              <a:gd name="connsiteY187" fmla="*/ 178253 h 550739"/>
              <a:gd name="connsiteX188" fmla="*/ 2528506 w 5105775"/>
              <a:gd name="connsiteY188" fmla="*/ 175794 h 550739"/>
              <a:gd name="connsiteX189" fmla="*/ 562684 w 5105775"/>
              <a:gd name="connsiteY189" fmla="*/ 146290 h 550739"/>
              <a:gd name="connsiteX190" fmla="*/ 567309 w 5105775"/>
              <a:gd name="connsiteY190" fmla="*/ 175794 h 550739"/>
              <a:gd name="connsiteX191" fmla="*/ 530307 w 5105775"/>
              <a:gd name="connsiteY191" fmla="*/ 183170 h 550739"/>
              <a:gd name="connsiteX192" fmla="*/ 525682 w 5105775"/>
              <a:gd name="connsiteY192" fmla="*/ 156125 h 550739"/>
              <a:gd name="connsiteX193" fmla="*/ 562684 w 5105775"/>
              <a:gd name="connsiteY193" fmla="*/ 146290 h 550739"/>
              <a:gd name="connsiteX194" fmla="*/ 4927376 w 5105775"/>
              <a:gd name="connsiteY194" fmla="*/ 143831 h 550739"/>
              <a:gd name="connsiteX195" fmla="*/ 4939269 w 5105775"/>
              <a:gd name="connsiteY195" fmla="*/ 170876 h 550739"/>
              <a:gd name="connsiteX196" fmla="*/ 4903590 w 5105775"/>
              <a:gd name="connsiteY196" fmla="*/ 185628 h 550739"/>
              <a:gd name="connsiteX197" fmla="*/ 4894075 w 5105775"/>
              <a:gd name="connsiteY197" fmla="*/ 158583 h 550739"/>
              <a:gd name="connsiteX198" fmla="*/ 4927376 w 5105775"/>
              <a:gd name="connsiteY198" fmla="*/ 143831 h 550739"/>
              <a:gd name="connsiteX199" fmla="*/ 2457147 w 5105775"/>
              <a:gd name="connsiteY199" fmla="*/ 140143 h 550739"/>
              <a:gd name="connsiteX200" fmla="*/ 2494016 w 5105775"/>
              <a:gd name="connsiteY200" fmla="*/ 143831 h 550739"/>
              <a:gd name="connsiteX201" fmla="*/ 2491638 w 5105775"/>
              <a:gd name="connsiteY201" fmla="*/ 173335 h 550739"/>
              <a:gd name="connsiteX202" fmla="*/ 2454768 w 5105775"/>
              <a:gd name="connsiteY202" fmla="*/ 168418 h 550739"/>
              <a:gd name="connsiteX203" fmla="*/ 2382220 w 5105775"/>
              <a:gd name="connsiteY203" fmla="*/ 135226 h 550739"/>
              <a:gd name="connsiteX204" fmla="*/ 2419089 w 5105775"/>
              <a:gd name="connsiteY204" fmla="*/ 137685 h 550739"/>
              <a:gd name="connsiteX205" fmla="*/ 2416711 w 5105775"/>
              <a:gd name="connsiteY205" fmla="*/ 165960 h 550739"/>
              <a:gd name="connsiteX206" fmla="*/ 2379841 w 5105775"/>
              <a:gd name="connsiteY206" fmla="*/ 163501 h 550739"/>
              <a:gd name="connsiteX207" fmla="*/ 635100 w 5105775"/>
              <a:gd name="connsiteY207" fmla="*/ 135226 h 550739"/>
              <a:gd name="connsiteX208" fmla="*/ 639857 w 5105775"/>
              <a:gd name="connsiteY208" fmla="*/ 161305 h 550739"/>
              <a:gd name="connsiteX209" fmla="*/ 604177 w 5105775"/>
              <a:gd name="connsiteY209" fmla="*/ 168418 h 550739"/>
              <a:gd name="connsiteX210" fmla="*/ 597041 w 5105775"/>
              <a:gd name="connsiteY210" fmla="*/ 139968 h 550739"/>
              <a:gd name="connsiteX211" fmla="*/ 635100 w 5105775"/>
              <a:gd name="connsiteY211" fmla="*/ 135226 h 550739"/>
              <a:gd name="connsiteX212" fmla="*/ 2308482 w 5105775"/>
              <a:gd name="connsiteY212" fmla="*/ 130309 h 550739"/>
              <a:gd name="connsiteX213" fmla="*/ 2345351 w 5105775"/>
              <a:gd name="connsiteY213" fmla="*/ 132768 h 550739"/>
              <a:gd name="connsiteX214" fmla="*/ 2342973 w 5105775"/>
              <a:gd name="connsiteY214" fmla="*/ 161043 h 550739"/>
              <a:gd name="connsiteX215" fmla="*/ 2306103 w 5105775"/>
              <a:gd name="connsiteY215" fmla="*/ 158584 h 550739"/>
              <a:gd name="connsiteX216" fmla="*/ 2233554 w 5105775"/>
              <a:gd name="connsiteY216" fmla="*/ 125392 h 550739"/>
              <a:gd name="connsiteX217" fmla="*/ 2270423 w 5105775"/>
              <a:gd name="connsiteY217" fmla="*/ 127851 h 550739"/>
              <a:gd name="connsiteX218" fmla="*/ 2268045 w 5105775"/>
              <a:gd name="connsiteY218" fmla="*/ 156126 h 550739"/>
              <a:gd name="connsiteX219" fmla="*/ 2233554 w 5105775"/>
              <a:gd name="connsiteY219" fmla="*/ 153667 h 550739"/>
              <a:gd name="connsiteX220" fmla="*/ 708971 w 5105775"/>
              <a:gd name="connsiteY220" fmla="*/ 122933 h 550739"/>
              <a:gd name="connsiteX221" fmla="*/ 713596 w 5105775"/>
              <a:gd name="connsiteY221" fmla="*/ 151383 h 550739"/>
              <a:gd name="connsiteX222" fmla="*/ 676594 w 5105775"/>
              <a:gd name="connsiteY222" fmla="*/ 156125 h 550739"/>
              <a:gd name="connsiteX223" fmla="*/ 671969 w 5105775"/>
              <a:gd name="connsiteY223" fmla="*/ 127675 h 550739"/>
              <a:gd name="connsiteX224" fmla="*/ 708971 w 5105775"/>
              <a:gd name="connsiteY224" fmla="*/ 122933 h 550739"/>
              <a:gd name="connsiteX225" fmla="*/ 2159815 w 5105775"/>
              <a:gd name="connsiteY225" fmla="*/ 120474 h 550739"/>
              <a:gd name="connsiteX226" fmla="*/ 2196684 w 5105775"/>
              <a:gd name="connsiteY226" fmla="*/ 122933 h 550739"/>
              <a:gd name="connsiteX227" fmla="*/ 2196684 w 5105775"/>
              <a:gd name="connsiteY227" fmla="*/ 151208 h 550739"/>
              <a:gd name="connsiteX228" fmla="*/ 2159815 w 5105775"/>
              <a:gd name="connsiteY228" fmla="*/ 148749 h 550739"/>
              <a:gd name="connsiteX229" fmla="*/ 2087267 w 5105775"/>
              <a:gd name="connsiteY229" fmla="*/ 115557 h 550739"/>
              <a:gd name="connsiteX230" fmla="*/ 2124136 w 5105775"/>
              <a:gd name="connsiteY230" fmla="*/ 118016 h 550739"/>
              <a:gd name="connsiteX231" fmla="*/ 2121758 w 5105775"/>
              <a:gd name="connsiteY231" fmla="*/ 146291 h 550739"/>
              <a:gd name="connsiteX232" fmla="*/ 2084888 w 5105775"/>
              <a:gd name="connsiteY232" fmla="*/ 143832 h 550739"/>
              <a:gd name="connsiteX233" fmla="*/ 783767 w 5105775"/>
              <a:gd name="connsiteY233" fmla="*/ 113098 h 550739"/>
              <a:gd name="connsiteX234" fmla="*/ 786145 w 5105775"/>
              <a:gd name="connsiteY234" fmla="*/ 141548 h 550739"/>
              <a:gd name="connsiteX235" fmla="*/ 750466 w 5105775"/>
              <a:gd name="connsiteY235" fmla="*/ 146290 h 550739"/>
              <a:gd name="connsiteX236" fmla="*/ 745708 w 5105775"/>
              <a:gd name="connsiteY236" fmla="*/ 117840 h 550739"/>
              <a:gd name="connsiteX237" fmla="*/ 783767 w 5105775"/>
              <a:gd name="connsiteY237" fmla="*/ 113098 h 550739"/>
              <a:gd name="connsiteX238" fmla="*/ 2012339 w 5105775"/>
              <a:gd name="connsiteY238" fmla="*/ 110640 h 550739"/>
              <a:gd name="connsiteX239" fmla="*/ 2050397 w 5105775"/>
              <a:gd name="connsiteY239" fmla="*/ 113099 h 550739"/>
              <a:gd name="connsiteX240" fmla="*/ 2048019 w 5105775"/>
              <a:gd name="connsiteY240" fmla="*/ 142603 h 550739"/>
              <a:gd name="connsiteX241" fmla="*/ 2009960 w 5105775"/>
              <a:gd name="connsiteY241" fmla="*/ 140144 h 550739"/>
              <a:gd name="connsiteX242" fmla="*/ 4991957 w 5105775"/>
              <a:gd name="connsiteY242" fmla="*/ 108181 h 550739"/>
              <a:gd name="connsiteX243" fmla="*/ 5005872 w 5105775"/>
              <a:gd name="connsiteY243" fmla="*/ 132085 h 550739"/>
              <a:gd name="connsiteX244" fmla="*/ 4973403 w 5105775"/>
              <a:gd name="connsiteY244" fmla="*/ 151208 h 550739"/>
              <a:gd name="connsiteX245" fmla="*/ 4959488 w 5105775"/>
              <a:gd name="connsiteY245" fmla="*/ 127304 h 550739"/>
              <a:gd name="connsiteX246" fmla="*/ 4991957 w 5105775"/>
              <a:gd name="connsiteY246" fmla="*/ 108181 h 550739"/>
              <a:gd name="connsiteX247" fmla="*/ 1938601 w 5105775"/>
              <a:gd name="connsiteY247" fmla="*/ 105722 h 550739"/>
              <a:gd name="connsiteX248" fmla="*/ 1975470 w 5105775"/>
              <a:gd name="connsiteY248" fmla="*/ 108181 h 550739"/>
              <a:gd name="connsiteX249" fmla="*/ 1973092 w 5105775"/>
              <a:gd name="connsiteY249" fmla="*/ 137685 h 550739"/>
              <a:gd name="connsiteX250" fmla="*/ 1936222 w 5105775"/>
              <a:gd name="connsiteY250" fmla="*/ 135226 h 550739"/>
              <a:gd name="connsiteX251" fmla="*/ 857575 w 5105775"/>
              <a:gd name="connsiteY251" fmla="*/ 105722 h 550739"/>
              <a:gd name="connsiteX252" fmla="*/ 859883 w 5105775"/>
              <a:gd name="connsiteY252" fmla="*/ 135226 h 550739"/>
              <a:gd name="connsiteX253" fmla="*/ 822944 w 5105775"/>
              <a:gd name="connsiteY253" fmla="*/ 137685 h 550739"/>
              <a:gd name="connsiteX254" fmla="*/ 820635 w 5105775"/>
              <a:gd name="connsiteY254" fmla="*/ 108181 h 550739"/>
              <a:gd name="connsiteX255" fmla="*/ 857575 w 5105775"/>
              <a:gd name="connsiteY255" fmla="*/ 105722 h 550739"/>
              <a:gd name="connsiteX256" fmla="*/ 1863674 w 5105775"/>
              <a:gd name="connsiteY256" fmla="*/ 103264 h 550739"/>
              <a:gd name="connsiteX257" fmla="*/ 1901732 w 5105775"/>
              <a:gd name="connsiteY257" fmla="*/ 103264 h 550739"/>
              <a:gd name="connsiteX258" fmla="*/ 1899354 w 5105775"/>
              <a:gd name="connsiteY258" fmla="*/ 132768 h 550739"/>
              <a:gd name="connsiteX259" fmla="*/ 1861295 w 5105775"/>
              <a:gd name="connsiteY259" fmla="*/ 130309 h 550739"/>
              <a:gd name="connsiteX260" fmla="*/ 1789936 w 5105775"/>
              <a:gd name="connsiteY260" fmla="*/ 98346 h 550739"/>
              <a:gd name="connsiteX261" fmla="*/ 1826805 w 5105775"/>
              <a:gd name="connsiteY261" fmla="*/ 100805 h 550739"/>
              <a:gd name="connsiteX262" fmla="*/ 1824427 w 5105775"/>
              <a:gd name="connsiteY262" fmla="*/ 130309 h 550739"/>
              <a:gd name="connsiteX263" fmla="*/ 1787557 w 5105775"/>
              <a:gd name="connsiteY263" fmla="*/ 127850 h 550739"/>
              <a:gd name="connsiteX264" fmla="*/ 932432 w 5105775"/>
              <a:gd name="connsiteY264" fmla="*/ 98346 h 550739"/>
              <a:gd name="connsiteX265" fmla="*/ 934810 w 5105775"/>
              <a:gd name="connsiteY265" fmla="*/ 127850 h 550739"/>
              <a:gd name="connsiteX266" fmla="*/ 896752 w 5105775"/>
              <a:gd name="connsiteY266" fmla="*/ 132767 h 550739"/>
              <a:gd name="connsiteX267" fmla="*/ 894373 w 5105775"/>
              <a:gd name="connsiteY267" fmla="*/ 103263 h 550739"/>
              <a:gd name="connsiteX268" fmla="*/ 932432 w 5105775"/>
              <a:gd name="connsiteY268" fmla="*/ 98346 h 550739"/>
              <a:gd name="connsiteX269" fmla="*/ 1715008 w 5105775"/>
              <a:gd name="connsiteY269" fmla="*/ 95888 h 550739"/>
              <a:gd name="connsiteX270" fmla="*/ 1753066 w 5105775"/>
              <a:gd name="connsiteY270" fmla="*/ 95888 h 550739"/>
              <a:gd name="connsiteX271" fmla="*/ 1750688 w 5105775"/>
              <a:gd name="connsiteY271" fmla="*/ 125392 h 550739"/>
              <a:gd name="connsiteX272" fmla="*/ 1712629 w 5105775"/>
              <a:gd name="connsiteY272" fmla="*/ 125392 h 550739"/>
              <a:gd name="connsiteX273" fmla="*/ 1641200 w 5105775"/>
              <a:gd name="connsiteY273" fmla="*/ 93429 h 550739"/>
              <a:gd name="connsiteX274" fmla="*/ 1678139 w 5105775"/>
              <a:gd name="connsiteY274" fmla="*/ 93429 h 550739"/>
              <a:gd name="connsiteX275" fmla="*/ 1675831 w 5105775"/>
              <a:gd name="connsiteY275" fmla="*/ 122933 h 550739"/>
              <a:gd name="connsiteX276" fmla="*/ 1638891 w 5105775"/>
              <a:gd name="connsiteY276" fmla="*/ 122933 h 550739"/>
              <a:gd name="connsiteX277" fmla="*/ 1641200 w 5105775"/>
              <a:gd name="connsiteY277" fmla="*/ 93429 h 550739"/>
              <a:gd name="connsiteX278" fmla="*/ 1006241 w 5105775"/>
              <a:gd name="connsiteY278" fmla="*/ 93429 h 550739"/>
              <a:gd name="connsiteX279" fmla="*/ 1008549 w 5105775"/>
              <a:gd name="connsiteY279" fmla="*/ 122933 h 550739"/>
              <a:gd name="connsiteX280" fmla="*/ 971610 w 5105775"/>
              <a:gd name="connsiteY280" fmla="*/ 125392 h 550739"/>
              <a:gd name="connsiteX281" fmla="*/ 969301 w 5105775"/>
              <a:gd name="connsiteY281" fmla="*/ 95888 h 550739"/>
              <a:gd name="connsiteX282" fmla="*/ 1006241 w 5105775"/>
              <a:gd name="connsiteY282" fmla="*/ 93429 h 550739"/>
              <a:gd name="connsiteX283" fmla="*/ 1566273 w 5105775"/>
              <a:gd name="connsiteY283" fmla="*/ 90970 h 550739"/>
              <a:gd name="connsiteX284" fmla="*/ 1603212 w 5105775"/>
              <a:gd name="connsiteY284" fmla="*/ 90970 h 550739"/>
              <a:gd name="connsiteX285" fmla="*/ 1600904 w 5105775"/>
              <a:gd name="connsiteY285" fmla="*/ 120474 h 550739"/>
              <a:gd name="connsiteX286" fmla="*/ 1563964 w 5105775"/>
              <a:gd name="connsiteY286" fmla="*/ 120474 h 550739"/>
              <a:gd name="connsiteX287" fmla="*/ 1566273 w 5105775"/>
              <a:gd name="connsiteY287" fmla="*/ 90970 h 550739"/>
              <a:gd name="connsiteX288" fmla="*/ 1081168 w 5105775"/>
              <a:gd name="connsiteY288" fmla="*/ 90970 h 550739"/>
              <a:gd name="connsiteX289" fmla="*/ 1083476 w 5105775"/>
              <a:gd name="connsiteY289" fmla="*/ 120474 h 550739"/>
              <a:gd name="connsiteX290" fmla="*/ 1046537 w 5105775"/>
              <a:gd name="connsiteY290" fmla="*/ 122933 h 550739"/>
              <a:gd name="connsiteX291" fmla="*/ 1044228 w 5105775"/>
              <a:gd name="connsiteY291" fmla="*/ 93429 h 550739"/>
              <a:gd name="connsiteX292" fmla="*/ 1081168 w 5105775"/>
              <a:gd name="connsiteY292" fmla="*/ 90970 h 550739"/>
              <a:gd name="connsiteX293" fmla="*/ 1490225 w 5105775"/>
              <a:gd name="connsiteY293" fmla="*/ 89741 h 550739"/>
              <a:gd name="connsiteX294" fmla="*/ 1529473 w 5105775"/>
              <a:gd name="connsiteY294" fmla="*/ 89741 h 550739"/>
              <a:gd name="connsiteX295" fmla="*/ 1527165 w 5105775"/>
              <a:gd name="connsiteY295" fmla="*/ 118016 h 550739"/>
              <a:gd name="connsiteX296" fmla="*/ 1490225 w 5105775"/>
              <a:gd name="connsiteY296" fmla="*/ 118016 h 550739"/>
              <a:gd name="connsiteX297" fmla="*/ 1490225 w 5105775"/>
              <a:gd name="connsiteY297" fmla="*/ 89741 h 550739"/>
              <a:gd name="connsiteX298" fmla="*/ 1154906 w 5105775"/>
              <a:gd name="connsiteY298" fmla="*/ 89741 h 550739"/>
              <a:gd name="connsiteX299" fmla="*/ 1157214 w 5105775"/>
              <a:gd name="connsiteY299" fmla="*/ 118111 h 550739"/>
              <a:gd name="connsiteX300" fmla="*/ 1120275 w 5105775"/>
              <a:gd name="connsiteY300" fmla="*/ 120475 h 550739"/>
              <a:gd name="connsiteX301" fmla="*/ 1117966 w 5105775"/>
              <a:gd name="connsiteY301" fmla="*/ 92105 h 550739"/>
              <a:gd name="connsiteX302" fmla="*/ 1154906 w 5105775"/>
              <a:gd name="connsiteY302" fmla="*/ 89741 h 550739"/>
              <a:gd name="connsiteX303" fmla="*/ 1415298 w 5105775"/>
              <a:gd name="connsiteY303" fmla="*/ 87282 h 550739"/>
              <a:gd name="connsiteX304" fmla="*/ 1452167 w 5105775"/>
              <a:gd name="connsiteY304" fmla="*/ 89646 h 550739"/>
              <a:gd name="connsiteX305" fmla="*/ 1452167 w 5105775"/>
              <a:gd name="connsiteY305" fmla="*/ 118016 h 550739"/>
              <a:gd name="connsiteX306" fmla="*/ 1415298 w 5105775"/>
              <a:gd name="connsiteY306" fmla="*/ 115652 h 550739"/>
              <a:gd name="connsiteX307" fmla="*/ 1415298 w 5105775"/>
              <a:gd name="connsiteY307" fmla="*/ 87282 h 550739"/>
              <a:gd name="connsiteX308" fmla="*/ 1341559 w 5105775"/>
              <a:gd name="connsiteY308" fmla="*/ 87282 h 550739"/>
              <a:gd name="connsiteX309" fmla="*/ 1378428 w 5105775"/>
              <a:gd name="connsiteY309" fmla="*/ 87282 h 550739"/>
              <a:gd name="connsiteX310" fmla="*/ 1378428 w 5105775"/>
              <a:gd name="connsiteY310" fmla="*/ 115557 h 550739"/>
              <a:gd name="connsiteX311" fmla="*/ 1341559 w 5105775"/>
              <a:gd name="connsiteY311" fmla="*/ 115557 h 550739"/>
              <a:gd name="connsiteX312" fmla="*/ 1341559 w 5105775"/>
              <a:gd name="connsiteY312" fmla="*/ 87282 h 550739"/>
              <a:gd name="connsiteX313" fmla="*/ 1266632 w 5105775"/>
              <a:gd name="connsiteY313" fmla="*/ 87282 h 550739"/>
              <a:gd name="connsiteX314" fmla="*/ 1303501 w 5105775"/>
              <a:gd name="connsiteY314" fmla="*/ 87282 h 550739"/>
              <a:gd name="connsiteX315" fmla="*/ 1303501 w 5105775"/>
              <a:gd name="connsiteY315" fmla="*/ 115557 h 550739"/>
              <a:gd name="connsiteX316" fmla="*/ 1266632 w 5105775"/>
              <a:gd name="connsiteY316" fmla="*/ 115557 h 550739"/>
              <a:gd name="connsiteX317" fmla="*/ 1266632 w 5105775"/>
              <a:gd name="connsiteY317" fmla="*/ 87282 h 550739"/>
              <a:gd name="connsiteX318" fmla="*/ 1229763 w 5105775"/>
              <a:gd name="connsiteY318" fmla="*/ 87282 h 550739"/>
              <a:gd name="connsiteX319" fmla="*/ 1229763 w 5105775"/>
              <a:gd name="connsiteY319" fmla="*/ 115652 h 550739"/>
              <a:gd name="connsiteX320" fmla="*/ 1192894 w 5105775"/>
              <a:gd name="connsiteY320" fmla="*/ 118016 h 550739"/>
              <a:gd name="connsiteX321" fmla="*/ 1192894 w 5105775"/>
              <a:gd name="connsiteY321" fmla="*/ 89646 h 550739"/>
              <a:gd name="connsiteX322" fmla="*/ 1229763 w 5105775"/>
              <a:gd name="connsiteY322" fmla="*/ 87282 h 550739"/>
              <a:gd name="connsiteX323" fmla="*/ 5045655 w 5105775"/>
              <a:gd name="connsiteY323" fmla="*/ 60237 h 550739"/>
              <a:gd name="connsiteX324" fmla="*/ 5066528 w 5105775"/>
              <a:gd name="connsiteY324" fmla="*/ 79414 h 550739"/>
              <a:gd name="connsiteX325" fmla="*/ 5038698 w 5105775"/>
              <a:gd name="connsiteY325" fmla="*/ 108181 h 550739"/>
              <a:gd name="connsiteX326" fmla="*/ 5020144 w 5105775"/>
              <a:gd name="connsiteY326" fmla="*/ 86606 h 550739"/>
              <a:gd name="connsiteX327" fmla="*/ 5045655 w 5105775"/>
              <a:gd name="connsiteY327" fmla="*/ 60237 h 550739"/>
              <a:gd name="connsiteX328" fmla="*/ 5080379 w 5105775"/>
              <a:gd name="connsiteY328" fmla="*/ 0 h 550739"/>
              <a:gd name="connsiteX329" fmla="*/ 5105775 w 5105775"/>
              <a:gd name="connsiteY329" fmla="*/ 9589 h 550739"/>
              <a:gd name="connsiteX330" fmla="*/ 5089614 w 5105775"/>
              <a:gd name="connsiteY330" fmla="*/ 47944 h 550739"/>
              <a:gd name="connsiteX331" fmla="*/ 5066527 w 5105775"/>
              <a:gd name="connsiteY331" fmla="*/ 31163 h 550739"/>
              <a:gd name="connsiteX332" fmla="*/ 5080379 w 5105775"/>
              <a:gd name="connsiteY332" fmla="*/ 0 h 550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Lst>
            <a:rect l="l" t="t" r="r" b="b"/>
            <a:pathLst>
              <a:path w="5105775" h="550739">
                <a:moveTo>
                  <a:pt x="9217" y="507712"/>
                </a:moveTo>
                <a:cubicBezTo>
                  <a:pt x="9217" y="507712"/>
                  <a:pt x="9217" y="507712"/>
                  <a:pt x="36869" y="514883"/>
                </a:cubicBezTo>
                <a:cubicBezTo>
                  <a:pt x="32261" y="526835"/>
                  <a:pt x="29956" y="538787"/>
                  <a:pt x="27652" y="550739"/>
                </a:cubicBezTo>
                <a:cubicBezTo>
                  <a:pt x="27652" y="550739"/>
                  <a:pt x="27652" y="550739"/>
                  <a:pt x="0" y="545958"/>
                </a:cubicBezTo>
                <a:cubicBezTo>
                  <a:pt x="2305" y="531616"/>
                  <a:pt x="4609" y="519664"/>
                  <a:pt x="9217" y="507712"/>
                </a:cubicBezTo>
                <a:close/>
                <a:moveTo>
                  <a:pt x="42288" y="435182"/>
                </a:moveTo>
                <a:cubicBezTo>
                  <a:pt x="42288" y="435182"/>
                  <a:pt x="42288" y="435182"/>
                  <a:pt x="65414" y="449546"/>
                </a:cubicBezTo>
                <a:cubicBezTo>
                  <a:pt x="60789" y="459122"/>
                  <a:pt x="53851" y="471092"/>
                  <a:pt x="49226" y="480668"/>
                </a:cubicBezTo>
                <a:cubicBezTo>
                  <a:pt x="49226" y="480668"/>
                  <a:pt x="49226" y="480668"/>
                  <a:pt x="23787" y="468698"/>
                </a:cubicBezTo>
                <a:cubicBezTo>
                  <a:pt x="28412" y="456728"/>
                  <a:pt x="35350" y="444758"/>
                  <a:pt x="42288" y="435182"/>
                </a:cubicBezTo>
                <a:close/>
                <a:moveTo>
                  <a:pt x="88512" y="370027"/>
                </a:moveTo>
                <a:cubicBezTo>
                  <a:pt x="88512" y="370027"/>
                  <a:pt x="88512" y="370027"/>
                  <a:pt x="107040" y="389204"/>
                </a:cubicBezTo>
                <a:cubicBezTo>
                  <a:pt x="100092" y="398793"/>
                  <a:pt x="93144" y="408382"/>
                  <a:pt x="86196" y="417971"/>
                </a:cubicBezTo>
                <a:cubicBezTo>
                  <a:pt x="86196" y="417971"/>
                  <a:pt x="86196" y="417971"/>
                  <a:pt x="63035" y="401190"/>
                </a:cubicBezTo>
                <a:cubicBezTo>
                  <a:pt x="69983" y="389204"/>
                  <a:pt x="79248" y="379616"/>
                  <a:pt x="88512" y="370027"/>
                </a:cubicBezTo>
                <a:close/>
                <a:moveTo>
                  <a:pt x="144325" y="317167"/>
                </a:moveTo>
                <a:lnTo>
                  <a:pt x="160559" y="338713"/>
                </a:lnTo>
                <a:cubicBezTo>
                  <a:pt x="151282" y="348289"/>
                  <a:pt x="142006" y="355471"/>
                  <a:pt x="132729" y="362653"/>
                </a:cubicBezTo>
                <a:cubicBezTo>
                  <a:pt x="132729" y="362653"/>
                  <a:pt x="132729" y="362653"/>
                  <a:pt x="114175" y="341107"/>
                </a:cubicBezTo>
                <a:cubicBezTo>
                  <a:pt x="123452" y="333925"/>
                  <a:pt x="135048" y="324349"/>
                  <a:pt x="144325" y="317167"/>
                </a:cubicBezTo>
                <a:close/>
                <a:moveTo>
                  <a:pt x="207300" y="274140"/>
                </a:moveTo>
                <a:cubicBezTo>
                  <a:pt x="207300" y="274140"/>
                  <a:pt x="207300" y="274140"/>
                  <a:pt x="221215" y="298044"/>
                </a:cubicBezTo>
                <a:cubicBezTo>
                  <a:pt x="211938" y="305215"/>
                  <a:pt x="200342" y="309996"/>
                  <a:pt x="191066" y="317167"/>
                </a:cubicBezTo>
                <a:cubicBezTo>
                  <a:pt x="191066" y="317167"/>
                  <a:pt x="191066" y="317167"/>
                  <a:pt x="174831" y="293263"/>
                </a:cubicBezTo>
                <a:cubicBezTo>
                  <a:pt x="186427" y="286092"/>
                  <a:pt x="195704" y="278921"/>
                  <a:pt x="207300" y="274140"/>
                </a:cubicBezTo>
                <a:close/>
                <a:moveTo>
                  <a:pt x="4165018" y="245866"/>
                </a:moveTo>
                <a:lnTo>
                  <a:pt x="4174235" y="245866"/>
                </a:lnTo>
                <a:cubicBezTo>
                  <a:pt x="4183452" y="245866"/>
                  <a:pt x="4192670" y="245866"/>
                  <a:pt x="4201887" y="245866"/>
                </a:cubicBezTo>
                <a:cubicBezTo>
                  <a:pt x="4201887" y="245866"/>
                  <a:pt x="4201887" y="245866"/>
                  <a:pt x="4201887" y="274141"/>
                </a:cubicBezTo>
                <a:cubicBezTo>
                  <a:pt x="4192670" y="274141"/>
                  <a:pt x="4183452" y="274141"/>
                  <a:pt x="4174235" y="274141"/>
                </a:cubicBezTo>
                <a:cubicBezTo>
                  <a:pt x="4174235" y="274141"/>
                  <a:pt x="4174235" y="274141"/>
                  <a:pt x="4165018" y="274141"/>
                </a:cubicBezTo>
                <a:cubicBezTo>
                  <a:pt x="4165018" y="274141"/>
                  <a:pt x="4165018" y="274141"/>
                  <a:pt x="4165018" y="245866"/>
                </a:cubicBezTo>
                <a:close/>
                <a:moveTo>
                  <a:pt x="4311306" y="243407"/>
                </a:moveTo>
                <a:cubicBezTo>
                  <a:pt x="4325158" y="243407"/>
                  <a:pt x="4336702" y="243407"/>
                  <a:pt x="4348245" y="243407"/>
                </a:cubicBezTo>
                <a:cubicBezTo>
                  <a:pt x="4348245" y="243407"/>
                  <a:pt x="4348245" y="243407"/>
                  <a:pt x="4350554" y="271682"/>
                </a:cubicBezTo>
                <a:cubicBezTo>
                  <a:pt x="4339010" y="271682"/>
                  <a:pt x="4325158" y="271682"/>
                  <a:pt x="4313615" y="271682"/>
                </a:cubicBezTo>
                <a:close/>
                <a:moveTo>
                  <a:pt x="4276815" y="243407"/>
                </a:moveTo>
                <a:cubicBezTo>
                  <a:pt x="4276815" y="243407"/>
                  <a:pt x="4276815" y="243407"/>
                  <a:pt x="4276815" y="271777"/>
                </a:cubicBezTo>
                <a:cubicBezTo>
                  <a:pt x="4262543" y="271777"/>
                  <a:pt x="4250650" y="274141"/>
                  <a:pt x="4238757" y="274141"/>
                </a:cubicBezTo>
                <a:lnTo>
                  <a:pt x="4238757" y="245771"/>
                </a:lnTo>
                <a:cubicBezTo>
                  <a:pt x="4250650" y="245771"/>
                  <a:pt x="4262543" y="243407"/>
                  <a:pt x="4276815" y="243407"/>
                </a:cubicBezTo>
                <a:close/>
                <a:moveTo>
                  <a:pt x="4090091" y="243407"/>
                </a:moveTo>
                <a:cubicBezTo>
                  <a:pt x="4101984" y="245771"/>
                  <a:pt x="4113877" y="245771"/>
                  <a:pt x="4128149" y="245771"/>
                </a:cubicBezTo>
                <a:cubicBezTo>
                  <a:pt x="4128149" y="245771"/>
                  <a:pt x="4128149" y="245771"/>
                  <a:pt x="4128149" y="274141"/>
                </a:cubicBezTo>
                <a:cubicBezTo>
                  <a:pt x="4113877" y="274141"/>
                  <a:pt x="4101984" y="274141"/>
                  <a:pt x="4090091" y="271777"/>
                </a:cubicBezTo>
                <a:close/>
                <a:moveTo>
                  <a:pt x="4016283" y="243407"/>
                </a:moveTo>
                <a:cubicBezTo>
                  <a:pt x="4027826" y="243407"/>
                  <a:pt x="4039370" y="243407"/>
                  <a:pt x="4053222" y="243407"/>
                </a:cubicBezTo>
                <a:lnTo>
                  <a:pt x="4053222" y="271682"/>
                </a:lnTo>
                <a:cubicBezTo>
                  <a:pt x="4039370" y="271682"/>
                  <a:pt x="4027826" y="271682"/>
                  <a:pt x="4013974" y="271682"/>
                </a:cubicBezTo>
                <a:cubicBezTo>
                  <a:pt x="4013974" y="271682"/>
                  <a:pt x="4013974" y="271682"/>
                  <a:pt x="4016283" y="243407"/>
                </a:cubicBezTo>
                <a:close/>
                <a:moveTo>
                  <a:pt x="3941426" y="240948"/>
                </a:moveTo>
                <a:cubicBezTo>
                  <a:pt x="3953319" y="240948"/>
                  <a:pt x="3965212" y="240948"/>
                  <a:pt x="3979484" y="243312"/>
                </a:cubicBezTo>
                <a:lnTo>
                  <a:pt x="3977105" y="271682"/>
                </a:lnTo>
                <a:cubicBezTo>
                  <a:pt x="3965212" y="269318"/>
                  <a:pt x="3953319" y="269318"/>
                  <a:pt x="3939047" y="269318"/>
                </a:cubicBezTo>
                <a:cubicBezTo>
                  <a:pt x="3939047" y="269318"/>
                  <a:pt x="3939047" y="269318"/>
                  <a:pt x="3941426" y="240948"/>
                </a:cubicBezTo>
                <a:close/>
                <a:moveTo>
                  <a:pt x="4423102" y="238490"/>
                </a:moveTo>
                <a:cubicBezTo>
                  <a:pt x="4423102" y="238490"/>
                  <a:pt x="4423102" y="238490"/>
                  <a:pt x="4425481" y="266860"/>
                </a:cubicBezTo>
                <a:cubicBezTo>
                  <a:pt x="4413588" y="266860"/>
                  <a:pt x="4399316" y="269224"/>
                  <a:pt x="4387423" y="269224"/>
                </a:cubicBezTo>
                <a:lnTo>
                  <a:pt x="4385044" y="240854"/>
                </a:lnTo>
                <a:cubicBezTo>
                  <a:pt x="4399316" y="240854"/>
                  <a:pt x="4411209" y="238490"/>
                  <a:pt x="4423102" y="238490"/>
                </a:cubicBezTo>
                <a:close/>
                <a:moveTo>
                  <a:pt x="3867617" y="238490"/>
                </a:moveTo>
                <a:cubicBezTo>
                  <a:pt x="3879160" y="238490"/>
                  <a:pt x="3893012" y="238490"/>
                  <a:pt x="3904556" y="240854"/>
                </a:cubicBezTo>
                <a:lnTo>
                  <a:pt x="3902247" y="269224"/>
                </a:lnTo>
                <a:cubicBezTo>
                  <a:pt x="3890704" y="266860"/>
                  <a:pt x="3879160" y="266860"/>
                  <a:pt x="3865308" y="266860"/>
                </a:cubicBezTo>
                <a:cubicBezTo>
                  <a:pt x="3865308" y="266860"/>
                  <a:pt x="3865308" y="266860"/>
                  <a:pt x="3867617" y="238490"/>
                </a:cubicBezTo>
                <a:close/>
                <a:moveTo>
                  <a:pt x="274735" y="238490"/>
                </a:moveTo>
                <a:cubicBezTo>
                  <a:pt x="274735" y="238490"/>
                  <a:pt x="274735" y="238490"/>
                  <a:pt x="286628" y="264740"/>
                </a:cubicBezTo>
                <a:cubicBezTo>
                  <a:pt x="274735" y="269512"/>
                  <a:pt x="262842" y="274285"/>
                  <a:pt x="253327" y="279058"/>
                </a:cubicBezTo>
                <a:cubicBezTo>
                  <a:pt x="253327" y="279058"/>
                  <a:pt x="253327" y="279058"/>
                  <a:pt x="239055" y="255194"/>
                </a:cubicBezTo>
                <a:cubicBezTo>
                  <a:pt x="250948" y="248035"/>
                  <a:pt x="262842" y="243263"/>
                  <a:pt x="274735" y="238490"/>
                </a:cubicBezTo>
                <a:close/>
                <a:moveTo>
                  <a:pt x="3792690" y="236031"/>
                </a:moveTo>
                <a:cubicBezTo>
                  <a:pt x="3804233" y="236031"/>
                  <a:pt x="3818086" y="236031"/>
                  <a:pt x="3829629" y="236031"/>
                </a:cubicBezTo>
                <a:lnTo>
                  <a:pt x="3827321" y="264306"/>
                </a:lnTo>
                <a:cubicBezTo>
                  <a:pt x="3815777" y="264306"/>
                  <a:pt x="3804233" y="264306"/>
                  <a:pt x="3790381" y="264306"/>
                </a:cubicBezTo>
                <a:cubicBezTo>
                  <a:pt x="3790381" y="264306"/>
                  <a:pt x="3790381" y="264306"/>
                  <a:pt x="3792690" y="236031"/>
                </a:cubicBezTo>
                <a:close/>
                <a:moveTo>
                  <a:pt x="4496910" y="233572"/>
                </a:moveTo>
                <a:cubicBezTo>
                  <a:pt x="4496910" y="233572"/>
                  <a:pt x="4496910" y="233572"/>
                  <a:pt x="4499219" y="261942"/>
                </a:cubicBezTo>
                <a:cubicBezTo>
                  <a:pt x="4487675" y="261942"/>
                  <a:pt x="4473823" y="264306"/>
                  <a:pt x="4462280" y="264306"/>
                </a:cubicBezTo>
                <a:cubicBezTo>
                  <a:pt x="4462280" y="264306"/>
                  <a:pt x="4462280" y="264306"/>
                  <a:pt x="4459971" y="235936"/>
                </a:cubicBezTo>
                <a:cubicBezTo>
                  <a:pt x="4473823" y="235936"/>
                  <a:pt x="4485367" y="235936"/>
                  <a:pt x="4496910" y="233572"/>
                </a:cubicBezTo>
                <a:close/>
                <a:moveTo>
                  <a:pt x="3719022" y="231114"/>
                </a:moveTo>
                <a:lnTo>
                  <a:pt x="3755891" y="233573"/>
                </a:lnTo>
                <a:lnTo>
                  <a:pt x="3753513" y="261848"/>
                </a:lnTo>
                <a:lnTo>
                  <a:pt x="3716643" y="259389"/>
                </a:lnTo>
                <a:close/>
                <a:moveTo>
                  <a:pt x="3644024" y="228655"/>
                </a:moveTo>
                <a:cubicBezTo>
                  <a:pt x="3655567" y="228655"/>
                  <a:pt x="3669420" y="228655"/>
                  <a:pt x="3680963" y="228655"/>
                </a:cubicBezTo>
                <a:lnTo>
                  <a:pt x="3678655" y="256930"/>
                </a:lnTo>
                <a:cubicBezTo>
                  <a:pt x="3667111" y="256930"/>
                  <a:pt x="3655567" y="256930"/>
                  <a:pt x="3641715" y="256930"/>
                </a:cubicBezTo>
                <a:cubicBezTo>
                  <a:pt x="3641715" y="256930"/>
                  <a:pt x="3641715" y="256930"/>
                  <a:pt x="3644024" y="228655"/>
                </a:cubicBezTo>
                <a:close/>
                <a:moveTo>
                  <a:pt x="4571838" y="226196"/>
                </a:moveTo>
                <a:cubicBezTo>
                  <a:pt x="4571838" y="226196"/>
                  <a:pt x="4571838" y="226196"/>
                  <a:pt x="4574147" y="254646"/>
                </a:cubicBezTo>
                <a:cubicBezTo>
                  <a:pt x="4562603" y="257017"/>
                  <a:pt x="4548751" y="257017"/>
                  <a:pt x="4537208" y="259388"/>
                </a:cubicBezTo>
                <a:lnTo>
                  <a:pt x="4534899" y="230938"/>
                </a:lnTo>
                <a:cubicBezTo>
                  <a:pt x="4546443" y="228567"/>
                  <a:pt x="4560295" y="228567"/>
                  <a:pt x="4571838" y="226196"/>
                </a:cubicBezTo>
                <a:close/>
                <a:moveTo>
                  <a:pt x="3570356" y="223738"/>
                </a:moveTo>
                <a:lnTo>
                  <a:pt x="3607225" y="226197"/>
                </a:lnTo>
                <a:lnTo>
                  <a:pt x="3604847" y="254472"/>
                </a:lnTo>
                <a:lnTo>
                  <a:pt x="3567977" y="252013"/>
                </a:lnTo>
                <a:close/>
                <a:moveTo>
                  <a:pt x="4643268" y="218820"/>
                </a:moveTo>
                <a:cubicBezTo>
                  <a:pt x="4643268" y="218820"/>
                  <a:pt x="4643268" y="218820"/>
                  <a:pt x="4647885" y="245865"/>
                </a:cubicBezTo>
                <a:cubicBezTo>
                  <a:pt x="4636341" y="248324"/>
                  <a:pt x="4622489" y="250783"/>
                  <a:pt x="4610946" y="250783"/>
                </a:cubicBezTo>
                <a:lnTo>
                  <a:pt x="4608637" y="223737"/>
                </a:lnTo>
                <a:cubicBezTo>
                  <a:pt x="4620181" y="221279"/>
                  <a:pt x="4631724" y="218820"/>
                  <a:pt x="4643268" y="218820"/>
                </a:cubicBezTo>
                <a:close/>
                <a:moveTo>
                  <a:pt x="3495429" y="218820"/>
                </a:moveTo>
                <a:lnTo>
                  <a:pt x="3532298" y="221279"/>
                </a:lnTo>
                <a:lnTo>
                  <a:pt x="3529920" y="250783"/>
                </a:lnTo>
                <a:lnTo>
                  <a:pt x="3493050" y="248324"/>
                </a:lnTo>
                <a:close/>
                <a:moveTo>
                  <a:pt x="3421691" y="213903"/>
                </a:moveTo>
                <a:lnTo>
                  <a:pt x="3458560" y="216362"/>
                </a:lnTo>
                <a:lnTo>
                  <a:pt x="3456182" y="245866"/>
                </a:lnTo>
                <a:lnTo>
                  <a:pt x="3419312" y="243407"/>
                </a:lnTo>
                <a:close/>
                <a:moveTo>
                  <a:pt x="3346762" y="208986"/>
                </a:moveTo>
                <a:lnTo>
                  <a:pt x="3383631" y="211445"/>
                </a:lnTo>
                <a:lnTo>
                  <a:pt x="3381253" y="240949"/>
                </a:lnTo>
                <a:lnTo>
                  <a:pt x="3346762" y="238490"/>
                </a:lnTo>
                <a:close/>
                <a:moveTo>
                  <a:pt x="343966" y="208986"/>
                </a:moveTo>
                <a:cubicBezTo>
                  <a:pt x="343966" y="208986"/>
                  <a:pt x="343966" y="208986"/>
                  <a:pt x="353230" y="236031"/>
                </a:cubicBezTo>
                <a:cubicBezTo>
                  <a:pt x="341650" y="240948"/>
                  <a:pt x="330070" y="245865"/>
                  <a:pt x="318489" y="248324"/>
                </a:cubicBezTo>
                <a:cubicBezTo>
                  <a:pt x="318489" y="248324"/>
                  <a:pt x="318489" y="248324"/>
                  <a:pt x="309225" y="221279"/>
                </a:cubicBezTo>
                <a:cubicBezTo>
                  <a:pt x="320806" y="216362"/>
                  <a:pt x="332386" y="211444"/>
                  <a:pt x="343966" y="208986"/>
                </a:cubicBezTo>
                <a:close/>
                <a:moveTo>
                  <a:pt x="4718188" y="206527"/>
                </a:moveTo>
                <a:lnTo>
                  <a:pt x="4722813" y="233572"/>
                </a:lnTo>
                <a:cubicBezTo>
                  <a:pt x="4711250" y="236031"/>
                  <a:pt x="4697374" y="238489"/>
                  <a:pt x="4685811" y="240948"/>
                </a:cubicBezTo>
                <a:cubicBezTo>
                  <a:pt x="4685811" y="240948"/>
                  <a:pt x="4685811" y="240948"/>
                  <a:pt x="4681186" y="211444"/>
                </a:cubicBezTo>
                <a:cubicBezTo>
                  <a:pt x="4692749" y="208986"/>
                  <a:pt x="4706625" y="208986"/>
                  <a:pt x="4718188" y="206527"/>
                </a:cubicBezTo>
                <a:close/>
                <a:moveTo>
                  <a:pt x="3271835" y="204069"/>
                </a:moveTo>
                <a:lnTo>
                  <a:pt x="3309893" y="206528"/>
                </a:lnTo>
                <a:lnTo>
                  <a:pt x="3309893" y="236032"/>
                </a:lnTo>
                <a:lnTo>
                  <a:pt x="3271835" y="233573"/>
                </a:lnTo>
                <a:close/>
                <a:moveTo>
                  <a:pt x="3198097" y="196693"/>
                </a:moveTo>
                <a:lnTo>
                  <a:pt x="3234966" y="199152"/>
                </a:lnTo>
                <a:lnTo>
                  <a:pt x="3234966" y="228656"/>
                </a:lnTo>
                <a:lnTo>
                  <a:pt x="3198097" y="226197"/>
                </a:lnTo>
                <a:close/>
                <a:moveTo>
                  <a:pt x="3125548" y="193004"/>
                </a:moveTo>
                <a:lnTo>
                  <a:pt x="3163606" y="195463"/>
                </a:lnTo>
                <a:lnTo>
                  <a:pt x="3161228" y="223738"/>
                </a:lnTo>
                <a:lnTo>
                  <a:pt x="3123169" y="221279"/>
                </a:lnTo>
                <a:close/>
                <a:moveTo>
                  <a:pt x="4789602" y="190546"/>
                </a:moveTo>
                <a:lnTo>
                  <a:pt x="4796550" y="219067"/>
                </a:lnTo>
                <a:cubicBezTo>
                  <a:pt x="4782654" y="221443"/>
                  <a:pt x="4771073" y="223820"/>
                  <a:pt x="4759493" y="226197"/>
                </a:cubicBezTo>
                <a:cubicBezTo>
                  <a:pt x="4759493" y="226197"/>
                  <a:pt x="4759493" y="226197"/>
                  <a:pt x="4752545" y="200053"/>
                </a:cubicBezTo>
                <a:cubicBezTo>
                  <a:pt x="4766441" y="197676"/>
                  <a:pt x="4778022" y="192923"/>
                  <a:pt x="4789602" y="190546"/>
                </a:cubicBezTo>
                <a:close/>
                <a:moveTo>
                  <a:pt x="3051810" y="188087"/>
                </a:moveTo>
                <a:lnTo>
                  <a:pt x="3088679" y="190546"/>
                </a:lnTo>
                <a:lnTo>
                  <a:pt x="3086301" y="218821"/>
                </a:lnTo>
                <a:lnTo>
                  <a:pt x="3049431" y="216362"/>
                </a:lnTo>
                <a:close/>
                <a:moveTo>
                  <a:pt x="416452" y="183170"/>
                </a:moveTo>
                <a:cubicBezTo>
                  <a:pt x="416452" y="183170"/>
                  <a:pt x="416452" y="183170"/>
                  <a:pt x="423400" y="211806"/>
                </a:cubicBezTo>
                <a:cubicBezTo>
                  <a:pt x="411820" y="214192"/>
                  <a:pt x="400240" y="218965"/>
                  <a:pt x="388659" y="223738"/>
                </a:cubicBezTo>
                <a:cubicBezTo>
                  <a:pt x="388659" y="223738"/>
                  <a:pt x="388659" y="223738"/>
                  <a:pt x="379395" y="195102"/>
                </a:cubicBezTo>
                <a:cubicBezTo>
                  <a:pt x="390976" y="192715"/>
                  <a:pt x="404872" y="187943"/>
                  <a:pt x="416452" y="183170"/>
                </a:cubicBezTo>
                <a:close/>
                <a:moveTo>
                  <a:pt x="2976883" y="180711"/>
                </a:moveTo>
                <a:lnTo>
                  <a:pt x="3014941" y="183170"/>
                </a:lnTo>
                <a:lnTo>
                  <a:pt x="3012563" y="211445"/>
                </a:lnTo>
                <a:lnTo>
                  <a:pt x="2974504" y="208986"/>
                </a:lnTo>
                <a:close/>
                <a:moveTo>
                  <a:pt x="2903145" y="175794"/>
                </a:moveTo>
                <a:lnTo>
                  <a:pt x="2940014" y="178253"/>
                </a:lnTo>
                <a:lnTo>
                  <a:pt x="2937636" y="206528"/>
                </a:lnTo>
                <a:lnTo>
                  <a:pt x="2900766" y="204069"/>
                </a:lnTo>
                <a:close/>
                <a:moveTo>
                  <a:pt x="4859836" y="170876"/>
                </a:moveTo>
                <a:cubicBezTo>
                  <a:pt x="4859836" y="170876"/>
                  <a:pt x="4859836" y="170876"/>
                  <a:pt x="4869100" y="197076"/>
                </a:cubicBezTo>
                <a:cubicBezTo>
                  <a:pt x="4857520" y="201840"/>
                  <a:pt x="4845939" y="204222"/>
                  <a:pt x="4832043" y="208986"/>
                </a:cubicBezTo>
                <a:lnTo>
                  <a:pt x="4825095" y="180403"/>
                </a:lnTo>
                <a:cubicBezTo>
                  <a:pt x="4836675" y="178021"/>
                  <a:pt x="4848256" y="173258"/>
                  <a:pt x="4859836" y="170876"/>
                </a:cubicBezTo>
                <a:close/>
                <a:moveTo>
                  <a:pt x="2828217" y="168418"/>
                </a:moveTo>
                <a:lnTo>
                  <a:pt x="2866275" y="173335"/>
                </a:lnTo>
                <a:lnTo>
                  <a:pt x="2863897" y="201610"/>
                </a:lnTo>
                <a:lnTo>
                  <a:pt x="2825838" y="196693"/>
                </a:lnTo>
                <a:close/>
                <a:moveTo>
                  <a:pt x="2754479" y="163500"/>
                </a:moveTo>
                <a:lnTo>
                  <a:pt x="2791348" y="165959"/>
                </a:lnTo>
                <a:lnTo>
                  <a:pt x="2788970" y="195463"/>
                </a:lnTo>
                <a:lnTo>
                  <a:pt x="2752100" y="193004"/>
                </a:lnTo>
                <a:close/>
                <a:moveTo>
                  <a:pt x="487812" y="163500"/>
                </a:moveTo>
                <a:cubicBezTo>
                  <a:pt x="487812" y="163500"/>
                  <a:pt x="487812" y="163500"/>
                  <a:pt x="494760" y="192082"/>
                </a:cubicBezTo>
                <a:cubicBezTo>
                  <a:pt x="483180" y="194464"/>
                  <a:pt x="471600" y="196846"/>
                  <a:pt x="460019" y="201610"/>
                </a:cubicBezTo>
                <a:cubicBezTo>
                  <a:pt x="460019" y="201610"/>
                  <a:pt x="460019" y="201610"/>
                  <a:pt x="450755" y="173027"/>
                </a:cubicBezTo>
                <a:cubicBezTo>
                  <a:pt x="464652" y="170645"/>
                  <a:pt x="476232" y="165882"/>
                  <a:pt x="487812" y="163500"/>
                </a:cubicBezTo>
                <a:close/>
                <a:moveTo>
                  <a:pt x="2679551" y="158583"/>
                </a:moveTo>
                <a:lnTo>
                  <a:pt x="2716420" y="161042"/>
                </a:lnTo>
                <a:lnTo>
                  <a:pt x="2715231" y="190546"/>
                </a:lnTo>
                <a:lnTo>
                  <a:pt x="2677172" y="185628"/>
                </a:lnTo>
                <a:close/>
                <a:moveTo>
                  <a:pt x="2605813" y="151207"/>
                </a:moveTo>
                <a:lnTo>
                  <a:pt x="2642682" y="153666"/>
                </a:lnTo>
                <a:lnTo>
                  <a:pt x="2640304" y="183170"/>
                </a:lnTo>
                <a:lnTo>
                  <a:pt x="2603434" y="180711"/>
                </a:lnTo>
                <a:close/>
                <a:moveTo>
                  <a:pt x="2530885" y="146290"/>
                </a:moveTo>
                <a:lnTo>
                  <a:pt x="2567754" y="148749"/>
                </a:lnTo>
                <a:lnTo>
                  <a:pt x="2565376" y="178253"/>
                </a:lnTo>
                <a:lnTo>
                  <a:pt x="2528506" y="175794"/>
                </a:lnTo>
                <a:close/>
                <a:moveTo>
                  <a:pt x="562684" y="146290"/>
                </a:moveTo>
                <a:cubicBezTo>
                  <a:pt x="562684" y="146290"/>
                  <a:pt x="562684" y="146290"/>
                  <a:pt x="567309" y="175794"/>
                </a:cubicBezTo>
                <a:cubicBezTo>
                  <a:pt x="555746" y="178253"/>
                  <a:pt x="541871" y="180711"/>
                  <a:pt x="530307" y="183170"/>
                </a:cubicBezTo>
                <a:cubicBezTo>
                  <a:pt x="530307" y="183170"/>
                  <a:pt x="530307" y="183170"/>
                  <a:pt x="525682" y="156125"/>
                </a:cubicBezTo>
                <a:cubicBezTo>
                  <a:pt x="537245" y="151207"/>
                  <a:pt x="548808" y="148749"/>
                  <a:pt x="562684" y="146290"/>
                </a:cubicBezTo>
                <a:close/>
                <a:moveTo>
                  <a:pt x="4927376" y="143831"/>
                </a:moveTo>
                <a:cubicBezTo>
                  <a:pt x="4927376" y="143831"/>
                  <a:pt x="4927376" y="143831"/>
                  <a:pt x="4939269" y="170876"/>
                </a:cubicBezTo>
                <a:cubicBezTo>
                  <a:pt x="4927376" y="175793"/>
                  <a:pt x="4915483" y="180711"/>
                  <a:pt x="4903590" y="185628"/>
                </a:cubicBezTo>
                <a:cubicBezTo>
                  <a:pt x="4903590" y="185628"/>
                  <a:pt x="4903590" y="185628"/>
                  <a:pt x="4894075" y="158583"/>
                </a:cubicBezTo>
                <a:cubicBezTo>
                  <a:pt x="4905968" y="153665"/>
                  <a:pt x="4917861" y="148748"/>
                  <a:pt x="4927376" y="143831"/>
                </a:cubicBezTo>
                <a:close/>
                <a:moveTo>
                  <a:pt x="2457147" y="140143"/>
                </a:moveTo>
                <a:lnTo>
                  <a:pt x="2494016" y="143831"/>
                </a:lnTo>
                <a:lnTo>
                  <a:pt x="2491638" y="173335"/>
                </a:lnTo>
                <a:lnTo>
                  <a:pt x="2454768" y="168418"/>
                </a:lnTo>
                <a:close/>
                <a:moveTo>
                  <a:pt x="2382220" y="135226"/>
                </a:moveTo>
                <a:lnTo>
                  <a:pt x="2419089" y="137685"/>
                </a:lnTo>
                <a:lnTo>
                  <a:pt x="2416711" y="165960"/>
                </a:lnTo>
                <a:lnTo>
                  <a:pt x="2379841" y="163501"/>
                </a:lnTo>
                <a:close/>
                <a:moveTo>
                  <a:pt x="635100" y="135226"/>
                </a:moveTo>
                <a:cubicBezTo>
                  <a:pt x="635100" y="135226"/>
                  <a:pt x="635100" y="135226"/>
                  <a:pt x="639857" y="161305"/>
                </a:cubicBezTo>
                <a:cubicBezTo>
                  <a:pt x="627964" y="163676"/>
                  <a:pt x="616071" y="166047"/>
                  <a:pt x="604177" y="168418"/>
                </a:cubicBezTo>
                <a:cubicBezTo>
                  <a:pt x="604177" y="168418"/>
                  <a:pt x="604177" y="168418"/>
                  <a:pt x="597041" y="139968"/>
                </a:cubicBezTo>
                <a:cubicBezTo>
                  <a:pt x="611313" y="137597"/>
                  <a:pt x="623207" y="135226"/>
                  <a:pt x="635100" y="135226"/>
                </a:cubicBezTo>
                <a:close/>
                <a:moveTo>
                  <a:pt x="2308482" y="130309"/>
                </a:moveTo>
                <a:lnTo>
                  <a:pt x="2345351" y="132768"/>
                </a:lnTo>
                <a:lnTo>
                  <a:pt x="2342973" y="161043"/>
                </a:lnTo>
                <a:lnTo>
                  <a:pt x="2306103" y="158584"/>
                </a:lnTo>
                <a:close/>
                <a:moveTo>
                  <a:pt x="2233554" y="125392"/>
                </a:moveTo>
                <a:lnTo>
                  <a:pt x="2270423" y="127851"/>
                </a:lnTo>
                <a:lnTo>
                  <a:pt x="2268045" y="156126"/>
                </a:lnTo>
                <a:lnTo>
                  <a:pt x="2233554" y="153667"/>
                </a:lnTo>
                <a:close/>
                <a:moveTo>
                  <a:pt x="708971" y="122933"/>
                </a:moveTo>
                <a:lnTo>
                  <a:pt x="713596" y="151383"/>
                </a:lnTo>
                <a:cubicBezTo>
                  <a:pt x="699721" y="151383"/>
                  <a:pt x="688158" y="153754"/>
                  <a:pt x="676594" y="156125"/>
                </a:cubicBezTo>
                <a:cubicBezTo>
                  <a:pt x="676594" y="156125"/>
                  <a:pt x="676594" y="156125"/>
                  <a:pt x="671969" y="127675"/>
                </a:cubicBezTo>
                <a:cubicBezTo>
                  <a:pt x="683532" y="125304"/>
                  <a:pt x="697408" y="125304"/>
                  <a:pt x="708971" y="122933"/>
                </a:cubicBezTo>
                <a:close/>
                <a:moveTo>
                  <a:pt x="2159815" y="120474"/>
                </a:moveTo>
                <a:lnTo>
                  <a:pt x="2196684" y="122933"/>
                </a:lnTo>
                <a:lnTo>
                  <a:pt x="2196684" y="151208"/>
                </a:lnTo>
                <a:lnTo>
                  <a:pt x="2159815" y="148749"/>
                </a:lnTo>
                <a:close/>
                <a:moveTo>
                  <a:pt x="2087267" y="115557"/>
                </a:moveTo>
                <a:lnTo>
                  <a:pt x="2124136" y="118016"/>
                </a:lnTo>
                <a:lnTo>
                  <a:pt x="2121758" y="146291"/>
                </a:lnTo>
                <a:lnTo>
                  <a:pt x="2084888" y="143832"/>
                </a:lnTo>
                <a:close/>
                <a:moveTo>
                  <a:pt x="783767" y="113098"/>
                </a:moveTo>
                <a:lnTo>
                  <a:pt x="786145" y="141548"/>
                </a:lnTo>
                <a:cubicBezTo>
                  <a:pt x="774252" y="141548"/>
                  <a:pt x="762359" y="143919"/>
                  <a:pt x="750466" y="146290"/>
                </a:cubicBezTo>
                <a:cubicBezTo>
                  <a:pt x="750466" y="146290"/>
                  <a:pt x="750466" y="146290"/>
                  <a:pt x="745708" y="117840"/>
                </a:cubicBezTo>
                <a:cubicBezTo>
                  <a:pt x="757601" y="115469"/>
                  <a:pt x="771873" y="115469"/>
                  <a:pt x="783767" y="113098"/>
                </a:cubicBezTo>
                <a:close/>
                <a:moveTo>
                  <a:pt x="2012339" y="110640"/>
                </a:moveTo>
                <a:lnTo>
                  <a:pt x="2050397" y="113099"/>
                </a:lnTo>
                <a:lnTo>
                  <a:pt x="2048019" y="142603"/>
                </a:lnTo>
                <a:lnTo>
                  <a:pt x="2009960" y="140144"/>
                </a:lnTo>
                <a:close/>
                <a:moveTo>
                  <a:pt x="4991957" y="108181"/>
                </a:moveTo>
                <a:cubicBezTo>
                  <a:pt x="4991957" y="108181"/>
                  <a:pt x="4991957" y="108181"/>
                  <a:pt x="5005872" y="132085"/>
                </a:cubicBezTo>
                <a:cubicBezTo>
                  <a:pt x="4996595" y="139256"/>
                  <a:pt x="4984999" y="146427"/>
                  <a:pt x="4973403" y="151208"/>
                </a:cubicBezTo>
                <a:cubicBezTo>
                  <a:pt x="4973403" y="151208"/>
                  <a:pt x="4973403" y="151208"/>
                  <a:pt x="4959488" y="127304"/>
                </a:cubicBezTo>
                <a:cubicBezTo>
                  <a:pt x="4971084" y="120133"/>
                  <a:pt x="4980361" y="115352"/>
                  <a:pt x="4991957" y="108181"/>
                </a:cubicBezTo>
                <a:close/>
                <a:moveTo>
                  <a:pt x="1938601" y="105722"/>
                </a:moveTo>
                <a:lnTo>
                  <a:pt x="1975470" y="108181"/>
                </a:lnTo>
                <a:lnTo>
                  <a:pt x="1973092" y="137685"/>
                </a:lnTo>
                <a:lnTo>
                  <a:pt x="1936222" y="135226"/>
                </a:lnTo>
                <a:close/>
                <a:moveTo>
                  <a:pt x="857575" y="105722"/>
                </a:moveTo>
                <a:lnTo>
                  <a:pt x="859883" y="135226"/>
                </a:lnTo>
                <a:cubicBezTo>
                  <a:pt x="848340" y="135226"/>
                  <a:pt x="834487" y="137685"/>
                  <a:pt x="822944" y="137685"/>
                </a:cubicBezTo>
                <a:cubicBezTo>
                  <a:pt x="822944" y="137685"/>
                  <a:pt x="822944" y="137685"/>
                  <a:pt x="820635" y="108181"/>
                </a:cubicBezTo>
                <a:cubicBezTo>
                  <a:pt x="832179" y="108181"/>
                  <a:pt x="846031" y="105722"/>
                  <a:pt x="857575" y="105722"/>
                </a:cubicBezTo>
                <a:close/>
                <a:moveTo>
                  <a:pt x="1863674" y="103264"/>
                </a:moveTo>
                <a:lnTo>
                  <a:pt x="1901732" y="103264"/>
                </a:lnTo>
                <a:lnTo>
                  <a:pt x="1899354" y="132768"/>
                </a:lnTo>
                <a:lnTo>
                  <a:pt x="1861295" y="130309"/>
                </a:lnTo>
                <a:close/>
                <a:moveTo>
                  <a:pt x="1789936" y="98346"/>
                </a:moveTo>
                <a:lnTo>
                  <a:pt x="1826805" y="100805"/>
                </a:lnTo>
                <a:lnTo>
                  <a:pt x="1824427" y="130309"/>
                </a:lnTo>
                <a:lnTo>
                  <a:pt x="1787557" y="127850"/>
                </a:lnTo>
                <a:close/>
                <a:moveTo>
                  <a:pt x="932432" y="98346"/>
                </a:moveTo>
                <a:lnTo>
                  <a:pt x="934810" y="127850"/>
                </a:lnTo>
                <a:cubicBezTo>
                  <a:pt x="922917" y="130308"/>
                  <a:pt x="908645" y="130308"/>
                  <a:pt x="896752" y="132767"/>
                </a:cubicBezTo>
                <a:cubicBezTo>
                  <a:pt x="896752" y="132767"/>
                  <a:pt x="896752" y="132767"/>
                  <a:pt x="894373" y="103263"/>
                </a:cubicBezTo>
                <a:cubicBezTo>
                  <a:pt x="906266" y="100805"/>
                  <a:pt x="920538" y="100805"/>
                  <a:pt x="932432" y="98346"/>
                </a:cubicBezTo>
                <a:close/>
                <a:moveTo>
                  <a:pt x="1715008" y="95888"/>
                </a:moveTo>
                <a:lnTo>
                  <a:pt x="1753066" y="95888"/>
                </a:lnTo>
                <a:lnTo>
                  <a:pt x="1750688" y="125392"/>
                </a:lnTo>
                <a:lnTo>
                  <a:pt x="1712629" y="125392"/>
                </a:lnTo>
                <a:close/>
                <a:moveTo>
                  <a:pt x="1641200" y="93429"/>
                </a:moveTo>
                <a:cubicBezTo>
                  <a:pt x="1652743" y="93429"/>
                  <a:pt x="1664287" y="93429"/>
                  <a:pt x="1678139" y="93429"/>
                </a:cubicBezTo>
                <a:lnTo>
                  <a:pt x="1675831" y="122933"/>
                </a:lnTo>
                <a:cubicBezTo>
                  <a:pt x="1664287" y="122933"/>
                  <a:pt x="1650435" y="122933"/>
                  <a:pt x="1638891" y="122933"/>
                </a:cubicBezTo>
                <a:cubicBezTo>
                  <a:pt x="1638891" y="122933"/>
                  <a:pt x="1638891" y="122933"/>
                  <a:pt x="1641200" y="93429"/>
                </a:cubicBezTo>
                <a:close/>
                <a:moveTo>
                  <a:pt x="1006241" y="93429"/>
                </a:moveTo>
                <a:lnTo>
                  <a:pt x="1008549" y="122933"/>
                </a:lnTo>
                <a:cubicBezTo>
                  <a:pt x="994697" y="125392"/>
                  <a:pt x="983153" y="125392"/>
                  <a:pt x="971610" y="125392"/>
                </a:cubicBezTo>
                <a:cubicBezTo>
                  <a:pt x="971610" y="125392"/>
                  <a:pt x="971610" y="125392"/>
                  <a:pt x="969301" y="95888"/>
                </a:cubicBezTo>
                <a:cubicBezTo>
                  <a:pt x="980845" y="95888"/>
                  <a:pt x="994697" y="95888"/>
                  <a:pt x="1006241" y="93429"/>
                </a:cubicBezTo>
                <a:close/>
                <a:moveTo>
                  <a:pt x="1566273" y="90970"/>
                </a:moveTo>
                <a:cubicBezTo>
                  <a:pt x="1577816" y="90970"/>
                  <a:pt x="1589360" y="90970"/>
                  <a:pt x="1603212" y="90970"/>
                </a:cubicBezTo>
                <a:lnTo>
                  <a:pt x="1600904" y="120474"/>
                </a:lnTo>
                <a:cubicBezTo>
                  <a:pt x="1589360" y="120474"/>
                  <a:pt x="1577816" y="120474"/>
                  <a:pt x="1563964" y="120474"/>
                </a:cubicBezTo>
                <a:cubicBezTo>
                  <a:pt x="1563964" y="120474"/>
                  <a:pt x="1563964" y="120474"/>
                  <a:pt x="1566273" y="90970"/>
                </a:cubicBezTo>
                <a:close/>
                <a:moveTo>
                  <a:pt x="1081168" y="90970"/>
                </a:moveTo>
                <a:lnTo>
                  <a:pt x="1083476" y="120474"/>
                </a:lnTo>
                <a:cubicBezTo>
                  <a:pt x="1069624" y="120474"/>
                  <a:pt x="1058080" y="120474"/>
                  <a:pt x="1046537" y="122933"/>
                </a:cubicBezTo>
                <a:cubicBezTo>
                  <a:pt x="1046537" y="122933"/>
                  <a:pt x="1046537" y="122933"/>
                  <a:pt x="1044228" y="93429"/>
                </a:cubicBezTo>
                <a:cubicBezTo>
                  <a:pt x="1055772" y="90970"/>
                  <a:pt x="1069624" y="90970"/>
                  <a:pt x="1081168" y="90970"/>
                </a:cubicBezTo>
                <a:close/>
                <a:moveTo>
                  <a:pt x="1490225" y="89741"/>
                </a:moveTo>
                <a:cubicBezTo>
                  <a:pt x="1504077" y="89741"/>
                  <a:pt x="1515621" y="89741"/>
                  <a:pt x="1529473" y="89741"/>
                </a:cubicBezTo>
                <a:lnTo>
                  <a:pt x="1527165" y="118016"/>
                </a:lnTo>
                <a:cubicBezTo>
                  <a:pt x="1515621" y="118016"/>
                  <a:pt x="1504077" y="118016"/>
                  <a:pt x="1490225" y="118016"/>
                </a:cubicBezTo>
                <a:cubicBezTo>
                  <a:pt x="1490225" y="118016"/>
                  <a:pt x="1490225" y="118016"/>
                  <a:pt x="1490225" y="89741"/>
                </a:cubicBezTo>
                <a:close/>
                <a:moveTo>
                  <a:pt x="1154906" y="89741"/>
                </a:moveTo>
                <a:lnTo>
                  <a:pt x="1157214" y="118111"/>
                </a:lnTo>
                <a:cubicBezTo>
                  <a:pt x="1143362" y="118111"/>
                  <a:pt x="1131818" y="118111"/>
                  <a:pt x="1120275" y="120475"/>
                </a:cubicBezTo>
                <a:cubicBezTo>
                  <a:pt x="1120275" y="120475"/>
                  <a:pt x="1120275" y="120475"/>
                  <a:pt x="1117966" y="92105"/>
                </a:cubicBezTo>
                <a:cubicBezTo>
                  <a:pt x="1131818" y="89741"/>
                  <a:pt x="1143362" y="89741"/>
                  <a:pt x="1154906" y="89741"/>
                </a:cubicBezTo>
                <a:close/>
                <a:moveTo>
                  <a:pt x="1415298" y="87282"/>
                </a:moveTo>
                <a:cubicBezTo>
                  <a:pt x="1429124" y="87282"/>
                  <a:pt x="1440646" y="89646"/>
                  <a:pt x="1452167" y="89646"/>
                </a:cubicBezTo>
                <a:lnTo>
                  <a:pt x="1452167" y="118016"/>
                </a:lnTo>
                <a:cubicBezTo>
                  <a:pt x="1440646" y="118016"/>
                  <a:pt x="1429124" y="115652"/>
                  <a:pt x="1415298" y="115652"/>
                </a:cubicBezTo>
                <a:cubicBezTo>
                  <a:pt x="1415298" y="115652"/>
                  <a:pt x="1415298" y="115652"/>
                  <a:pt x="1415298" y="87282"/>
                </a:cubicBezTo>
                <a:close/>
                <a:moveTo>
                  <a:pt x="1341559" y="87282"/>
                </a:moveTo>
                <a:cubicBezTo>
                  <a:pt x="1355385" y="87282"/>
                  <a:pt x="1366907" y="87282"/>
                  <a:pt x="1378428" y="87282"/>
                </a:cubicBezTo>
                <a:lnTo>
                  <a:pt x="1378428" y="115557"/>
                </a:lnTo>
                <a:cubicBezTo>
                  <a:pt x="1366907" y="115557"/>
                  <a:pt x="1355385" y="115557"/>
                  <a:pt x="1341559" y="115557"/>
                </a:cubicBezTo>
                <a:cubicBezTo>
                  <a:pt x="1341559" y="115557"/>
                  <a:pt x="1341559" y="115557"/>
                  <a:pt x="1341559" y="87282"/>
                </a:cubicBezTo>
                <a:close/>
                <a:moveTo>
                  <a:pt x="1266632" y="87282"/>
                </a:moveTo>
                <a:cubicBezTo>
                  <a:pt x="1280458" y="87282"/>
                  <a:pt x="1291980" y="87282"/>
                  <a:pt x="1303501" y="87282"/>
                </a:cubicBezTo>
                <a:lnTo>
                  <a:pt x="1303501" y="115557"/>
                </a:lnTo>
                <a:cubicBezTo>
                  <a:pt x="1291980" y="115557"/>
                  <a:pt x="1280458" y="115557"/>
                  <a:pt x="1266632" y="115557"/>
                </a:cubicBezTo>
                <a:cubicBezTo>
                  <a:pt x="1266632" y="115557"/>
                  <a:pt x="1266632" y="115557"/>
                  <a:pt x="1266632" y="87282"/>
                </a:cubicBezTo>
                <a:close/>
                <a:moveTo>
                  <a:pt x="1229763" y="87282"/>
                </a:moveTo>
                <a:lnTo>
                  <a:pt x="1229763" y="115652"/>
                </a:lnTo>
                <a:cubicBezTo>
                  <a:pt x="1218242" y="118016"/>
                  <a:pt x="1206720" y="118016"/>
                  <a:pt x="1192894" y="118016"/>
                </a:cubicBezTo>
                <a:cubicBezTo>
                  <a:pt x="1192894" y="118016"/>
                  <a:pt x="1192894" y="118016"/>
                  <a:pt x="1192894" y="89646"/>
                </a:cubicBezTo>
                <a:cubicBezTo>
                  <a:pt x="1206720" y="89646"/>
                  <a:pt x="1218242" y="89646"/>
                  <a:pt x="1229763" y="87282"/>
                </a:cubicBezTo>
                <a:close/>
                <a:moveTo>
                  <a:pt x="5045655" y="60237"/>
                </a:moveTo>
                <a:cubicBezTo>
                  <a:pt x="5045655" y="60237"/>
                  <a:pt x="5045655" y="60237"/>
                  <a:pt x="5066528" y="79414"/>
                </a:cubicBezTo>
                <a:cubicBezTo>
                  <a:pt x="5057251" y="89003"/>
                  <a:pt x="5047974" y="98592"/>
                  <a:pt x="5038698" y="108181"/>
                </a:cubicBezTo>
                <a:cubicBezTo>
                  <a:pt x="5038698" y="108181"/>
                  <a:pt x="5038698" y="108181"/>
                  <a:pt x="5020144" y="86606"/>
                </a:cubicBezTo>
                <a:cubicBezTo>
                  <a:pt x="5029421" y="77017"/>
                  <a:pt x="5036378" y="69826"/>
                  <a:pt x="5045655" y="60237"/>
                </a:cubicBezTo>
                <a:close/>
                <a:moveTo>
                  <a:pt x="5080379" y="0"/>
                </a:moveTo>
                <a:cubicBezTo>
                  <a:pt x="5080379" y="0"/>
                  <a:pt x="5080379" y="0"/>
                  <a:pt x="5105775" y="9589"/>
                </a:cubicBezTo>
                <a:cubicBezTo>
                  <a:pt x="5101158" y="23972"/>
                  <a:pt x="5096540" y="35958"/>
                  <a:pt x="5089614" y="47944"/>
                </a:cubicBezTo>
                <a:cubicBezTo>
                  <a:pt x="5089614" y="47944"/>
                  <a:pt x="5089614" y="47944"/>
                  <a:pt x="5066527" y="31163"/>
                </a:cubicBezTo>
                <a:cubicBezTo>
                  <a:pt x="5071144" y="21575"/>
                  <a:pt x="5075762" y="11986"/>
                  <a:pt x="5080379" y="0"/>
                </a:cubicBezTo>
                <a:close/>
              </a:path>
            </a:pathLst>
          </a:custGeom>
          <a:solidFill>
            <a:schemeClr val="tx1"/>
          </a:solidFill>
          <a:ln w="9525">
            <a:solidFill>
              <a:schemeClr val="tx1"/>
            </a:solidFill>
            <a:round/>
          </a:ln>
        </p:spPr>
        <p:txBody>
          <a:bodyPr vert="horz" wrap="square" lIns="91422" tIns="45711" rIns="91422" bIns="45711" numCol="1" anchor="t" anchorCtr="0" compatLnSpc="1">
            <a:noAutofit/>
          </a:bodyPr>
          <a:lstStyle/>
          <a:p>
            <a:pPr defTabSz="228600"/>
            <a:endParaRPr lang="en-US" sz="1800">
              <a:solidFill>
                <a:srgbClr val="16152C"/>
              </a:solidFill>
            </a:endParaRPr>
          </a:p>
        </p:txBody>
      </p:sp>
      <p:sp>
        <p:nvSpPr>
          <p:cNvPr id="366" name="任意多边形: 形状"/>
          <p:cNvSpPr/>
          <p:nvPr>
            <p:custDataLst>
              <p:tags r:id="rId7"/>
            </p:custDataLst>
          </p:nvPr>
        </p:nvSpPr>
        <p:spPr bwMode="auto">
          <a:xfrm>
            <a:off x="5203773" y="3999274"/>
            <a:ext cx="4771574" cy="1256373"/>
          </a:xfrm>
          <a:custGeom>
            <a:avLst/>
            <a:gdLst>
              <a:gd name="connsiteX0" fmla="*/ 4764676 w 4771574"/>
              <a:gd name="connsiteY0" fmla="*/ 1213346 h 1256373"/>
              <a:gd name="connsiteX1" fmla="*/ 4771574 w 4771574"/>
              <a:gd name="connsiteY1" fmla="*/ 1251592 h 1256373"/>
              <a:gd name="connsiteX2" fmla="*/ 4746281 w 4771574"/>
              <a:gd name="connsiteY2" fmla="*/ 1256373 h 1256373"/>
              <a:gd name="connsiteX3" fmla="*/ 4737083 w 4771574"/>
              <a:gd name="connsiteY3" fmla="*/ 1220517 h 1256373"/>
              <a:gd name="connsiteX4" fmla="*/ 4764676 w 4771574"/>
              <a:gd name="connsiteY4" fmla="*/ 1213346 h 1256373"/>
              <a:gd name="connsiteX5" fmla="*/ 4736357 w 4771574"/>
              <a:gd name="connsiteY5" fmla="*/ 1139586 h 1256373"/>
              <a:gd name="connsiteX6" fmla="*/ 4752545 w 4771574"/>
              <a:gd name="connsiteY6" fmla="*/ 1175544 h 1256373"/>
              <a:gd name="connsiteX7" fmla="*/ 4724794 w 4771574"/>
              <a:gd name="connsiteY7" fmla="*/ 1187530 h 1256373"/>
              <a:gd name="connsiteX8" fmla="*/ 4710918 w 4771574"/>
              <a:gd name="connsiteY8" fmla="*/ 1153969 h 1256373"/>
              <a:gd name="connsiteX9" fmla="*/ 4736357 w 4771574"/>
              <a:gd name="connsiteY9" fmla="*/ 1139586 h 1256373"/>
              <a:gd name="connsiteX10" fmla="*/ 4699588 w 4771574"/>
              <a:gd name="connsiteY10" fmla="*/ 1071974 h 1256373"/>
              <a:gd name="connsiteX11" fmla="*/ 4720432 w 4771574"/>
              <a:gd name="connsiteY11" fmla="*/ 1105535 h 1256373"/>
              <a:gd name="connsiteX12" fmla="*/ 4694955 w 4771574"/>
              <a:gd name="connsiteY12" fmla="*/ 1119918 h 1256373"/>
              <a:gd name="connsiteX13" fmla="*/ 4676427 w 4771574"/>
              <a:gd name="connsiteY13" fmla="*/ 1088755 h 1256373"/>
              <a:gd name="connsiteX14" fmla="*/ 4699588 w 4771574"/>
              <a:gd name="connsiteY14" fmla="*/ 1071974 h 1256373"/>
              <a:gd name="connsiteX15" fmla="*/ 4650917 w 4771574"/>
              <a:gd name="connsiteY15" fmla="*/ 1011736 h 1256373"/>
              <a:gd name="connsiteX16" fmla="*/ 4676428 w 4771574"/>
              <a:gd name="connsiteY16" fmla="*/ 1040503 h 1256373"/>
              <a:gd name="connsiteX17" fmla="*/ 4655555 w 4771574"/>
              <a:gd name="connsiteY17" fmla="*/ 1059680 h 1256373"/>
              <a:gd name="connsiteX18" fmla="*/ 4630044 w 4771574"/>
              <a:gd name="connsiteY18" fmla="*/ 1030914 h 1256373"/>
              <a:gd name="connsiteX19" fmla="*/ 4650917 w 4771574"/>
              <a:gd name="connsiteY19" fmla="*/ 1011736 h 1256373"/>
              <a:gd name="connsiteX20" fmla="*/ 4595078 w 4771574"/>
              <a:gd name="connsiteY20" fmla="*/ 958875 h 1256373"/>
              <a:gd name="connsiteX21" fmla="*/ 4622908 w 4771574"/>
              <a:gd name="connsiteY21" fmla="*/ 982815 h 1256373"/>
              <a:gd name="connsiteX22" fmla="*/ 4604354 w 4771574"/>
              <a:gd name="connsiteY22" fmla="*/ 1004361 h 1256373"/>
              <a:gd name="connsiteX23" fmla="*/ 4576524 w 4771574"/>
              <a:gd name="connsiteY23" fmla="*/ 980421 h 1256373"/>
              <a:gd name="connsiteX24" fmla="*/ 4595078 w 4771574"/>
              <a:gd name="connsiteY24" fmla="*/ 958875 h 1256373"/>
              <a:gd name="connsiteX25" fmla="*/ 4534481 w 4771574"/>
              <a:gd name="connsiteY25" fmla="*/ 913390 h 1256373"/>
              <a:gd name="connsiteX26" fmla="*/ 4564631 w 4771574"/>
              <a:gd name="connsiteY26" fmla="*/ 934936 h 1256373"/>
              <a:gd name="connsiteX27" fmla="*/ 4548397 w 4771574"/>
              <a:gd name="connsiteY27" fmla="*/ 958876 h 1256373"/>
              <a:gd name="connsiteX28" fmla="*/ 4518247 w 4771574"/>
              <a:gd name="connsiteY28" fmla="*/ 937330 h 1256373"/>
              <a:gd name="connsiteX29" fmla="*/ 4469128 w 4771574"/>
              <a:gd name="connsiteY29" fmla="*/ 872822 h 1256373"/>
              <a:gd name="connsiteX30" fmla="*/ 4501597 w 4771574"/>
              <a:gd name="connsiteY30" fmla="*/ 891945 h 1256373"/>
              <a:gd name="connsiteX31" fmla="*/ 4487682 w 4771574"/>
              <a:gd name="connsiteY31" fmla="*/ 915849 h 1256373"/>
              <a:gd name="connsiteX32" fmla="*/ 4455213 w 4771574"/>
              <a:gd name="connsiteY32" fmla="*/ 899117 h 1256373"/>
              <a:gd name="connsiteX33" fmla="*/ 4402569 w 4771574"/>
              <a:gd name="connsiteY33" fmla="*/ 838401 h 1256373"/>
              <a:gd name="connsiteX34" fmla="*/ 4434994 w 4771574"/>
              <a:gd name="connsiteY34" fmla="*/ 855106 h 1256373"/>
              <a:gd name="connsiteX35" fmla="*/ 4423414 w 4771574"/>
              <a:gd name="connsiteY35" fmla="*/ 878969 h 1256373"/>
              <a:gd name="connsiteX36" fmla="*/ 4390989 w 4771574"/>
              <a:gd name="connsiteY36" fmla="*/ 864651 h 1256373"/>
              <a:gd name="connsiteX37" fmla="*/ 4332462 w 4771574"/>
              <a:gd name="connsiteY37" fmla="*/ 807668 h 1256373"/>
              <a:gd name="connsiteX38" fmla="*/ 4367203 w 4771574"/>
              <a:gd name="connsiteY38" fmla="*/ 821986 h 1256373"/>
              <a:gd name="connsiteX39" fmla="*/ 4355623 w 4771574"/>
              <a:gd name="connsiteY39" fmla="*/ 848236 h 1256373"/>
              <a:gd name="connsiteX40" fmla="*/ 4323198 w 4771574"/>
              <a:gd name="connsiteY40" fmla="*/ 833918 h 1256373"/>
              <a:gd name="connsiteX41" fmla="*/ 4262291 w 4771574"/>
              <a:gd name="connsiteY41" fmla="*/ 780623 h 1256373"/>
              <a:gd name="connsiteX42" fmla="*/ 4297032 w 4771574"/>
              <a:gd name="connsiteY42" fmla="*/ 792916 h 1256373"/>
              <a:gd name="connsiteX43" fmla="*/ 4287768 w 4771574"/>
              <a:gd name="connsiteY43" fmla="*/ 822420 h 1256373"/>
              <a:gd name="connsiteX44" fmla="*/ 4253027 w 4771574"/>
              <a:gd name="connsiteY44" fmla="*/ 807668 h 1256373"/>
              <a:gd name="connsiteX45" fmla="*/ 4190932 w 4771574"/>
              <a:gd name="connsiteY45" fmla="*/ 757266 h 1256373"/>
              <a:gd name="connsiteX46" fmla="*/ 4225673 w 4771574"/>
              <a:gd name="connsiteY46" fmla="*/ 769176 h 1256373"/>
              <a:gd name="connsiteX47" fmla="*/ 4218725 w 4771574"/>
              <a:gd name="connsiteY47" fmla="*/ 795376 h 1256373"/>
              <a:gd name="connsiteX48" fmla="*/ 4181668 w 4771574"/>
              <a:gd name="connsiteY48" fmla="*/ 785849 h 1256373"/>
              <a:gd name="connsiteX49" fmla="*/ 4118436 w 4771574"/>
              <a:gd name="connsiteY49" fmla="*/ 737596 h 1256373"/>
              <a:gd name="connsiteX50" fmla="*/ 4153125 w 4771574"/>
              <a:gd name="connsiteY50" fmla="*/ 747124 h 1256373"/>
              <a:gd name="connsiteX51" fmla="*/ 4146187 w 4771574"/>
              <a:gd name="connsiteY51" fmla="*/ 775706 h 1256373"/>
              <a:gd name="connsiteX52" fmla="*/ 4111498 w 4771574"/>
              <a:gd name="connsiteY52" fmla="*/ 763797 h 1256373"/>
              <a:gd name="connsiteX53" fmla="*/ 4043706 w 4771574"/>
              <a:gd name="connsiteY53" fmla="*/ 717927 h 1256373"/>
              <a:gd name="connsiteX54" fmla="*/ 4081765 w 4771574"/>
              <a:gd name="connsiteY54" fmla="*/ 727762 h 1256373"/>
              <a:gd name="connsiteX55" fmla="*/ 4074629 w 4771574"/>
              <a:gd name="connsiteY55" fmla="*/ 757265 h 1256373"/>
              <a:gd name="connsiteX56" fmla="*/ 4038949 w 4771574"/>
              <a:gd name="connsiteY56" fmla="*/ 747431 h 1256373"/>
              <a:gd name="connsiteX57" fmla="*/ 3972214 w 4771574"/>
              <a:gd name="connsiteY57" fmla="*/ 701946 h 1256373"/>
              <a:gd name="connsiteX58" fmla="*/ 4009216 w 4771574"/>
              <a:gd name="connsiteY58" fmla="*/ 711453 h 1256373"/>
              <a:gd name="connsiteX59" fmla="*/ 4002278 w 4771574"/>
              <a:gd name="connsiteY59" fmla="*/ 737597 h 1256373"/>
              <a:gd name="connsiteX60" fmla="*/ 3967589 w 4771574"/>
              <a:gd name="connsiteY60" fmla="*/ 730467 h 1256373"/>
              <a:gd name="connsiteX61" fmla="*/ 3897419 w 4771574"/>
              <a:gd name="connsiteY61" fmla="*/ 687194 h 1256373"/>
              <a:gd name="connsiteX62" fmla="*/ 3935478 w 4771574"/>
              <a:gd name="connsiteY62" fmla="*/ 694324 h 1256373"/>
              <a:gd name="connsiteX63" fmla="*/ 3930721 w 4771574"/>
              <a:gd name="connsiteY63" fmla="*/ 722845 h 1256373"/>
              <a:gd name="connsiteX64" fmla="*/ 3892662 w 4771574"/>
              <a:gd name="connsiteY64" fmla="*/ 715715 h 1256373"/>
              <a:gd name="connsiteX65" fmla="*/ 3825928 w 4771574"/>
              <a:gd name="connsiteY65" fmla="*/ 674900 h 1256373"/>
              <a:gd name="connsiteX66" fmla="*/ 3862930 w 4771574"/>
              <a:gd name="connsiteY66" fmla="*/ 682276 h 1256373"/>
              <a:gd name="connsiteX67" fmla="*/ 3858305 w 4771574"/>
              <a:gd name="connsiteY67" fmla="*/ 709321 h 1256373"/>
              <a:gd name="connsiteX68" fmla="*/ 3821303 w 4771574"/>
              <a:gd name="connsiteY68" fmla="*/ 704404 h 1256373"/>
              <a:gd name="connsiteX69" fmla="*/ 3751000 w 4771574"/>
              <a:gd name="connsiteY69" fmla="*/ 663837 h 1256373"/>
              <a:gd name="connsiteX70" fmla="*/ 3788002 w 4771574"/>
              <a:gd name="connsiteY70" fmla="*/ 670950 h 1256373"/>
              <a:gd name="connsiteX71" fmla="*/ 3783377 w 4771574"/>
              <a:gd name="connsiteY71" fmla="*/ 697029 h 1256373"/>
              <a:gd name="connsiteX72" fmla="*/ 3746375 w 4771574"/>
              <a:gd name="connsiteY72" fmla="*/ 692288 h 1256373"/>
              <a:gd name="connsiteX73" fmla="*/ 3677324 w 4771574"/>
              <a:gd name="connsiteY73" fmla="*/ 654002 h 1256373"/>
              <a:gd name="connsiteX74" fmla="*/ 3714263 w 4771574"/>
              <a:gd name="connsiteY74" fmla="*/ 658744 h 1256373"/>
              <a:gd name="connsiteX75" fmla="*/ 3709646 w 4771574"/>
              <a:gd name="connsiteY75" fmla="*/ 687194 h 1256373"/>
              <a:gd name="connsiteX76" fmla="*/ 3675015 w 4771574"/>
              <a:gd name="connsiteY76" fmla="*/ 682453 h 1256373"/>
              <a:gd name="connsiteX77" fmla="*/ 3602397 w 4771574"/>
              <a:gd name="connsiteY77" fmla="*/ 644168 h 1256373"/>
              <a:gd name="connsiteX78" fmla="*/ 3639336 w 4771574"/>
              <a:gd name="connsiteY78" fmla="*/ 648910 h 1256373"/>
              <a:gd name="connsiteX79" fmla="*/ 3637028 w 4771574"/>
              <a:gd name="connsiteY79" fmla="*/ 677360 h 1256373"/>
              <a:gd name="connsiteX80" fmla="*/ 3600088 w 4771574"/>
              <a:gd name="connsiteY80" fmla="*/ 672619 h 1256373"/>
              <a:gd name="connsiteX81" fmla="*/ 3528659 w 4771574"/>
              <a:gd name="connsiteY81" fmla="*/ 634333 h 1256373"/>
              <a:gd name="connsiteX82" fmla="*/ 3565598 w 4771574"/>
              <a:gd name="connsiteY82" fmla="*/ 639075 h 1256373"/>
              <a:gd name="connsiteX83" fmla="*/ 3563290 w 4771574"/>
              <a:gd name="connsiteY83" fmla="*/ 667525 h 1256373"/>
              <a:gd name="connsiteX84" fmla="*/ 3526350 w 4771574"/>
              <a:gd name="connsiteY84" fmla="*/ 662784 h 1256373"/>
              <a:gd name="connsiteX85" fmla="*/ 3453731 w 4771574"/>
              <a:gd name="connsiteY85" fmla="*/ 626957 h 1256373"/>
              <a:gd name="connsiteX86" fmla="*/ 3490670 w 4771574"/>
              <a:gd name="connsiteY86" fmla="*/ 631875 h 1256373"/>
              <a:gd name="connsiteX87" fmla="*/ 3488362 w 4771574"/>
              <a:gd name="connsiteY87" fmla="*/ 661378 h 1256373"/>
              <a:gd name="connsiteX88" fmla="*/ 3451422 w 4771574"/>
              <a:gd name="connsiteY88" fmla="*/ 656461 h 1256373"/>
              <a:gd name="connsiteX89" fmla="*/ 3382372 w 4771574"/>
              <a:gd name="connsiteY89" fmla="*/ 622040 h 1256373"/>
              <a:gd name="connsiteX90" fmla="*/ 3419311 w 4771574"/>
              <a:gd name="connsiteY90" fmla="*/ 624499 h 1256373"/>
              <a:gd name="connsiteX91" fmla="*/ 3414694 w 4771574"/>
              <a:gd name="connsiteY91" fmla="*/ 654003 h 1256373"/>
              <a:gd name="connsiteX92" fmla="*/ 3380063 w 4771574"/>
              <a:gd name="connsiteY92" fmla="*/ 649086 h 1256373"/>
              <a:gd name="connsiteX93" fmla="*/ 3307444 w 4771574"/>
              <a:gd name="connsiteY93" fmla="*/ 614664 h 1256373"/>
              <a:gd name="connsiteX94" fmla="*/ 3344383 w 4771574"/>
              <a:gd name="connsiteY94" fmla="*/ 617123 h 1256373"/>
              <a:gd name="connsiteX95" fmla="*/ 3342075 w 4771574"/>
              <a:gd name="connsiteY95" fmla="*/ 646627 h 1256373"/>
              <a:gd name="connsiteX96" fmla="*/ 3305135 w 4771574"/>
              <a:gd name="connsiteY96" fmla="*/ 644169 h 1256373"/>
              <a:gd name="connsiteX97" fmla="*/ 3232587 w 4771574"/>
              <a:gd name="connsiteY97" fmla="*/ 609746 h 1256373"/>
              <a:gd name="connsiteX98" fmla="*/ 3270645 w 4771574"/>
              <a:gd name="connsiteY98" fmla="*/ 612205 h 1256373"/>
              <a:gd name="connsiteX99" fmla="*/ 3268267 w 4771574"/>
              <a:gd name="connsiteY99" fmla="*/ 641709 h 1256373"/>
              <a:gd name="connsiteX100" fmla="*/ 3230208 w 4771574"/>
              <a:gd name="connsiteY100" fmla="*/ 639251 h 1256373"/>
              <a:gd name="connsiteX101" fmla="*/ 3158778 w 4771574"/>
              <a:gd name="connsiteY101" fmla="*/ 606058 h 1256373"/>
              <a:gd name="connsiteX102" fmla="*/ 3195717 w 4771574"/>
              <a:gd name="connsiteY102" fmla="*/ 608422 h 1256373"/>
              <a:gd name="connsiteX103" fmla="*/ 3193409 w 4771574"/>
              <a:gd name="connsiteY103" fmla="*/ 636792 h 1256373"/>
              <a:gd name="connsiteX104" fmla="*/ 3156469 w 4771574"/>
              <a:gd name="connsiteY104" fmla="*/ 634428 h 1256373"/>
              <a:gd name="connsiteX105" fmla="*/ 3083921 w 4771574"/>
              <a:gd name="connsiteY105" fmla="*/ 601141 h 1256373"/>
              <a:gd name="connsiteX106" fmla="*/ 3121979 w 4771574"/>
              <a:gd name="connsiteY106" fmla="*/ 603505 h 1256373"/>
              <a:gd name="connsiteX107" fmla="*/ 3119601 w 4771574"/>
              <a:gd name="connsiteY107" fmla="*/ 631875 h 1256373"/>
              <a:gd name="connsiteX108" fmla="*/ 3081542 w 4771574"/>
              <a:gd name="connsiteY108" fmla="*/ 629511 h 1256373"/>
              <a:gd name="connsiteX109" fmla="*/ 3010183 w 4771574"/>
              <a:gd name="connsiteY109" fmla="*/ 596223 h 1256373"/>
              <a:gd name="connsiteX110" fmla="*/ 3047052 w 4771574"/>
              <a:gd name="connsiteY110" fmla="*/ 598682 h 1256373"/>
              <a:gd name="connsiteX111" fmla="*/ 3044674 w 4771574"/>
              <a:gd name="connsiteY111" fmla="*/ 626957 h 1256373"/>
              <a:gd name="connsiteX112" fmla="*/ 3007804 w 4771574"/>
              <a:gd name="connsiteY112" fmla="*/ 624499 h 1256373"/>
              <a:gd name="connsiteX113" fmla="*/ 2935255 w 4771574"/>
              <a:gd name="connsiteY113" fmla="*/ 593765 h 1256373"/>
              <a:gd name="connsiteX114" fmla="*/ 2973313 w 4771574"/>
              <a:gd name="connsiteY114" fmla="*/ 593765 h 1256373"/>
              <a:gd name="connsiteX115" fmla="*/ 2970935 w 4771574"/>
              <a:gd name="connsiteY115" fmla="*/ 622040 h 1256373"/>
              <a:gd name="connsiteX116" fmla="*/ 2932876 w 4771574"/>
              <a:gd name="connsiteY116" fmla="*/ 622040 h 1256373"/>
              <a:gd name="connsiteX117" fmla="*/ 2861516 w 4771574"/>
              <a:gd name="connsiteY117" fmla="*/ 588847 h 1256373"/>
              <a:gd name="connsiteX118" fmla="*/ 2898386 w 4771574"/>
              <a:gd name="connsiteY118" fmla="*/ 591305 h 1256373"/>
              <a:gd name="connsiteX119" fmla="*/ 2896007 w 4771574"/>
              <a:gd name="connsiteY119" fmla="*/ 619581 h 1256373"/>
              <a:gd name="connsiteX120" fmla="*/ 2859138 w 4771574"/>
              <a:gd name="connsiteY120" fmla="*/ 617123 h 1256373"/>
              <a:gd name="connsiteX121" fmla="*/ 2786589 w 4771574"/>
              <a:gd name="connsiteY121" fmla="*/ 586389 h 1256373"/>
              <a:gd name="connsiteX122" fmla="*/ 2824648 w 4771574"/>
              <a:gd name="connsiteY122" fmla="*/ 588847 h 1256373"/>
              <a:gd name="connsiteX123" fmla="*/ 2822269 w 4771574"/>
              <a:gd name="connsiteY123" fmla="*/ 617123 h 1256373"/>
              <a:gd name="connsiteX124" fmla="*/ 2784211 w 4771574"/>
              <a:gd name="connsiteY124" fmla="*/ 614665 h 1256373"/>
              <a:gd name="connsiteX125" fmla="*/ 2712851 w 4771574"/>
              <a:gd name="connsiteY125" fmla="*/ 583930 h 1256373"/>
              <a:gd name="connsiteX126" fmla="*/ 2749721 w 4771574"/>
              <a:gd name="connsiteY126" fmla="*/ 583930 h 1256373"/>
              <a:gd name="connsiteX127" fmla="*/ 2747342 w 4771574"/>
              <a:gd name="connsiteY127" fmla="*/ 612205 h 1256373"/>
              <a:gd name="connsiteX128" fmla="*/ 2710473 w 4771574"/>
              <a:gd name="connsiteY128" fmla="*/ 612205 h 1256373"/>
              <a:gd name="connsiteX129" fmla="*/ 2637923 w 4771574"/>
              <a:gd name="connsiteY129" fmla="*/ 581471 h 1256373"/>
              <a:gd name="connsiteX130" fmla="*/ 2674793 w 4771574"/>
              <a:gd name="connsiteY130" fmla="*/ 581471 h 1256373"/>
              <a:gd name="connsiteX131" fmla="*/ 2672414 w 4771574"/>
              <a:gd name="connsiteY131" fmla="*/ 609746 h 1256373"/>
              <a:gd name="connsiteX132" fmla="*/ 2635545 w 4771574"/>
              <a:gd name="connsiteY132" fmla="*/ 609746 h 1256373"/>
              <a:gd name="connsiteX133" fmla="*/ 2564185 w 4771574"/>
              <a:gd name="connsiteY133" fmla="*/ 579013 h 1256373"/>
              <a:gd name="connsiteX134" fmla="*/ 2601055 w 4771574"/>
              <a:gd name="connsiteY134" fmla="*/ 579013 h 1256373"/>
              <a:gd name="connsiteX135" fmla="*/ 2598676 w 4771574"/>
              <a:gd name="connsiteY135" fmla="*/ 608517 h 1256373"/>
              <a:gd name="connsiteX136" fmla="*/ 2561807 w 4771574"/>
              <a:gd name="connsiteY136" fmla="*/ 608517 h 1256373"/>
              <a:gd name="connsiteX137" fmla="*/ 2489258 w 4771574"/>
              <a:gd name="connsiteY137" fmla="*/ 576554 h 1256373"/>
              <a:gd name="connsiteX138" fmla="*/ 2526128 w 4771574"/>
              <a:gd name="connsiteY138" fmla="*/ 576554 h 1256373"/>
              <a:gd name="connsiteX139" fmla="*/ 2523749 w 4771574"/>
              <a:gd name="connsiteY139" fmla="*/ 606058 h 1256373"/>
              <a:gd name="connsiteX140" fmla="*/ 2486880 w 4771574"/>
              <a:gd name="connsiteY140" fmla="*/ 606058 h 1256373"/>
              <a:gd name="connsiteX141" fmla="*/ 2413141 w 4771574"/>
              <a:gd name="connsiteY141" fmla="*/ 574096 h 1256373"/>
              <a:gd name="connsiteX142" fmla="*/ 2450010 w 4771574"/>
              <a:gd name="connsiteY142" fmla="*/ 574096 h 1256373"/>
              <a:gd name="connsiteX143" fmla="*/ 2450010 w 4771574"/>
              <a:gd name="connsiteY143" fmla="*/ 603600 h 1256373"/>
              <a:gd name="connsiteX144" fmla="*/ 2413141 w 4771574"/>
              <a:gd name="connsiteY144" fmla="*/ 603600 h 1256373"/>
              <a:gd name="connsiteX145" fmla="*/ 2338214 w 4771574"/>
              <a:gd name="connsiteY145" fmla="*/ 571637 h 1256373"/>
              <a:gd name="connsiteX146" fmla="*/ 2375083 w 4771574"/>
              <a:gd name="connsiteY146" fmla="*/ 571637 h 1256373"/>
              <a:gd name="connsiteX147" fmla="*/ 2375083 w 4771574"/>
              <a:gd name="connsiteY147" fmla="*/ 601141 h 1256373"/>
              <a:gd name="connsiteX148" fmla="*/ 2338214 w 4771574"/>
              <a:gd name="connsiteY148" fmla="*/ 601141 h 1256373"/>
              <a:gd name="connsiteX149" fmla="*/ 2264475 w 4771574"/>
              <a:gd name="connsiteY149" fmla="*/ 569178 h 1256373"/>
              <a:gd name="connsiteX150" fmla="*/ 2301344 w 4771574"/>
              <a:gd name="connsiteY150" fmla="*/ 571636 h 1256373"/>
              <a:gd name="connsiteX151" fmla="*/ 2301344 w 4771574"/>
              <a:gd name="connsiteY151" fmla="*/ 601141 h 1256373"/>
              <a:gd name="connsiteX152" fmla="*/ 2264475 w 4771574"/>
              <a:gd name="connsiteY152" fmla="*/ 598683 h 1256373"/>
              <a:gd name="connsiteX153" fmla="*/ 2189548 w 4771574"/>
              <a:gd name="connsiteY153" fmla="*/ 566720 h 1256373"/>
              <a:gd name="connsiteX154" fmla="*/ 2226417 w 4771574"/>
              <a:gd name="connsiteY154" fmla="*/ 569178 h 1256373"/>
              <a:gd name="connsiteX155" fmla="*/ 2226417 w 4771574"/>
              <a:gd name="connsiteY155" fmla="*/ 598683 h 1256373"/>
              <a:gd name="connsiteX156" fmla="*/ 2189548 w 4771574"/>
              <a:gd name="connsiteY156" fmla="*/ 596225 h 1256373"/>
              <a:gd name="connsiteX157" fmla="*/ 2115810 w 4771574"/>
              <a:gd name="connsiteY157" fmla="*/ 564261 h 1256373"/>
              <a:gd name="connsiteX158" fmla="*/ 2152679 w 4771574"/>
              <a:gd name="connsiteY158" fmla="*/ 566719 h 1256373"/>
              <a:gd name="connsiteX159" fmla="*/ 2152679 w 4771574"/>
              <a:gd name="connsiteY159" fmla="*/ 596224 h 1256373"/>
              <a:gd name="connsiteX160" fmla="*/ 2115810 w 4771574"/>
              <a:gd name="connsiteY160" fmla="*/ 593766 h 1256373"/>
              <a:gd name="connsiteX161" fmla="*/ 2040882 w 4771574"/>
              <a:gd name="connsiteY161" fmla="*/ 564261 h 1256373"/>
              <a:gd name="connsiteX162" fmla="*/ 2077751 w 4771574"/>
              <a:gd name="connsiteY162" fmla="*/ 564261 h 1256373"/>
              <a:gd name="connsiteX163" fmla="*/ 2077751 w 4771574"/>
              <a:gd name="connsiteY163" fmla="*/ 593765 h 1256373"/>
              <a:gd name="connsiteX164" fmla="*/ 2040882 w 4771574"/>
              <a:gd name="connsiteY164" fmla="*/ 593765 h 1256373"/>
              <a:gd name="connsiteX165" fmla="*/ 1965955 w 4771574"/>
              <a:gd name="connsiteY165" fmla="*/ 561802 h 1256373"/>
              <a:gd name="connsiteX166" fmla="*/ 2004013 w 4771574"/>
              <a:gd name="connsiteY166" fmla="*/ 561802 h 1256373"/>
              <a:gd name="connsiteX167" fmla="*/ 2004013 w 4771574"/>
              <a:gd name="connsiteY167" fmla="*/ 591306 h 1256373"/>
              <a:gd name="connsiteX168" fmla="*/ 1965955 w 4771574"/>
              <a:gd name="connsiteY168" fmla="*/ 591306 h 1256373"/>
              <a:gd name="connsiteX169" fmla="*/ 1892217 w 4771574"/>
              <a:gd name="connsiteY169" fmla="*/ 559344 h 1256373"/>
              <a:gd name="connsiteX170" fmla="*/ 1929086 w 4771574"/>
              <a:gd name="connsiteY170" fmla="*/ 559344 h 1256373"/>
              <a:gd name="connsiteX171" fmla="*/ 1929086 w 4771574"/>
              <a:gd name="connsiteY171" fmla="*/ 588848 h 1256373"/>
              <a:gd name="connsiteX172" fmla="*/ 1892217 w 4771574"/>
              <a:gd name="connsiteY172" fmla="*/ 588848 h 1256373"/>
              <a:gd name="connsiteX173" fmla="*/ 1817289 w 4771574"/>
              <a:gd name="connsiteY173" fmla="*/ 556885 h 1256373"/>
              <a:gd name="connsiteX174" fmla="*/ 1855347 w 4771574"/>
              <a:gd name="connsiteY174" fmla="*/ 556885 h 1256373"/>
              <a:gd name="connsiteX175" fmla="*/ 1855347 w 4771574"/>
              <a:gd name="connsiteY175" fmla="*/ 586389 h 1256373"/>
              <a:gd name="connsiteX176" fmla="*/ 1817289 w 4771574"/>
              <a:gd name="connsiteY176" fmla="*/ 586389 h 1256373"/>
              <a:gd name="connsiteX177" fmla="*/ 1743551 w 4771574"/>
              <a:gd name="connsiteY177" fmla="*/ 553197 h 1256373"/>
              <a:gd name="connsiteX178" fmla="*/ 1780420 w 4771574"/>
              <a:gd name="connsiteY178" fmla="*/ 555655 h 1256373"/>
              <a:gd name="connsiteX179" fmla="*/ 1780420 w 4771574"/>
              <a:gd name="connsiteY179" fmla="*/ 583931 h 1256373"/>
              <a:gd name="connsiteX180" fmla="*/ 1743551 w 4771574"/>
              <a:gd name="connsiteY180" fmla="*/ 581472 h 1256373"/>
              <a:gd name="connsiteX181" fmla="*/ 1671002 w 4771574"/>
              <a:gd name="connsiteY181" fmla="*/ 550739 h 1256373"/>
              <a:gd name="connsiteX182" fmla="*/ 1706682 w 4771574"/>
              <a:gd name="connsiteY182" fmla="*/ 553197 h 1256373"/>
              <a:gd name="connsiteX183" fmla="*/ 1706682 w 4771574"/>
              <a:gd name="connsiteY183" fmla="*/ 581473 h 1256373"/>
              <a:gd name="connsiteX184" fmla="*/ 1668624 w 4771574"/>
              <a:gd name="connsiteY184" fmla="*/ 579014 h 1256373"/>
              <a:gd name="connsiteX185" fmla="*/ 1597263 w 4771574"/>
              <a:gd name="connsiteY185" fmla="*/ 548280 h 1256373"/>
              <a:gd name="connsiteX186" fmla="*/ 1634133 w 4771574"/>
              <a:gd name="connsiteY186" fmla="*/ 550738 h 1256373"/>
              <a:gd name="connsiteX187" fmla="*/ 1631754 w 4771574"/>
              <a:gd name="connsiteY187" fmla="*/ 579014 h 1256373"/>
              <a:gd name="connsiteX188" fmla="*/ 1594885 w 4771574"/>
              <a:gd name="connsiteY188" fmla="*/ 576555 h 1256373"/>
              <a:gd name="connsiteX189" fmla="*/ 1522336 w 4771574"/>
              <a:gd name="connsiteY189" fmla="*/ 543363 h 1256373"/>
              <a:gd name="connsiteX190" fmla="*/ 1559206 w 4771574"/>
              <a:gd name="connsiteY190" fmla="*/ 545821 h 1256373"/>
              <a:gd name="connsiteX191" fmla="*/ 1558016 w 4771574"/>
              <a:gd name="connsiteY191" fmla="*/ 574097 h 1256373"/>
              <a:gd name="connsiteX192" fmla="*/ 1519958 w 4771574"/>
              <a:gd name="connsiteY192" fmla="*/ 571638 h 1256373"/>
              <a:gd name="connsiteX193" fmla="*/ 1448527 w 4771574"/>
              <a:gd name="connsiteY193" fmla="*/ 540904 h 1256373"/>
              <a:gd name="connsiteX194" fmla="*/ 1485467 w 4771574"/>
              <a:gd name="connsiteY194" fmla="*/ 540904 h 1256373"/>
              <a:gd name="connsiteX195" fmla="*/ 1483158 w 4771574"/>
              <a:gd name="connsiteY195" fmla="*/ 569179 h 1256373"/>
              <a:gd name="connsiteX196" fmla="*/ 1446219 w 4771574"/>
              <a:gd name="connsiteY196" fmla="*/ 569179 h 1256373"/>
              <a:gd name="connsiteX197" fmla="*/ 1373600 w 4771574"/>
              <a:gd name="connsiteY197" fmla="*/ 535987 h 1256373"/>
              <a:gd name="connsiteX198" fmla="*/ 1410540 w 4771574"/>
              <a:gd name="connsiteY198" fmla="*/ 538351 h 1256373"/>
              <a:gd name="connsiteX199" fmla="*/ 1408231 w 4771574"/>
              <a:gd name="connsiteY199" fmla="*/ 566721 h 1256373"/>
              <a:gd name="connsiteX200" fmla="*/ 1371292 w 4771574"/>
              <a:gd name="connsiteY200" fmla="*/ 564357 h 1256373"/>
              <a:gd name="connsiteX201" fmla="*/ 1299862 w 4771574"/>
              <a:gd name="connsiteY201" fmla="*/ 531069 h 1256373"/>
              <a:gd name="connsiteX202" fmla="*/ 1336802 w 4771574"/>
              <a:gd name="connsiteY202" fmla="*/ 533433 h 1256373"/>
              <a:gd name="connsiteX203" fmla="*/ 1334493 w 4771574"/>
              <a:gd name="connsiteY203" fmla="*/ 561803 h 1256373"/>
              <a:gd name="connsiteX204" fmla="*/ 1297554 w 4771574"/>
              <a:gd name="connsiteY204" fmla="*/ 559439 h 1256373"/>
              <a:gd name="connsiteX205" fmla="*/ 1224934 w 4771574"/>
              <a:gd name="connsiteY205" fmla="*/ 523693 h 1256373"/>
              <a:gd name="connsiteX206" fmla="*/ 1261874 w 4771574"/>
              <a:gd name="connsiteY206" fmla="*/ 526151 h 1256373"/>
              <a:gd name="connsiteX207" fmla="*/ 1259565 w 4771574"/>
              <a:gd name="connsiteY207" fmla="*/ 555656 h 1256373"/>
              <a:gd name="connsiteX208" fmla="*/ 1222626 w 4771574"/>
              <a:gd name="connsiteY208" fmla="*/ 553197 h 1256373"/>
              <a:gd name="connsiteX209" fmla="*/ 1151196 w 4771574"/>
              <a:gd name="connsiteY209" fmla="*/ 518776 h 1256373"/>
              <a:gd name="connsiteX210" fmla="*/ 1188136 w 4771574"/>
              <a:gd name="connsiteY210" fmla="*/ 521234 h 1256373"/>
              <a:gd name="connsiteX211" fmla="*/ 1185827 w 4771574"/>
              <a:gd name="connsiteY211" fmla="*/ 550739 h 1256373"/>
              <a:gd name="connsiteX212" fmla="*/ 1148888 w 4771574"/>
              <a:gd name="connsiteY212" fmla="*/ 545821 h 1256373"/>
              <a:gd name="connsiteX213" fmla="*/ 1076269 w 4771574"/>
              <a:gd name="connsiteY213" fmla="*/ 511400 h 1256373"/>
              <a:gd name="connsiteX214" fmla="*/ 1113209 w 4771574"/>
              <a:gd name="connsiteY214" fmla="*/ 513858 h 1256373"/>
              <a:gd name="connsiteX215" fmla="*/ 1110900 w 4771574"/>
              <a:gd name="connsiteY215" fmla="*/ 543363 h 1256373"/>
              <a:gd name="connsiteX216" fmla="*/ 1073961 w 4771574"/>
              <a:gd name="connsiteY216" fmla="*/ 538445 h 1256373"/>
              <a:gd name="connsiteX217" fmla="*/ 1004840 w 4771574"/>
              <a:gd name="connsiteY217" fmla="*/ 502795 h 1256373"/>
              <a:gd name="connsiteX218" fmla="*/ 1039471 w 4771574"/>
              <a:gd name="connsiteY218" fmla="*/ 507536 h 1256373"/>
              <a:gd name="connsiteX219" fmla="*/ 1037162 w 4771574"/>
              <a:gd name="connsiteY219" fmla="*/ 535987 h 1256373"/>
              <a:gd name="connsiteX220" fmla="*/ 1000223 w 4771574"/>
              <a:gd name="connsiteY220" fmla="*/ 531245 h 1256373"/>
              <a:gd name="connsiteX221" fmla="*/ 929920 w 4771574"/>
              <a:gd name="connsiteY221" fmla="*/ 492960 h 1256373"/>
              <a:gd name="connsiteX222" fmla="*/ 966922 w 4771574"/>
              <a:gd name="connsiteY222" fmla="*/ 497701 h 1256373"/>
              <a:gd name="connsiteX223" fmla="*/ 962297 w 4771574"/>
              <a:gd name="connsiteY223" fmla="*/ 526152 h 1256373"/>
              <a:gd name="connsiteX224" fmla="*/ 925295 w 4771574"/>
              <a:gd name="connsiteY224" fmla="*/ 521410 h 1256373"/>
              <a:gd name="connsiteX225" fmla="*/ 856182 w 4771574"/>
              <a:gd name="connsiteY225" fmla="*/ 483125 h 1256373"/>
              <a:gd name="connsiteX226" fmla="*/ 893184 w 4771574"/>
              <a:gd name="connsiteY226" fmla="*/ 487866 h 1256373"/>
              <a:gd name="connsiteX227" fmla="*/ 888559 w 4771574"/>
              <a:gd name="connsiteY227" fmla="*/ 516317 h 1256373"/>
              <a:gd name="connsiteX228" fmla="*/ 851557 w 4771574"/>
              <a:gd name="connsiteY228" fmla="*/ 511575 h 1256373"/>
              <a:gd name="connsiteX229" fmla="*/ 783625 w 4771574"/>
              <a:gd name="connsiteY229" fmla="*/ 470832 h 1256373"/>
              <a:gd name="connsiteX230" fmla="*/ 818256 w 4771574"/>
              <a:gd name="connsiteY230" fmla="*/ 477962 h 1256373"/>
              <a:gd name="connsiteX231" fmla="*/ 815947 w 4771574"/>
              <a:gd name="connsiteY231" fmla="*/ 506483 h 1256373"/>
              <a:gd name="connsiteX232" fmla="*/ 779008 w 4771574"/>
              <a:gd name="connsiteY232" fmla="*/ 499353 h 1256373"/>
              <a:gd name="connsiteX233" fmla="*/ 708837 w 4771574"/>
              <a:gd name="connsiteY233" fmla="*/ 458539 h 1256373"/>
              <a:gd name="connsiteX234" fmla="*/ 746896 w 4771574"/>
              <a:gd name="connsiteY234" fmla="*/ 465915 h 1256373"/>
              <a:gd name="connsiteX235" fmla="*/ 742138 w 4771574"/>
              <a:gd name="connsiteY235" fmla="*/ 492960 h 1256373"/>
              <a:gd name="connsiteX236" fmla="*/ 704080 w 4771574"/>
              <a:gd name="connsiteY236" fmla="*/ 488042 h 1256373"/>
              <a:gd name="connsiteX237" fmla="*/ 637290 w 4771574"/>
              <a:gd name="connsiteY237" fmla="*/ 445017 h 1256373"/>
              <a:gd name="connsiteX238" fmla="*/ 674347 w 4771574"/>
              <a:gd name="connsiteY238" fmla="*/ 452129 h 1256373"/>
              <a:gd name="connsiteX239" fmla="*/ 667399 w 4771574"/>
              <a:gd name="connsiteY239" fmla="*/ 478209 h 1256373"/>
              <a:gd name="connsiteX240" fmla="*/ 630342 w 4771574"/>
              <a:gd name="connsiteY240" fmla="*/ 471096 h 1256373"/>
              <a:gd name="connsiteX241" fmla="*/ 564732 w 4771574"/>
              <a:gd name="connsiteY241" fmla="*/ 425347 h 1256373"/>
              <a:gd name="connsiteX242" fmla="*/ 599421 w 4771574"/>
              <a:gd name="connsiteY242" fmla="*/ 434874 h 1256373"/>
              <a:gd name="connsiteX243" fmla="*/ 594796 w 4771574"/>
              <a:gd name="connsiteY243" fmla="*/ 463457 h 1256373"/>
              <a:gd name="connsiteX244" fmla="*/ 557794 w 4771574"/>
              <a:gd name="connsiteY244" fmla="*/ 453929 h 1256373"/>
              <a:gd name="connsiteX245" fmla="*/ 493382 w 4771574"/>
              <a:gd name="connsiteY245" fmla="*/ 405678 h 1256373"/>
              <a:gd name="connsiteX246" fmla="*/ 530439 w 4771574"/>
              <a:gd name="connsiteY246" fmla="*/ 415512 h 1256373"/>
              <a:gd name="connsiteX247" fmla="*/ 521175 w 4771574"/>
              <a:gd name="connsiteY247" fmla="*/ 445016 h 1256373"/>
              <a:gd name="connsiteX248" fmla="*/ 486434 w 4771574"/>
              <a:gd name="connsiteY248" fmla="*/ 435181 h 1256373"/>
              <a:gd name="connsiteX249" fmla="*/ 423149 w 4771574"/>
              <a:gd name="connsiteY249" fmla="*/ 384779 h 1256373"/>
              <a:gd name="connsiteX250" fmla="*/ 457890 w 4771574"/>
              <a:gd name="connsiteY250" fmla="*/ 396688 h 1256373"/>
              <a:gd name="connsiteX251" fmla="*/ 450942 w 4771574"/>
              <a:gd name="connsiteY251" fmla="*/ 422889 h 1256373"/>
              <a:gd name="connsiteX252" fmla="*/ 413885 w 4771574"/>
              <a:gd name="connsiteY252" fmla="*/ 410979 h 1256373"/>
              <a:gd name="connsiteX253" fmla="*/ 354168 w 4771574"/>
              <a:gd name="connsiteY253" fmla="*/ 357734 h 1256373"/>
              <a:gd name="connsiteX254" fmla="*/ 388909 w 4771574"/>
              <a:gd name="connsiteY254" fmla="*/ 369666 h 1256373"/>
              <a:gd name="connsiteX255" fmla="*/ 379645 w 4771574"/>
              <a:gd name="connsiteY255" fmla="*/ 398302 h 1256373"/>
              <a:gd name="connsiteX256" fmla="*/ 344904 w 4771574"/>
              <a:gd name="connsiteY256" fmla="*/ 383984 h 1256373"/>
              <a:gd name="connsiteX257" fmla="*/ 354168 w 4771574"/>
              <a:gd name="connsiteY257" fmla="*/ 357734 h 1256373"/>
              <a:gd name="connsiteX258" fmla="*/ 288649 w 4771574"/>
              <a:gd name="connsiteY258" fmla="*/ 327001 h 1256373"/>
              <a:gd name="connsiteX259" fmla="*/ 321118 w 4771574"/>
              <a:gd name="connsiteY259" fmla="*/ 343733 h 1256373"/>
              <a:gd name="connsiteX260" fmla="*/ 309522 w 4771574"/>
              <a:gd name="connsiteY260" fmla="*/ 370028 h 1256373"/>
              <a:gd name="connsiteX261" fmla="*/ 274734 w 4771574"/>
              <a:gd name="connsiteY261" fmla="*/ 353295 h 1256373"/>
              <a:gd name="connsiteX262" fmla="*/ 288649 w 4771574"/>
              <a:gd name="connsiteY262" fmla="*/ 327001 h 1256373"/>
              <a:gd name="connsiteX263" fmla="*/ 223236 w 4771574"/>
              <a:gd name="connsiteY263" fmla="*/ 290121 h 1256373"/>
              <a:gd name="connsiteX264" fmla="*/ 255705 w 4771574"/>
              <a:gd name="connsiteY264" fmla="*/ 309790 h 1256373"/>
              <a:gd name="connsiteX265" fmla="*/ 241790 w 4771574"/>
              <a:gd name="connsiteY265" fmla="*/ 334377 h 1256373"/>
              <a:gd name="connsiteX266" fmla="*/ 209321 w 4771574"/>
              <a:gd name="connsiteY266" fmla="*/ 314707 h 1256373"/>
              <a:gd name="connsiteX267" fmla="*/ 223236 w 4771574"/>
              <a:gd name="connsiteY267" fmla="*/ 290121 h 1256373"/>
              <a:gd name="connsiteX268" fmla="*/ 165316 w 4771574"/>
              <a:gd name="connsiteY268" fmla="*/ 247094 h 1256373"/>
              <a:gd name="connsiteX269" fmla="*/ 193860 w 4771574"/>
              <a:gd name="connsiteY269" fmla="*/ 268640 h 1256373"/>
              <a:gd name="connsiteX270" fmla="*/ 177209 w 4771574"/>
              <a:gd name="connsiteY270" fmla="*/ 292580 h 1256373"/>
              <a:gd name="connsiteX271" fmla="*/ 146287 w 4771574"/>
              <a:gd name="connsiteY271" fmla="*/ 268640 h 1256373"/>
              <a:gd name="connsiteX272" fmla="*/ 165316 w 4771574"/>
              <a:gd name="connsiteY272" fmla="*/ 247094 h 1256373"/>
              <a:gd name="connsiteX273" fmla="*/ 112451 w 4771574"/>
              <a:gd name="connsiteY273" fmla="*/ 196692 h 1256373"/>
              <a:gd name="connsiteX274" fmla="*/ 137962 w 4771574"/>
              <a:gd name="connsiteY274" fmla="*/ 223061 h 1256373"/>
              <a:gd name="connsiteX275" fmla="*/ 119408 w 4771574"/>
              <a:gd name="connsiteY275" fmla="*/ 244636 h 1256373"/>
              <a:gd name="connsiteX276" fmla="*/ 91578 w 4771574"/>
              <a:gd name="connsiteY276" fmla="*/ 215869 h 1256373"/>
              <a:gd name="connsiteX277" fmla="*/ 112451 w 4771574"/>
              <a:gd name="connsiteY277" fmla="*/ 196692 h 1256373"/>
              <a:gd name="connsiteX278" fmla="*/ 70170 w 4771574"/>
              <a:gd name="connsiteY278" fmla="*/ 138914 h 1256373"/>
              <a:gd name="connsiteX279" fmla="*/ 91578 w 4771574"/>
              <a:gd name="connsiteY279" fmla="*/ 167642 h 1256373"/>
              <a:gd name="connsiteX280" fmla="*/ 67791 w 4771574"/>
              <a:gd name="connsiteY280" fmla="*/ 184400 h 1256373"/>
              <a:gd name="connsiteX281" fmla="*/ 46384 w 4771574"/>
              <a:gd name="connsiteY281" fmla="*/ 153278 h 1256373"/>
              <a:gd name="connsiteX282" fmla="*/ 41997 w 4771574"/>
              <a:gd name="connsiteY282" fmla="*/ 72530 h 1256373"/>
              <a:gd name="connsiteX283" fmla="*/ 53519 w 4771574"/>
              <a:gd name="connsiteY283" fmla="*/ 106046 h 1256373"/>
              <a:gd name="connsiteX284" fmla="*/ 28171 w 4771574"/>
              <a:gd name="connsiteY284" fmla="*/ 118016 h 1256373"/>
              <a:gd name="connsiteX285" fmla="*/ 16650 w 4771574"/>
              <a:gd name="connsiteY285" fmla="*/ 82106 h 1256373"/>
              <a:gd name="connsiteX286" fmla="*/ 41997 w 4771574"/>
              <a:gd name="connsiteY286" fmla="*/ 72530 h 1256373"/>
              <a:gd name="connsiteX287" fmla="*/ 28543 w 4771574"/>
              <a:gd name="connsiteY287" fmla="*/ 0 h 1256373"/>
              <a:gd name="connsiteX288" fmla="*/ 33301 w 4771574"/>
              <a:gd name="connsiteY288" fmla="*/ 35856 h 1256373"/>
              <a:gd name="connsiteX289" fmla="*/ 4757 w 4771574"/>
              <a:gd name="connsiteY289" fmla="*/ 43027 h 1256373"/>
              <a:gd name="connsiteX290" fmla="*/ 0 w 4771574"/>
              <a:gd name="connsiteY290" fmla="*/ 2390 h 1256373"/>
              <a:gd name="connsiteX291" fmla="*/ 28543 w 4771574"/>
              <a:gd name="connsiteY291" fmla="*/ 0 h 1256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Lst>
            <a:rect l="l" t="t" r="r" b="b"/>
            <a:pathLst>
              <a:path w="4771574" h="1256373">
                <a:moveTo>
                  <a:pt x="4764676" y="1213346"/>
                </a:moveTo>
                <a:cubicBezTo>
                  <a:pt x="4766975" y="1225298"/>
                  <a:pt x="4769275" y="1239641"/>
                  <a:pt x="4771574" y="1251592"/>
                </a:cubicBezTo>
                <a:lnTo>
                  <a:pt x="4746281" y="1256373"/>
                </a:lnTo>
                <a:cubicBezTo>
                  <a:pt x="4743981" y="1244421"/>
                  <a:pt x="4741682" y="1232469"/>
                  <a:pt x="4737083" y="1220517"/>
                </a:cubicBezTo>
                <a:cubicBezTo>
                  <a:pt x="4737083" y="1220517"/>
                  <a:pt x="4737083" y="1220517"/>
                  <a:pt x="4764676" y="1213346"/>
                </a:cubicBezTo>
                <a:close/>
                <a:moveTo>
                  <a:pt x="4736357" y="1139586"/>
                </a:moveTo>
                <a:cubicBezTo>
                  <a:pt x="4743295" y="1151572"/>
                  <a:pt x="4747920" y="1163558"/>
                  <a:pt x="4752545" y="1175544"/>
                </a:cubicBezTo>
                <a:lnTo>
                  <a:pt x="4724794" y="1187530"/>
                </a:lnTo>
                <a:cubicBezTo>
                  <a:pt x="4722481" y="1175544"/>
                  <a:pt x="4717856" y="1163558"/>
                  <a:pt x="4710918" y="1153969"/>
                </a:cubicBezTo>
                <a:cubicBezTo>
                  <a:pt x="4710918" y="1153969"/>
                  <a:pt x="4710918" y="1153969"/>
                  <a:pt x="4736357" y="1139586"/>
                </a:cubicBezTo>
                <a:close/>
                <a:moveTo>
                  <a:pt x="4699588" y="1071974"/>
                </a:moveTo>
                <a:cubicBezTo>
                  <a:pt x="4706536" y="1083960"/>
                  <a:pt x="4713484" y="1093549"/>
                  <a:pt x="4720432" y="1105535"/>
                </a:cubicBezTo>
                <a:cubicBezTo>
                  <a:pt x="4720432" y="1105535"/>
                  <a:pt x="4720432" y="1105535"/>
                  <a:pt x="4694955" y="1119918"/>
                </a:cubicBezTo>
                <a:cubicBezTo>
                  <a:pt x="4690323" y="1110329"/>
                  <a:pt x="4683375" y="1098343"/>
                  <a:pt x="4676427" y="1088755"/>
                </a:cubicBezTo>
                <a:cubicBezTo>
                  <a:pt x="4676427" y="1088755"/>
                  <a:pt x="4676427" y="1088755"/>
                  <a:pt x="4699588" y="1071974"/>
                </a:cubicBezTo>
                <a:close/>
                <a:moveTo>
                  <a:pt x="4650917" y="1011736"/>
                </a:moveTo>
                <a:cubicBezTo>
                  <a:pt x="4660194" y="1021325"/>
                  <a:pt x="4667151" y="1030914"/>
                  <a:pt x="4676428" y="1040503"/>
                </a:cubicBezTo>
                <a:lnTo>
                  <a:pt x="4655555" y="1059680"/>
                </a:lnTo>
                <a:cubicBezTo>
                  <a:pt x="4646278" y="1050091"/>
                  <a:pt x="4639321" y="1040503"/>
                  <a:pt x="4630044" y="1030914"/>
                </a:cubicBezTo>
                <a:cubicBezTo>
                  <a:pt x="4630044" y="1030914"/>
                  <a:pt x="4630044" y="1030914"/>
                  <a:pt x="4650917" y="1011736"/>
                </a:cubicBezTo>
                <a:close/>
                <a:moveTo>
                  <a:pt x="4595078" y="958875"/>
                </a:moveTo>
                <a:cubicBezTo>
                  <a:pt x="4604354" y="966057"/>
                  <a:pt x="4613631" y="975633"/>
                  <a:pt x="4622908" y="982815"/>
                </a:cubicBezTo>
                <a:lnTo>
                  <a:pt x="4604354" y="1004361"/>
                </a:lnTo>
                <a:cubicBezTo>
                  <a:pt x="4595078" y="997179"/>
                  <a:pt x="4585801" y="987603"/>
                  <a:pt x="4576524" y="980421"/>
                </a:cubicBezTo>
                <a:cubicBezTo>
                  <a:pt x="4576524" y="980421"/>
                  <a:pt x="4576524" y="980421"/>
                  <a:pt x="4595078" y="958875"/>
                </a:cubicBezTo>
                <a:close/>
                <a:moveTo>
                  <a:pt x="4534481" y="913390"/>
                </a:moveTo>
                <a:cubicBezTo>
                  <a:pt x="4543758" y="920572"/>
                  <a:pt x="4555354" y="927754"/>
                  <a:pt x="4564631" y="934936"/>
                </a:cubicBezTo>
                <a:cubicBezTo>
                  <a:pt x="4564631" y="934936"/>
                  <a:pt x="4564631" y="934936"/>
                  <a:pt x="4548397" y="958876"/>
                </a:cubicBezTo>
                <a:cubicBezTo>
                  <a:pt x="4539120" y="951694"/>
                  <a:pt x="4527524" y="944512"/>
                  <a:pt x="4518247" y="937330"/>
                </a:cubicBezTo>
                <a:close/>
                <a:moveTo>
                  <a:pt x="4469128" y="872822"/>
                </a:moveTo>
                <a:cubicBezTo>
                  <a:pt x="4480724" y="879993"/>
                  <a:pt x="4490001" y="884774"/>
                  <a:pt x="4501597" y="891945"/>
                </a:cubicBezTo>
                <a:cubicBezTo>
                  <a:pt x="4501597" y="891945"/>
                  <a:pt x="4501597" y="891945"/>
                  <a:pt x="4487682" y="915849"/>
                </a:cubicBezTo>
                <a:cubicBezTo>
                  <a:pt x="4476086" y="911068"/>
                  <a:pt x="4466809" y="903897"/>
                  <a:pt x="4455213" y="899117"/>
                </a:cubicBezTo>
                <a:close/>
                <a:moveTo>
                  <a:pt x="4402569" y="838401"/>
                </a:moveTo>
                <a:cubicBezTo>
                  <a:pt x="4414150" y="843174"/>
                  <a:pt x="4425730" y="847947"/>
                  <a:pt x="4434994" y="855106"/>
                </a:cubicBezTo>
                <a:cubicBezTo>
                  <a:pt x="4434994" y="855106"/>
                  <a:pt x="4434994" y="855106"/>
                  <a:pt x="4423414" y="878969"/>
                </a:cubicBezTo>
                <a:cubicBezTo>
                  <a:pt x="4411833" y="874197"/>
                  <a:pt x="4402569" y="869424"/>
                  <a:pt x="4390989" y="864651"/>
                </a:cubicBezTo>
                <a:close/>
                <a:moveTo>
                  <a:pt x="4332462" y="807668"/>
                </a:moveTo>
                <a:cubicBezTo>
                  <a:pt x="4344042" y="812441"/>
                  <a:pt x="4355623" y="817214"/>
                  <a:pt x="4367203" y="821986"/>
                </a:cubicBezTo>
                <a:cubicBezTo>
                  <a:pt x="4367203" y="821986"/>
                  <a:pt x="4367203" y="821986"/>
                  <a:pt x="4355623" y="848236"/>
                </a:cubicBezTo>
                <a:cubicBezTo>
                  <a:pt x="4344042" y="843464"/>
                  <a:pt x="4334778" y="838691"/>
                  <a:pt x="4323198" y="833918"/>
                </a:cubicBezTo>
                <a:close/>
                <a:moveTo>
                  <a:pt x="4262291" y="780623"/>
                </a:moveTo>
                <a:cubicBezTo>
                  <a:pt x="4273871" y="785541"/>
                  <a:pt x="4285452" y="790458"/>
                  <a:pt x="4297032" y="792916"/>
                </a:cubicBezTo>
                <a:cubicBezTo>
                  <a:pt x="4297032" y="792916"/>
                  <a:pt x="4297032" y="792916"/>
                  <a:pt x="4287768" y="822420"/>
                </a:cubicBezTo>
                <a:cubicBezTo>
                  <a:pt x="4276188" y="817503"/>
                  <a:pt x="4264607" y="812586"/>
                  <a:pt x="4253027" y="807668"/>
                </a:cubicBezTo>
                <a:close/>
                <a:moveTo>
                  <a:pt x="4190932" y="757266"/>
                </a:moveTo>
                <a:cubicBezTo>
                  <a:pt x="4202512" y="762030"/>
                  <a:pt x="4214093" y="764412"/>
                  <a:pt x="4225673" y="769176"/>
                </a:cubicBezTo>
                <a:cubicBezTo>
                  <a:pt x="4225673" y="769176"/>
                  <a:pt x="4225673" y="769176"/>
                  <a:pt x="4218725" y="795376"/>
                </a:cubicBezTo>
                <a:cubicBezTo>
                  <a:pt x="4207145" y="792994"/>
                  <a:pt x="4195564" y="788231"/>
                  <a:pt x="4181668" y="785849"/>
                </a:cubicBezTo>
                <a:close/>
                <a:moveTo>
                  <a:pt x="4118436" y="737596"/>
                </a:moveTo>
                <a:cubicBezTo>
                  <a:pt x="4129999" y="739978"/>
                  <a:pt x="4141562" y="744742"/>
                  <a:pt x="4153125" y="747124"/>
                </a:cubicBezTo>
                <a:cubicBezTo>
                  <a:pt x="4153125" y="747124"/>
                  <a:pt x="4153125" y="747124"/>
                  <a:pt x="4146187" y="775706"/>
                </a:cubicBezTo>
                <a:cubicBezTo>
                  <a:pt x="4134624" y="770942"/>
                  <a:pt x="4123061" y="768561"/>
                  <a:pt x="4111498" y="763797"/>
                </a:cubicBezTo>
                <a:close/>
                <a:moveTo>
                  <a:pt x="4043706" y="717927"/>
                </a:moveTo>
                <a:cubicBezTo>
                  <a:pt x="4057978" y="720386"/>
                  <a:pt x="4069872" y="725303"/>
                  <a:pt x="4081765" y="727762"/>
                </a:cubicBezTo>
                <a:cubicBezTo>
                  <a:pt x="4081765" y="727762"/>
                  <a:pt x="4081765" y="727762"/>
                  <a:pt x="4074629" y="757265"/>
                </a:cubicBezTo>
                <a:cubicBezTo>
                  <a:pt x="4062736" y="752348"/>
                  <a:pt x="4050842" y="749889"/>
                  <a:pt x="4038949" y="747431"/>
                </a:cubicBezTo>
                <a:close/>
                <a:moveTo>
                  <a:pt x="3972214" y="701946"/>
                </a:moveTo>
                <a:cubicBezTo>
                  <a:pt x="3983777" y="704323"/>
                  <a:pt x="3997653" y="709076"/>
                  <a:pt x="4009216" y="711453"/>
                </a:cubicBezTo>
                <a:cubicBezTo>
                  <a:pt x="4009216" y="711453"/>
                  <a:pt x="4009216" y="711453"/>
                  <a:pt x="4002278" y="737597"/>
                </a:cubicBezTo>
                <a:cubicBezTo>
                  <a:pt x="3990715" y="735221"/>
                  <a:pt x="3979152" y="732844"/>
                  <a:pt x="3967589" y="730467"/>
                </a:cubicBezTo>
                <a:close/>
                <a:moveTo>
                  <a:pt x="3897419" y="687194"/>
                </a:moveTo>
                <a:cubicBezTo>
                  <a:pt x="3911691" y="689571"/>
                  <a:pt x="3923585" y="691948"/>
                  <a:pt x="3935478" y="694324"/>
                </a:cubicBezTo>
                <a:cubicBezTo>
                  <a:pt x="3935478" y="694324"/>
                  <a:pt x="3935478" y="694324"/>
                  <a:pt x="3930721" y="722845"/>
                </a:cubicBezTo>
                <a:cubicBezTo>
                  <a:pt x="3918827" y="720469"/>
                  <a:pt x="3906934" y="718092"/>
                  <a:pt x="3892662" y="715715"/>
                </a:cubicBezTo>
                <a:close/>
                <a:moveTo>
                  <a:pt x="3825928" y="674900"/>
                </a:moveTo>
                <a:cubicBezTo>
                  <a:pt x="3837492" y="677359"/>
                  <a:pt x="3849055" y="679818"/>
                  <a:pt x="3862930" y="682276"/>
                </a:cubicBezTo>
                <a:cubicBezTo>
                  <a:pt x="3862930" y="682276"/>
                  <a:pt x="3862930" y="682276"/>
                  <a:pt x="3858305" y="709321"/>
                </a:cubicBezTo>
                <a:cubicBezTo>
                  <a:pt x="3844429" y="709321"/>
                  <a:pt x="3832866" y="706863"/>
                  <a:pt x="3821303" y="704404"/>
                </a:cubicBezTo>
                <a:close/>
                <a:moveTo>
                  <a:pt x="3751000" y="663837"/>
                </a:moveTo>
                <a:cubicBezTo>
                  <a:pt x="3762564" y="666208"/>
                  <a:pt x="3776439" y="668579"/>
                  <a:pt x="3788002" y="670950"/>
                </a:cubicBezTo>
                <a:cubicBezTo>
                  <a:pt x="3788002" y="670950"/>
                  <a:pt x="3788002" y="670950"/>
                  <a:pt x="3783377" y="697029"/>
                </a:cubicBezTo>
                <a:cubicBezTo>
                  <a:pt x="3771814" y="697029"/>
                  <a:pt x="3760251" y="694658"/>
                  <a:pt x="3746375" y="692288"/>
                </a:cubicBezTo>
                <a:close/>
                <a:moveTo>
                  <a:pt x="3677324" y="654002"/>
                </a:moveTo>
                <a:cubicBezTo>
                  <a:pt x="3691176" y="656373"/>
                  <a:pt x="3702720" y="656373"/>
                  <a:pt x="3714263" y="658744"/>
                </a:cubicBezTo>
                <a:cubicBezTo>
                  <a:pt x="3714263" y="658744"/>
                  <a:pt x="3714263" y="658744"/>
                  <a:pt x="3709646" y="687194"/>
                </a:cubicBezTo>
                <a:cubicBezTo>
                  <a:pt x="3698102" y="684823"/>
                  <a:pt x="3686559" y="682453"/>
                  <a:pt x="3675015" y="682453"/>
                </a:cubicBezTo>
                <a:close/>
                <a:moveTo>
                  <a:pt x="3602397" y="644168"/>
                </a:moveTo>
                <a:cubicBezTo>
                  <a:pt x="3616249" y="646539"/>
                  <a:pt x="3627793" y="646539"/>
                  <a:pt x="3639336" y="648910"/>
                </a:cubicBezTo>
                <a:cubicBezTo>
                  <a:pt x="3639336" y="648910"/>
                  <a:pt x="3639336" y="648910"/>
                  <a:pt x="3637028" y="677360"/>
                </a:cubicBezTo>
                <a:cubicBezTo>
                  <a:pt x="3625484" y="674989"/>
                  <a:pt x="3611632" y="672619"/>
                  <a:pt x="3600088" y="672619"/>
                </a:cubicBezTo>
                <a:close/>
                <a:moveTo>
                  <a:pt x="3528659" y="634333"/>
                </a:moveTo>
                <a:cubicBezTo>
                  <a:pt x="3542511" y="636704"/>
                  <a:pt x="3554055" y="639075"/>
                  <a:pt x="3565598" y="639075"/>
                </a:cubicBezTo>
                <a:cubicBezTo>
                  <a:pt x="3565598" y="639075"/>
                  <a:pt x="3565598" y="639075"/>
                  <a:pt x="3563290" y="667525"/>
                </a:cubicBezTo>
                <a:cubicBezTo>
                  <a:pt x="3551746" y="667525"/>
                  <a:pt x="3540202" y="665154"/>
                  <a:pt x="3526350" y="662784"/>
                </a:cubicBezTo>
                <a:close/>
                <a:moveTo>
                  <a:pt x="3453731" y="626957"/>
                </a:moveTo>
                <a:cubicBezTo>
                  <a:pt x="3467583" y="629416"/>
                  <a:pt x="3479127" y="629416"/>
                  <a:pt x="3490670" y="631875"/>
                </a:cubicBezTo>
                <a:cubicBezTo>
                  <a:pt x="3490670" y="631875"/>
                  <a:pt x="3490670" y="631875"/>
                  <a:pt x="3488362" y="661378"/>
                </a:cubicBezTo>
                <a:cubicBezTo>
                  <a:pt x="3476818" y="658920"/>
                  <a:pt x="3465274" y="658920"/>
                  <a:pt x="3451422" y="656461"/>
                </a:cubicBezTo>
                <a:close/>
                <a:moveTo>
                  <a:pt x="3382372" y="622040"/>
                </a:moveTo>
                <a:cubicBezTo>
                  <a:pt x="3393915" y="622040"/>
                  <a:pt x="3405459" y="622040"/>
                  <a:pt x="3419311" y="624499"/>
                </a:cubicBezTo>
                <a:cubicBezTo>
                  <a:pt x="3419311" y="624499"/>
                  <a:pt x="3419311" y="624499"/>
                  <a:pt x="3414694" y="654003"/>
                </a:cubicBezTo>
                <a:cubicBezTo>
                  <a:pt x="3403150" y="651545"/>
                  <a:pt x="3391607" y="651545"/>
                  <a:pt x="3380063" y="649086"/>
                </a:cubicBezTo>
                <a:close/>
                <a:moveTo>
                  <a:pt x="3307444" y="614664"/>
                </a:moveTo>
                <a:cubicBezTo>
                  <a:pt x="3318987" y="614664"/>
                  <a:pt x="3330531" y="617123"/>
                  <a:pt x="3344383" y="617123"/>
                </a:cubicBezTo>
                <a:cubicBezTo>
                  <a:pt x="3344383" y="617123"/>
                  <a:pt x="3344383" y="617123"/>
                  <a:pt x="3342075" y="646627"/>
                </a:cubicBezTo>
                <a:cubicBezTo>
                  <a:pt x="3328222" y="646627"/>
                  <a:pt x="3316679" y="644169"/>
                  <a:pt x="3305135" y="644169"/>
                </a:cubicBezTo>
                <a:close/>
                <a:moveTo>
                  <a:pt x="3232587" y="609746"/>
                </a:moveTo>
                <a:cubicBezTo>
                  <a:pt x="3244480" y="609746"/>
                  <a:pt x="3256373" y="609746"/>
                  <a:pt x="3270645" y="612205"/>
                </a:cubicBezTo>
                <a:cubicBezTo>
                  <a:pt x="3270645" y="612205"/>
                  <a:pt x="3270645" y="612205"/>
                  <a:pt x="3268267" y="641709"/>
                </a:cubicBezTo>
                <a:cubicBezTo>
                  <a:pt x="3253995" y="639251"/>
                  <a:pt x="3242101" y="639251"/>
                  <a:pt x="3230208" y="639251"/>
                </a:cubicBezTo>
                <a:close/>
                <a:moveTo>
                  <a:pt x="3158778" y="606058"/>
                </a:moveTo>
                <a:cubicBezTo>
                  <a:pt x="3170321" y="606058"/>
                  <a:pt x="3181865" y="606058"/>
                  <a:pt x="3195717" y="608422"/>
                </a:cubicBezTo>
                <a:cubicBezTo>
                  <a:pt x="3195717" y="608422"/>
                  <a:pt x="3195717" y="608422"/>
                  <a:pt x="3193409" y="636792"/>
                </a:cubicBezTo>
                <a:cubicBezTo>
                  <a:pt x="3181865" y="634428"/>
                  <a:pt x="3168013" y="634428"/>
                  <a:pt x="3156469" y="634428"/>
                </a:cubicBezTo>
                <a:close/>
                <a:moveTo>
                  <a:pt x="3083921" y="601141"/>
                </a:moveTo>
                <a:cubicBezTo>
                  <a:pt x="3095814" y="601141"/>
                  <a:pt x="3107707" y="601141"/>
                  <a:pt x="3121979" y="603505"/>
                </a:cubicBezTo>
                <a:cubicBezTo>
                  <a:pt x="3121979" y="603505"/>
                  <a:pt x="3121979" y="603505"/>
                  <a:pt x="3119601" y="631875"/>
                </a:cubicBezTo>
                <a:cubicBezTo>
                  <a:pt x="3107707" y="629511"/>
                  <a:pt x="3093435" y="629511"/>
                  <a:pt x="3081542" y="629511"/>
                </a:cubicBezTo>
                <a:close/>
                <a:moveTo>
                  <a:pt x="3010183" y="596223"/>
                </a:moveTo>
                <a:lnTo>
                  <a:pt x="3047052" y="598682"/>
                </a:lnTo>
                <a:lnTo>
                  <a:pt x="3044674" y="626957"/>
                </a:lnTo>
                <a:lnTo>
                  <a:pt x="3007804" y="624499"/>
                </a:lnTo>
                <a:close/>
                <a:moveTo>
                  <a:pt x="2935255" y="593765"/>
                </a:moveTo>
                <a:lnTo>
                  <a:pt x="2973313" y="593765"/>
                </a:lnTo>
                <a:lnTo>
                  <a:pt x="2970935" y="622040"/>
                </a:lnTo>
                <a:lnTo>
                  <a:pt x="2932876" y="622040"/>
                </a:lnTo>
                <a:close/>
                <a:moveTo>
                  <a:pt x="2861516" y="588847"/>
                </a:moveTo>
                <a:lnTo>
                  <a:pt x="2898386" y="591305"/>
                </a:lnTo>
                <a:lnTo>
                  <a:pt x="2896007" y="619581"/>
                </a:lnTo>
                <a:lnTo>
                  <a:pt x="2859138" y="617123"/>
                </a:lnTo>
                <a:close/>
                <a:moveTo>
                  <a:pt x="2786589" y="586389"/>
                </a:moveTo>
                <a:lnTo>
                  <a:pt x="2824648" y="588847"/>
                </a:lnTo>
                <a:lnTo>
                  <a:pt x="2822269" y="617123"/>
                </a:lnTo>
                <a:lnTo>
                  <a:pt x="2784211" y="614665"/>
                </a:lnTo>
                <a:close/>
                <a:moveTo>
                  <a:pt x="2712851" y="583930"/>
                </a:moveTo>
                <a:lnTo>
                  <a:pt x="2749721" y="583930"/>
                </a:lnTo>
                <a:lnTo>
                  <a:pt x="2747342" y="612205"/>
                </a:lnTo>
                <a:lnTo>
                  <a:pt x="2710473" y="612205"/>
                </a:lnTo>
                <a:close/>
                <a:moveTo>
                  <a:pt x="2637923" y="581471"/>
                </a:moveTo>
                <a:lnTo>
                  <a:pt x="2674793" y="581471"/>
                </a:lnTo>
                <a:lnTo>
                  <a:pt x="2672414" y="609746"/>
                </a:lnTo>
                <a:lnTo>
                  <a:pt x="2635545" y="609746"/>
                </a:lnTo>
                <a:close/>
                <a:moveTo>
                  <a:pt x="2564185" y="579013"/>
                </a:moveTo>
                <a:lnTo>
                  <a:pt x="2601055" y="579013"/>
                </a:lnTo>
                <a:lnTo>
                  <a:pt x="2598676" y="608517"/>
                </a:lnTo>
                <a:lnTo>
                  <a:pt x="2561807" y="608517"/>
                </a:lnTo>
                <a:close/>
                <a:moveTo>
                  <a:pt x="2489258" y="576554"/>
                </a:moveTo>
                <a:lnTo>
                  <a:pt x="2526128" y="576554"/>
                </a:lnTo>
                <a:lnTo>
                  <a:pt x="2523749" y="606058"/>
                </a:lnTo>
                <a:lnTo>
                  <a:pt x="2486880" y="606058"/>
                </a:lnTo>
                <a:close/>
                <a:moveTo>
                  <a:pt x="2413141" y="574096"/>
                </a:moveTo>
                <a:lnTo>
                  <a:pt x="2450010" y="574096"/>
                </a:lnTo>
                <a:lnTo>
                  <a:pt x="2450010" y="603600"/>
                </a:lnTo>
                <a:lnTo>
                  <a:pt x="2413141" y="603600"/>
                </a:lnTo>
                <a:close/>
                <a:moveTo>
                  <a:pt x="2338214" y="571637"/>
                </a:moveTo>
                <a:lnTo>
                  <a:pt x="2375083" y="571637"/>
                </a:lnTo>
                <a:lnTo>
                  <a:pt x="2375083" y="601141"/>
                </a:lnTo>
                <a:lnTo>
                  <a:pt x="2338214" y="601141"/>
                </a:lnTo>
                <a:close/>
                <a:moveTo>
                  <a:pt x="2264475" y="569178"/>
                </a:moveTo>
                <a:lnTo>
                  <a:pt x="2301344" y="571636"/>
                </a:lnTo>
                <a:lnTo>
                  <a:pt x="2301344" y="601141"/>
                </a:lnTo>
                <a:lnTo>
                  <a:pt x="2264475" y="598683"/>
                </a:lnTo>
                <a:close/>
                <a:moveTo>
                  <a:pt x="2189548" y="566720"/>
                </a:moveTo>
                <a:lnTo>
                  <a:pt x="2226417" y="569178"/>
                </a:lnTo>
                <a:lnTo>
                  <a:pt x="2226417" y="598683"/>
                </a:lnTo>
                <a:lnTo>
                  <a:pt x="2189548" y="596225"/>
                </a:lnTo>
                <a:close/>
                <a:moveTo>
                  <a:pt x="2115810" y="564261"/>
                </a:moveTo>
                <a:lnTo>
                  <a:pt x="2152679" y="566719"/>
                </a:lnTo>
                <a:lnTo>
                  <a:pt x="2152679" y="596224"/>
                </a:lnTo>
                <a:lnTo>
                  <a:pt x="2115810" y="593766"/>
                </a:lnTo>
                <a:close/>
                <a:moveTo>
                  <a:pt x="2040882" y="564261"/>
                </a:moveTo>
                <a:lnTo>
                  <a:pt x="2077751" y="564261"/>
                </a:lnTo>
                <a:lnTo>
                  <a:pt x="2077751" y="593765"/>
                </a:lnTo>
                <a:lnTo>
                  <a:pt x="2040882" y="593765"/>
                </a:lnTo>
                <a:close/>
                <a:moveTo>
                  <a:pt x="1965955" y="561802"/>
                </a:moveTo>
                <a:lnTo>
                  <a:pt x="2004013" y="561802"/>
                </a:lnTo>
                <a:lnTo>
                  <a:pt x="2004013" y="591306"/>
                </a:lnTo>
                <a:lnTo>
                  <a:pt x="1965955" y="591306"/>
                </a:lnTo>
                <a:close/>
                <a:moveTo>
                  <a:pt x="1892217" y="559344"/>
                </a:moveTo>
                <a:lnTo>
                  <a:pt x="1929086" y="559344"/>
                </a:lnTo>
                <a:lnTo>
                  <a:pt x="1929086" y="588848"/>
                </a:lnTo>
                <a:lnTo>
                  <a:pt x="1892217" y="588848"/>
                </a:lnTo>
                <a:close/>
                <a:moveTo>
                  <a:pt x="1817289" y="556885"/>
                </a:moveTo>
                <a:lnTo>
                  <a:pt x="1855347" y="556885"/>
                </a:lnTo>
                <a:lnTo>
                  <a:pt x="1855347" y="586389"/>
                </a:lnTo>
                <a:lnTo>
                  <a:pt x="1817289" y="586389"/>
                </a:lnTo>
                <a:close/>
                <a:moveTo>
                  <a:pt x="1743551" y="553197"/>
                </a:moveTo>
                <a:lnTo>
                  <a:pt x="1780420" y="555655"/>
                </a:lnTo>
                <a:lnTo>
                  <a:pt x="1780420" y="583931"/>
                </a:lnTo>
                <a:lnTo>
                  <a:pt x="1743551" y="581472"/>
                </a:lnTo>
                <a:close/>
                <a:moveTo>
                  <a:pt x="1671002" y="550739"/>
                </a:moveTo>
                <a:lnTo>
                  <a:pt x="1706682" y="553197"/>
                </a:lnTo>
                <a:lnTo>
                  <a:pt x="1706682" y="581473"/>
                </a:lnTo>
                <a:lnTo>
                  <a:pt x="1668624" y="579014"/>
                </a:lnTo>
                <a:close/>
                <a:moveTo>
                  <a:pt x="1597263" y="548280"/>
                </a:moveTo>
                <a:lnTo>
                  <a:pt x="1634133" y="550738"/>
                </a:lnTo>
                <a:lnTo>
                  <a:pt x="1631754" y="579014"/>
                </a:lnTo>
                <a:lnTo>
                  <a:pt x="1594885" y="576555"/>
                </a:lnTo>
                <a:close/>
                <a:moveTo>
                  <a:pt x="1522336" y="543363"/>
                </a:moveTo>
                <a:lnTo>
                  <a:pt x="1559206" y="545821"/>
                </a:lnTo>
                <a:lnTo>
                  <a:pt x="1558016" y="574097"/>
                </a:lnTo>
                <a:lnTo>
                  <a:pt x="1519958" y="571638"/>
                </a:lnTo>
                <a:close/>
                <a:moveTo>
                  <a:pt x="1448527" y="540904"/>
                </a:moveTo>
                <a:cubicBezTo>
                  <a:pt x="1460071" y="540904"/>
                  <a:pt x="1471615" y="540904"/>
                  <a:pt x="1485467" y="540904"/>
                </a:cubicBezTo>
                <a:cubicBezTo>
                  <a:pt x="1485467" y="540904"/>
                  <a:pt x="1485467" y="540904"/>
                  <a:pt x="1483158" y="569179"/>
                </a:cubicBezTo>
                <a:cubicBezTo>
                  <a:pt x="1471615" y="569179"/>
                  <a:pt x="1457762" y="569179"/>
                  <a:pt x="1446219" y="569179"/>
                </a:cubicBezTo>
                <a:close/>
                <a:moveTo>
                  <a:pt x="1373600" y="535987"/>
                </a:moveTo>
                <a:cubicBezTo>
                  <a:pt x="1385144" y="535987"/>
                  <a:pt x="1396688" y="535987"/>
                  <a:pt x="1410540" y="538351"/>
                </a:cubicBezTo>
                <a:cubicBezTo>
                  <a:pt x="1410540" y="538351"/>
                  <a:pt x="1410540" y="538351"/>
                  <a:pt x="1408231" y="566721"/>
                </a:cubicBezTo>
                <a:cubicBezTo>
                  <a:pt x="1396688" y="564357"/>
                  <a:pt x="1382835" y="564357"/>
                  <a:pt x="1371292" y="564357"/>
                </a:cubicBezTo>
                <a:close/>
                <a:moveTo>
                  <a:pt x="1299862" y="531069"/>
                </a:moveTo>
                <a:cubicBezTo>
                  <a:pt x="1311406" y="531069"/>
                  <a:pt x="1322950" y="531069"/>
                  <a:pt x="1336802" y="533433"/>
                </a:cubicBezTo>
                <a:cubicBezTo>
                  <a:pt x="1336802" y="533433"/>
                  <a:pt x="1336802" y="533433"/>
                  <a:pt x="1334493" y="561803"/>
                </a:cubicBezTo>
                <a:cubicBezTo>
                  <a:pt x="1322950" y="559439"/>
                  <a:pt x="1309097" y="559439"/>
                  <a:pt x="1297554" y="559439"/>
                </a:cubicBezTo>
                <a:close/>
                <a:moveTo>
                  <a:pt x="1224934" y="523693"/>
                </a:moveTo>
                <a:cubicBezTo>
                  <a:pt x="1236478" y="526151"/>
                  <a:pt x="1250330" y="526151"/>
                  <a:pt x="1261874" y="526151"/>
                </a:cubicBezTo>
                <a:cubicBezTo>
                  <a:pt x="1261874" y="526151"/>
                  <a:pt x="1261874" y="526151"/>
                  <a:pt x="1259565" y="555656"/>
                </a:cubicBezTo>
                <a:cubicBezTo>
                  <a:pt x="1248022" y="555656"/>
                  <a:pt x="1234169" y="555656"/>
                  <a:pt x="1222626" y="553197"/>
                </a:cubicBezTo>
                <a:close/>
                <a:moveTo>
                  <a:pt x="1151196" y="518776"/>
                </a:moveTo>
                <a:cubicBezTo>
                  <a:pt x="1162740" y="518776"/>
                  <a:pt x="1176592" y="518776"/>
                  <a:pt x="1188136" y="521234"/>
                </a:cubicBezTo>
                <a:cubicBezTo>
                  <a:pt x="1188136" y="521234"/>
                  <a:pt x="1188136" y="521234"/>
                  <a:pt x="1185827" y="550739"/>
                </a:cubicBezTo>
                <a:cubicBezTo>
                  <a:pt x="1174284" y="548280"/>
                  <a:pt x="1160431" y="548280"/>
                  <a:pt x="1148888" y="545821"/>
                </a:cubicBezTo>
                <a:close/>
                <a:moveTo>
                  <a:pt x="1076269" y="511400"/>
                </a:moveTo>
                <a:cubicBezTo>
                  <a:pt x="1090122" y="511400"/>
                  <a:pt x="1101665" y="513858"/>
                  <a:pt x="1113209" y="513858"/>
                </a:cubicBezTo>
                <a:cubicBezTo>
                  <a:pt x="1113209" y="513858"/>
                  <a:pt x="1113209" y="513858"/>
                  <a:pt x="1110900" y="543363"/>
                </a:cubicBezTo>
                <a:cubicBezTo>
                  <a:pt x="1099357" y="543363"/>
                  <a:pt x="1085504" y="540904"/>
                  <a:pt x="1073961" y="538445"/>
                </a:cubicBezTo>
                <a:close/>
                <a:moveTo>
                  <a:pt x="1004840" y="502795"/>
                </a:moveTo>
                <a:cubicBezTo>
                  <a:pt x="1016384" y="505166"/>
                  <a:pt x="1027927" y="505166"/>
                  <a:pt x="1039471" y="507536"/>
                </a:cubicBezTo>
                <a:cubicBezTo>
                  <a:pt x="1039471" y="507536"/>
                  <a:pt x="1039471" y="507536"/>
                  <a:pt x="1037162" y="535987"/>
                </a:cubicBezTo>
                <a:cubicBezTo>
                  <a:pt x="1025619" y="533616"/>
                  <a:pt x="1011766" y="533616"/>
                  <a:pt x="1000223" y="531245"/>
                </a:cubicBezTo>
                <a:close/>
                <a:moveTo>
                  <a:pt x="929920" y="492960"/>
                </a:moveTo>
                <a:cubicBezTo>
                  <a:pt x="941483" y="495331"/>
                  <a:pt x="953046" y="497701"/>
                  <a:pt x="966922" y="497701"/>
                </a:cubicBezTo>
                <a:cubicBezTo>
                  <a:pt x="966922" y="497701"/>
                  <a:pt x="966922" y="497701"/>
                  <a:pt x="962297" y="526152"/>
                </a:cubicBezTo>
                <a:cubicBezTo>
                  <a:pt x="950733" y="526152"/>
                  <a:pt x="939170" y="523781"/>
                  <a:pt x="925295" y="521410"/>
                </a:cubicBezTo>
                <a:close/>
                <a:moveTo>
                  <a:pt x="856182" y="483125"/>
                </a:moveTo>
                <a:cubicBezTo>
                  <a:pt x="867745" y="485496"/>
                  <a:pt x="881621" y="487866"/>
                  <a:pt x="893184" y="487866"/>
                </a:cubicBezTo>
                <a:cubicBezTo>
                  <a:pt x="893184" y="487866"/>
                  <a:pt x="893184" y="487866"/>
                  <a:pt x="888559" y="516317"/>
                </a:cubicBezTo>
                <a:cubicBezTo>
                  <a:pt x="876995" y="513946"/>
                  <a:pt x="865432" y="513946"/>
                  <a:pt x="851557" y="511575"/>
                </a:cubicBezTo>
                <a:close/>
                <a:moveTo>
                  <a:pt x="783625" y="470832"/>
                </a:moveTo>
                <a:cubicBezTo>
                  <a:pt x="795169" y="473208"/>
                  <a:pt x="806712" y="475585"/>
                  <a:pt x="818256" y="477962"/>
                </a:cubicBezTo>
                <a:cubicBezTo>
                  <a:pt x="818256" y="477962"/>
                  <a:pt x="818256" y="477962"/>
                  <a:pt x="815947" y="506483"/>
                </a:cubicBezTo>
                <a:cubicBezTo>
                  <a:pt x="802095" y="504106"/>
                  <a:pt x="790551" y="501729"/>
                  <a:pt x="779008" y="499353"/>
                </a:cubicBezTo>
                <a:close/>
                <a:moveTo>
                  <a:pt x="708837" y="458539"/>
                </a:moveTo>
                <a:cubicBezTo>
                  <a:pt x="720730" y="460997"/>
                  <a:pt x="735002" y="463456"/>
                  <a:pt x="746896" y="465915"/>
                </a:cubicBezTo>
                <a:cubicBezTo>
                  <a:pt x="746896" y="465915"/>
                  <a:pt x="746896" y="465915"/>
                  <a:pt x="742138" y="492960"/>
                </a:cubicBezTo>
                <a:cubicBezTo>
                  <a:pt x="730245" y="490501"/>
                  <a:pt x="715973" y="490501"/>
                  <a:pt x="704080" y="488042"/>
                </a:cubicBezTo>
                <a:close/>
                <a:moveTo>
                  <a:pt x="637290" y="445017"/>
                </a:moveTo>
                <a:cubicBezTo>
                  <a:pt x="648870" y="447388"/>
                  <a:pt x="660450" y="449758"/>
                  <a:pt x="674347" y="452129"/>
                </a:cubicBezTo>
                <a:cubicBezTo>
                  <a:pt x="674347" y="452129"/>
                  <a:pt x="674347" y="452129"/>
                  <a:pt x="667399" y="478209"/>
                </a:cubicBezTo>
                <a:cubicBezTo>
                  <a:pt x="655818" y="475838"/>
                  <a:pt x="644238" y="473467"/>
                  <a:pt x="630342" y="471096"/>
                </a:cubicBezTo>
                <a:close/>
                <a:moveTo>
                  <a:pt x="564732" y="425347"/>
                </a:moveTo>
                <a:cubicBezTo>
                  <a:pt x="576295" y="430111"/>
                  <a:pt x="587858" y="432492"/>
                  <a:pt x="599421" y="434874"/>
                </a:cubicBezTo>
                <a:cubicBezTo>
                  <a:pt x="599421" y="434874"/>
                  <a:pt x="599421" y="434874"/>
                  <a:pt x="594796" y="463457"/>
                </a:cubicBezTo>
                <a:cubicBezTo>
                  <a:pt x="580920" y="461075"/>
                  <a:pt x="569357" y="456311"/>
                  <a:pt x="557794" y="453929"/>
                </a:cubicBezTo>
                <a:close/>
                <a:moveTo>
                  <a:pt x="493382" y="405678"/>
                </a:moveTo>
                <a:cubicBezTo>
                  <a:pt x="504962" y="410595"/>
                  <a:pt x="516542" y="413054"/>
                  <a:pt x="530439" y="415512"/>
                </a:cubicBezTo>
                <a:cubicBezTo>
                  <a:pt x="530439" y="415512"/>
                  <a:pt x="530439" y="415512"/>
                  <a:pt x="521175" y="445016"/>
                </a:cubicBezTo>
                <a:cubicBezTo>
                  <a:pt x="509594" y="442557"/>
                  <a:pt x="498014" y="437640"/>
                  <a:pt x="486434" y="435181"/>
                </a:cubicBezTo>
                <a:close/>
                <a:moveTo>
                  <a:pt x="423149" y="384779"/>
                </a:moveTo>
                <a:cubicBezTo>
                  <a:pt x="434729" y="387161"/>
                  <a:pt x="446309" y="391924"/>
                  <a:pt x="457890" y="396688"/>
                </a:cubicBezTo>
                <a:cubicBezTo>
                  <a:pt x="457890" y="396688"/>
                  <a:pt x="457890" y="396688"/>
                  <a:pt x="450942" y="422889"/>
                </a:cubicBezTo>
                <a:cubicBezTo>
                  <a:pt x="437045" y="418125"/>
                  <a:pt x="425465" y="415743"/>
                  <a:pt x="413885" y="410979"/>
                </a:cubicBezTo>
                <a:close/>
                <a:moveTo>
                  <a:pt x="354168" y="357734"/>
                </a:moveTo>
                <a:cubicBezTo>
                  <a:pt x="365748" y="362506"/>
                  <a:pt x="377328" y="367279"/>
                  <a:pt x="388909" y="369666"/>
                </a:cubicBezTo>
                <a:cubicBezTo>
                  <a:pt x="388909" y="369666"/>
                  <a:pt x="388909" y="369666"/>
                  <a:pt x="379645" y="398302"/>
                </a:cubicBezTo>
                <a:cubicBezTo>
                  <a:pt x="368064" y="393529"/>
                  <a:pt x="356484" y="388756"/>
                  <a:pt x="344904" y="383984"/>
                </a:cubicBezTo>
                <a:cubicBezTo>
                  <a:pt x="344904" y="383984"/>
                  <a:pt x="344904" y="383984"/>
                  <a:pt x="354168" y="357734"/>
                </a:cubicBezTo>
                <a:close/>
                <a:moveTo>
                  <a:pt x="288649" y="327001"/>
                </a:moveTo>
                <a:cubicBezTo>
                  <a:pt x="297926" y="331782"/>
                  <a:pt x="309522" y="336562"/>
                  <a:pt x="321118" y="343733"/>
                </a:cubicBezTo>
                <a:cubicBezTo>
                  <a:pt x="321118" y="343733"/>
                  <a:pt x="321118" y="343733"/>
                  <a:pt x="309522" y="370028"/>
                </a:cubicBezTo>
                <a:cubicBezTo>
                  <a:pt x="297926" y="362857"/>
                  <a:pt x="286330" y="358076"/>
                  <a:pt x="274734" y="353295"/>
                </a:cubicBezTo>
                <a:cubicBezTo>
                  <a:pt x="274734" y="353295"/>
                  <a:pt x="274734" y="353295"/>
                  <a:pt x="288649" y="327001"/>
                </a:cubicBezTo>
                <a:close/>
                <a:moveTo>
                  <a:pt x="223236" y="290121"/>
                </a:moveTo>
                <a:cubicBezTo>
                  <a:pt x="232513" y="297497"/>
                  <a:pt x="244109" y="302414"/>
                  <a:pt x="255705" y="309790"/>
                </a:cubicBezTo>
                <a:lnTo>
                  <a:pt x="241790" y="334377"/>
                </a:lnTo>
                <a:cubicBezTo>
                  <a:pt x="230194" y="329459"/>
                  <a:pt x="218598" y="322083"/>
                  <a:pt x="209321" y="314707"/>
                </a:cubicBezTo>
                <a:cubicBezTo>
                  <a:pt x="209321" y="314707"/>
                  <a:pt x="209321" y="314707"/>
                  <a:pt x="223236" y="290121"/>
                </a:cubicBezTo>
                <a:close/>
                <a:moveTo>
                  <a:pt x="165316" y="247094"/>
                </a:moveTo>
                <a:cubicBezTo>
                  <a:pt x="174831" y="254276"/>
                  <a:pt x="184345" y="261458"/>
                  <a:pt x="193860" y="268640"/>
                </a:cubicBezTo>
                <a:lnTo>
                  <a:pt x="177209" y="292580"/>
                </a:lnTo>
                <a:cubicBezTo>
                  <a:pt x="167695" y="285398"/>
                  <a:pt x="155801" y="278216"/>
                  <a:pt x="146287" y="268640"/>
                </a:cubicBezTo>
                <a:cubicBezTo>
                  <a:pt x="146287" y="268640"/>
                  <a:pt x="146287" y="268640"/>
                  <a:pt x="165316" y="247094"/>
                </a:cubicBezTo>
                <a:close/>
                <a:moveTo>
                  <a:pt x="112451" y="196692"/>
                </a:moveTo>
                <a:cubicBezTo>
                  <a:pt x="121727" y="206281"/>
                  <a:pt x="128685" y="213472"/>
                  <a:pt x="137962" y="223061"/>
                </a:cubicBezTo>
                <a:cubicBezTo>
                  <a:pt x="137962" y="223061"/>
                  <a:pt x="137962" y="223061"/>
                  <a:pt x="119408" y="244636"/>
                </a:cubicBezTo>
                <a:cubicBezTo>
                  <a:pt x="110131" y="235047"/>
                  <a:pt x="100855" y="225458"/>
                  <a:pt x="91578" y="215869"/>
                </a:cubicBezTo>
                <a:cubicBezTo>
                  <a:pt x="91578" y="215869"/>
                  <a:pt x="91578" y="215869"/>
                  <a:pt x="112451" y="196692"/>
                </a:cubicBezTo>
                <a:close/>
                <a:moveTo>
                  <a:pt x="70170" y="138914"/>
                </a:moveTo>
                <a:cubicBezTo>
                  <a:pt x="77306" y="148490"/>
                  <a:pt x="84442" y="158066"/>
                  <a:pt x="91578" y="167642"/>
                </a:cubicBezTo>
                <a:cubicBezTo>
                  <a:pt x="91578" y="167642"/>
                  <a:pt x="91578" y="167642"/>
                  <a:pt x="67791" y="184400"/>
                </a:cubicBezTo>
                <a:cubicBezTo>
                  <a:pt x="60656" y="174824"/>
                  <a:pt x="53520" y="162854"/>
                  <a:pt x="46384" y="153278"/>
                </a:cubicBezTo>
                <a:close/>
                <a:moveTo>
                  <a:pt x="41997" y="72530"/>
                </a:moveTo>
                <a:cubicBezTo>
                  <a:pt x="44302" y="84500"/>
                  <a:pt x="48910" y="96470"/>
                  <a:pt x="53519" y="106046"/>
                </a:cubicBezTo>
                <a:lnTo>
                  <a:pt x="28171" y="118016"/>
                </a:lnTo>
                <a:cubicBezTo>
                  <a:pt x="23563" y="106046"/>
                  <a:pt x="18954" y="94076"/>
                  <a:pt x="16650" y="82106"/>
                </a:cubicBezTo>
                <a:cubicBezTo>
                  <a:pt x="16650" y="82106"/>
                  <a:pt x="16650" y="82106"/>
                  <a:pt x="41997" y="72530"/>
                </a:cubicBezTo>
                <a:close/>
                <a:moveTo>
                  <a:pt x="28543" y="0"/>
                </a:moveTo>
                <a:cubicBezTo>
                  <a:pt x="28543" y="11952"/>
                  <a:pt x="30922" y="23904"/>
                  <a:pt x="33301" y="35856"/>
                </a:cubicBezTo>
                <a:cubicBezTo>
                  <a:pt x="33301" y="35856"/>
                  <a:pt x="33301" y="35856"/>
                  <a:pt x="4757" y="43027"/>
                </a:cubicBezTo>
                <a:cubicBezTo>
                  <a:pt x="2378" y="28685"/>
                  <a:pt x="2378" y="16733"/>
                  <a:pt x="0" y="2390"/>
                </a:cubicBezTo>
                <a:cubicBezTo>
                  <a:pt x="0" y="2390"/>
                  <a:pt x="0" y="2390"/>
                  <a:pt x="28543" y="0"/>
                </a:cubicBezTo>
                <a:close/>
              </a:path>
            </a:pathLst>
          </a:custGeom>
          <a:solidFill>
            <a:schemeClr val="tx1"/>
          </a:solidFill>
          <a:ln w="9525">
            <a:solidFill>
              <a:schemeClr val="tx1"/>
            </a:solidFill>
            <a:round/>
          </a:ln>
        </p:spPr>
        <p:txBody>
          <a:bodyPr vert="horz" wrap="square" lIns="91422" tIns="45711" rIns="91422" bIns="45711" numCol="1" anchor="t" anchorCtr="0" compatLnSpc="1">
            <a:noAutofit/>
          </a:bodyPr>
          <a:lstStyle/>
          <a:p>
            <a:pPr defTabSz="228600"/>
            <a:endParaRPr lang="en-US" sz="1800">
              <a:solidFill>
                <a:srgbClr val="16152C"/>
              </a:solidFill>
            </a:endParaRPr>
          </a:p>
        </p:txBody>
      </p:sp>
      <p:sp>
        <p:nvSpPr>
          <p:cNvPr id="341" name="Oval"/>
          <p:cNvSpPr/>
          <p:nvPr>
            <p:custDataLst>
              <p:tags r:id="rId8"/>
            </p:custDataLst>
          </p:nvPr>
        </p:nvSpPr>
        <p:spPr>
          <a:xfrm>
            <a:off x="3233036" y="5625219"/>
            <a:ext cx="223690" cy="10514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28600"/>
            <a:endParaRPr lang="en-US" sz="1800">
              <a:solidFill>
                <a:srgbClr val="DEE2E4"/>
              </a:solidFill>
            </a:endParaRPr>
          </a:p>
        </p:txBody>
      </p:sp>
      <p:sp>
        <p:nvSpPr>
          <p:cNvPr id="343" name="Freeform"/>
          <p:cNvSpPr/>
          <p:nvPr>
            <p:custDataLst>
              <p:tags r:id="rId9"/>
            </p:custDataLst>
          </p:nvPr>
        </p:nvSpPr>
        <p:spPr bwMode="auto">
          <a:xfrm>
            <a:off x="2770113" y="3881396"/>
            <a:ext cx="1149535" cy="1790552"/>
          </a:xfrm>
          <a:custGeom>
            <a:avLst/>
            <a:gdLst>
              <a:gd name="T0" fmla="*/ 0 w 655"/>
              <a:gd name="T1" fmla="*/ 328 h 1021"/>
              <a:gd name="T2" fmla="*/ 328 w 655"/>
              <a:gd name="T3" fmla="*/ 0 h 1021"/>
              <a:gd name="T4" fmla="*/ 655 w 655"/>
              <a:gd name="T5" fmla="*/ 328 h 1021"/>
              <a:gd name="T6" fmla="*/ 328 w 655"/>
              <a:gd name="T7" fmla="*/ 1021 h 1021"/>
              <a:gd name="T8" fmla="*/ 0 w 655"/>
              <a:gd name="T9" fmla="*/ 328 h 1021"/>
            </a:gdLst>
            <a:ahLst/>
            <a:cxnLst>
              <a:cxn ang="0">
                <a:pos x="T0" y="T1"/>
              </a:cxn>
              <a:cxn ang="0">
                <a:pos x="T2" y="T3"/>
              </a:cxn>
              <a:cxn ang="0">
                <a:pos x="T4" y="T5"/>
              </a:cxn>
              <a:cxn ang="0">
                <a:pos x="T6" y="T7"/>
              </a:cxn>
              <a:cxn ang="0">
                <a:pos x="T8" y="T9"/>
              </a:cxn>
            </a:cxnLst>
            <a:rect l="0" t="0" r="r" b="b"/>
            <a:pathLst>
              <a:path w="655" h="1021">
                <a:moveTo>
                  <a:pt x="0" y="328"/>
                </a:moveTo>
                <a:cubicBezTo>
                  <a:pt x="0" y="147"/>
                  <a:pt x="147" y="0"/>
                  <a:pt x="328" y="0"/>
                </a:cubicBezTo>
                <a:cubicBezTo>
                  <a:pt x="508" y="0"/>
                  <a:pt x="655" y="147"/>
                  <a:pt x="655" y="328"/>
                </a:cubicBezTo>
                <a:cubicBezTo>
                  <a:pt x="655" y="508"/>
                  <a:pt x="328" y="1021"/>
                  <a:pt x="328" y="1021"/>
                </a:cubicBezTo>
                <a:cubicBezTo>
                  <a:pt x="328" y="1021"/>
                  <a:pt x="0" y="508"/>
                  <a:pt x="0" y="328"/>
                </a:cubicBezTo>
                <a:close/>
              </a:path>
            </a:pathLst>
          </a:custGeom>
          <a:solidFill>
            <a:schemeClr val="accent1"/>
          </a:solidFill>
          <a:ln>
            <a:noFill/>
          </a:ln>
        </p:spPr>
        <p:txBody>
          <a:bodyPr vert="horz" wrap="square" lIns="91422" tIns="45711" rIns="91422" bIns="45711" numCol="1" anchor="t" anchorCtr="0" compatLnSpc="1"/>
          <a:lstStyle/>
          <a:p>
            <a:pPr defTabSz="228600"/>
            <a:endParaRPr lang="en-US" sz="1800">
              <a:solidFill>
                <a:srgbClr val="16152C"/>
              </a:solidFill>
            </a:endParaRPr>
          </a:p>
        </p:txBody>
      </p:sp>
      <p:sp>
        <p:nvSpPr>
          <p:cNvPr id="345" name="Oval"/>
          <p:cNvSpPr/>
          <p:nvPr>
            <p:custDataLst>
              <p:tags r:id="rId10"/>
            </p:custDataLst>
          </p:nvPr>
        </p:nvSpPr>
        <p:spPr>
          <a:xfrm>
            <a:off x="9895198" y="5291887"/>
            <a:ext cx="158146" cy="7433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28600"/>
            <a:endParaRPr lang="en-US" sz="1800">
              <a:solidFill>
                <a:srgbClr val="DEE2E4"/>
              </a:solidFill>
            </a:endParaRPr>
          </a:p>
        </p:txBody>
      </p:sp>
      <p:sp>
        <p:nvSpPr>
          <p:cNvPr id="349" name="Oval"/>
          <p:cNvSpPr/>
          <p:nvPr>
            <p:custDataLst>
              <p:tags r:id="rId11"/>
            </p:custDataLst>
          </p:nvPr>
        </p:nvSpPr>
        <p:spPr>
          <a:xfrm>
            <a:off x="5132556" y="3905560"/>
            <a:ext cx="199410" cy="9373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28600"/>
            <a:endParaRPr lang="en-US" sz="1800">
              <a:solidFill>
                <a:srgbClr val="DEE2E4"/>
              </a:solidFill>
            </a:endParaRPr>
          </a:p>
        </p:txBody>
      </p:sp>
      <p:sp>
        <p:nvSpPr>
          <p:cNvPr id="351" name="Freeform"/>
          <p:cNvSpPr/>
          <p:nvPr>
            <p:custDataLst>
              <p:tags r:id="rId12"/>
            </p:custDataLst>
          </p:nvPr>
        </p:nvSpPr>
        <p:spPr bwMode="auto">
          <a:xfrm>
            <a:off x="4759223" y="2476296"/>
            <a:ext cx="946332" cy="1474036"/>
          </a:xfrm>
          <a:custGeom>
            <a:avLst/>
            <a:gdLst>
              <a:gd name="T0" fmla="*/ 0 w 655"/>
              <a:gd name="T1" fmla="*/ 328 h 1021"/>
              <a:gd name="T2" fmla="*/ 328 w 655"/>
              <a:gd name="T3" fmla="*/ 0 h 1021"/>
              <a:gd name="T4" fmla="*/ 655 w 655"/>
              <a:gd name="T5" fmla="*/ 328 h 1021"/>
              <a:gd name="T6" fmla="*/ 328 w 655"/>
              <a:gd name="T7" fmla="*/ 1021 h 1021"/>
              <a:gd name="T8" fmla="*/ 0 w 655"/>
              <a:gd name="T9" fmla="*/ 328 h 1021"/>
            </a:gdLst>
            <a:ahLst/>
            <a:cxnLst>
              <a:cxn ang="0">
                <a:pos x="T0" y="T1"/>
              </a:cxn>
              <a:cxn ang="0">
                <a:pos x="T2" y="T3"/>
              </a:cxn>
              <a:cxn ang="0">
                <a:pos x="T4" y="T5"/>
              </a:cxn>
              <a:cxn ang="0">
                <a:pos x="T6" y="T7"/>
              </a:cxn>
              <a:cxn ang="0">
                <a:pos x="T8" y="T9"/>
              </a:cxn>
            </a:cxnLst>
            <a:rect l="0" t="0" r="r" b="b"/>
            <a:pathLst>
              <a:path w="655" h="1021">
                <a:moveTo>
                  <a:pt x="0" y="328"/>
                </a:moveTo>
                <a:cubicBezTo>
                  <a:pt x="0" y="147"/>
                  <a:pt x="147" y="0"/>
                  <a:pt x="328" y="0"/>
                </a:cubicBezTo>
                <a:cubicBezTo>
                  <a:pt x="508" y="0"/>
                  <a:pt x="655" y="147"/>
                  <a:pt x="655" y="328"/>
                </a:cubicBezTo>
                <a:cubicBezTo>
                  <a:pt x="655" y="508"/>
                  <a:pt x="328" y="1021"/>
                  <a:pt x="328" y="1021"/>
                </a:cubicBezTo>
                <a:cubicBezTo>
                  <a:pt x="328" y="1021"/>
                  <a:pt x="0" y="508"/>
                  <a:pt x="0" y="328"/>
                </a:cubicBezTo>
                <a:close/>
              </a:path>
            </a:pathLst>
          </a:custGeom>
          <a:solidFill>
            <a:schemeClr val="accent6"/>
          </a:solidFill>
          <a:ln>
            <a:noFill/>
          </a:ln>
        </p:spPr>
        <p:txBody>
          <a:bodyPr vert="horz" wrap="square" lIns="91422" tIns="45711" rIns="91422" bIns="45711" numCol="1" anchor="t" anchorCtr="0" compatLnSpc="1"/>
          <a:lstStyle/>
          <a:p>
            <a:pPr defTabSz="228600"/>
            <a:endParaRPr lang="en-US" sz="1800">
              <a:solidFill>
                <a:srgbClr val="16152C"/>
              </a:solidFill>
            </a:endParaRPr>
          </a:p>
        </p:txBody>
      </p:sp>
      <p:sp>
        <p:nvSpPr>
          <p:cNvPr id="353" name="Oval"/>
          <p:cNvSpPr/>
          <p:nvPr>
            <p:custDataLst>
              <p:tags r:id="rId13"/>
            </p:custDataLst>
          </p:nvPr>
        </p:nvSpPr>
        <p:spPr>
          <a:xfrm>
            <a:off x="7430081" y="2064808"/>
            <a:ext cx="163515" cy="76860"/>
          </a:xfrm>
          <a:prstGeom prst="ellipse">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28600"/>
            <a:endParaRPr lang="en-US" sz="1800">
              <a:solidFill>
                <a:srgbClr val="DEE2E4"/>
              </a:solidFill>
            </a:endParaRPr>
          </a:p>
        </p:txBody>
      </p:sp>
      <p:sp>
        <p:nvSpPr>
          <p:cNvPr id="355" name="Freeform"/>
          <p:cNvSpPr/>
          <p:nvPr>
            <p:custDataLst>
              <p:tags r:id="rId14"/>
            </p:custDataLst>
          </p:nvPr>
        </p:nvSpPr>
        <p:spPr bwMode="auto">
          <a:xfrm>
            <a:off x="7124229" y="869860"/>
            <a:ext cx="775990" cy="1208705"/>
          </a:xfrm>
          <a:custGeom>
            <a:avLst/>
            <a:gdLst>
              <a:gd name="T0" fmla="*/ 0 w 655"/>
              <a:gd name="T1" fmla="*/ 328 h 1021"/>
              <a:gd name="T2" fmla="*/ 328 w 655"/>
              <a:gd name="T3" fmla="*/ 0 h 1021"/>
              <a:gd name="T4" fmla="*/ 655 w 655"/>
              <a:gd name="T5" fmla="*/ 328 h 1021"/>
              <a:gd name="T6" fmla="*/ 328 w 655"/>
              <a:gd name="T7" fmla="*/ 1021 h 1021"/>
              <a:gd name="T8" fmla="*/ 0 w 655"/>
              <a:gd name="T9" fmla="*/ 328 h 1021"/>
            </a:gdLst>
            <a:ahLst/>
            <a:cxnLst>
              <a:cxn ang="0">
                <a:pos x="T0" y="T1"/>
              </a:cxn>
              <a:cxn ang="0">
                <a:pos x="T2" y="T3"/>
              </a:cxn>
              <a:cxn ang="0">
                <a:pos x="T4" y="T5"/>
              </a:cxn>
              <a:cxn ang="0">
                <a:pos x="T6" y="T7"/>
              </a:cxn>
              <a:cxn ang="0">
                <a:pos x="T8" y="T9"/>
              </a:cxn>
            </a:cxnLst>
            <a:rect l="0" t="0" r="r" b="b"/>
            <a:pathLst>
              <a:path w="655" h="1021">
                <a:moveTo>
                  <a:pt x="0" y="328"/>
                </a:moveTo>
                <a:cubicBezTo>
                  <a:pt x="0" y="147"/>
                  <a:pt x="147" y="0"/>
                  <a:pt x="328" y="0"/>
                </a:cubicBezTo>
                <a:cubicBezTo>
                  <a:pt x="508" y="0"/>
                  <a:pt x="655" y="147"/>
                  <a:pt x="655" y="328"/>
                </a:cubicBezTo>
                <a:cubicBezTo>
                  <a:pt x="655" y="508"/>
                  <a:pt x="328" y="1021"/>
                  <a:pt x="328" y="1021"/>
                </a:cubicBezTo>
                <a:cubicBezTo>
                  <a:pt x="328" y="1021"/>
                  <a:pt x="0" y="508"/>
                  <a:pt x="0" y="328"/>
                </a:cubicBezTo>
                <a:close/>
              </a:path>
            </a:pathLst>
          </a:custGeom>
          <a:solidFill>
            <a:schemeClr val="accent4"/>
          </a:solidFill>
          <a:ln>
            <a:noFill/>
          </a:ln>
        </p:spPr>
        <p:txBody>
          <a:bodyPr vert="horz" wrap="square" lIns="91422" tIns="45711" rIns="91422" bIns="45711" numCol="1" anchor="t" anchorCtr="0" compatLnSpc="1"/>
          <a:lstStyle/>
          <a:p>
            <a:pPr defTabSz="228600"/>
            <a:endParaRPr lang="en-US" sz="1800">
              <a:solidFill>
                <a:srgbClr val="16152C"/>
              </a:solidFill>
            </a:endParaRPr>
          </a:p>
        </p:txBody>
      </p:sp>
      <p:sp>
        <p:nvSpPr>
          <p:cNvPr id="361" name="文本框"/>
          <p:cNvSpPr txBox="1"/>
          <p:nvPr>
            <p:custDataLst>
              <p:tags r:id="rId15"/>
            </p:custDataLst>
          </p:nvPr>
        </p:nvSpPr>
        <p:spPr>
          <a:xfrm>
            <a:off x="5686170" y="3704327"/>
            <a:ext cx="2268635" cy="639471"/>
          </a:xfrm>
          <a:prstGeom prst="rect">
            <a:avLst/>
          </a:prstGeom>
          <a:noFill/>
        </p:spPr>
        <p:txBody>
          <a:bodyPr wrap="square" rtlCol="0" anchor="t" anchorCtr="0"/>
          <a:lstStyle/>
          <a:p>
            <a:pPr fontAlgn="auto">
              <a:lnSpc>
                <a:spcPct val="130000"/>
              </a:lnSpc>
            </a:pPr>
            <a:r>
              <a:rPr lang="en-US" altLang="zh-CN" sz="2000" spc="150" dirty="0">
                <a:solidFill>
                  <a:schemeClr val="tx1">
                    <a:lumMod val="85000"/>
                    <a:lumOff val="15000"/>
                  </a:schemeClr>
                </a:solidFill>
                <a:latin typeface="Arial" panose="020B0604020202020204" pitchFamily="34" charset="0"/>
                <a:ea typeface="微软雅黑" charset="-122"/>
              </a:rPr>
              <a:t>确定保管期限</a:t>
            </a:r>
            <a:endParaRPr lang="en-US" altLang="zh-CN" sz="2000" spc="150" dirty="0">
              <a:solidFill>
                <a:schemeClr val="tx1">
                  <a:lumMod val="85000"/>
                  <a:lumOff val="15000"/>
                </a:schemeClr>
              </a:solidFill>
              <a:latin typeface="Arial" panose="020B0604020202020204" pitchFamily="34" charset="0"/>
              <a:ea typeface="微软雅黑" charset="-122"/>
            </a:endParaRPr>
          </a:p>
        </p:txBody>
      </p:sp>
      <p:sp>
        <p:nvSpPr>
          <p:cNvPr id="363" name="文本框"/>
          <p:cNvSpPr txBox="1"/>
          <p:nvPr>
            <p:custDataLst>
              <p:tags r:id="rId16"/>
            </p:custDataLst>
          </p:nvPr>
        </p:nvSpPr>
        <p:spPr>
          <a:xfrm>
            <a:off x="7361028" y="4978827"/>
            <a:ext cx="2268635" cy="639471"/>
          </a:xfrm>
          <a:prstGeom prst="rect">
            <a:avLst/>
          </a:prstGeom>
          <a:noFill/>
        </p:spPr>
        <p:txBody>
          <a:bodyPr wrap="square" rtlCol="0" anchor="t" anchorCtr="0"/>
          <a:lstStyle/>
          <a:p>
            <a:pPr fontAlgn="auto">
              <a:lnSpc>
                <a:spcPct val="130000"/>
              </a:lnSpc>
            </a:pPr>
            <a:r>
              <a:rPr lang="en-US" altLang="zh-CN" sz="2000" spc="150" dirty="0">
                <a:solidFill>
                  <a:schemeClr val="tx1">
                    <a:lumMod val="85000"/>
                    <a:lumOff val="15000"/>
                  </a:schemeClr>
                </a:solidFill>
                <a:latin typeface="Arial" panose="020B0604020202020204" pitchFamily="34" charset="0"/>
                <a:ea typeface="微软雅黑" charset="-122"/>
              </a:rPr>
              <a:t>编制保管清册</a:t>
            </a:r>
            <a:endParaRPr lang="en-US" altLang="zh-CN" sz="2000" spc="150" dirty="0">
              <a:solidFill>
                <a:schemeClr val="tx1">
                  <a:lumMod val="85000"/>
                  <a:lumOff val="15000"/>
                </a:schemeClr>
              </a:solidFill>
              <a:latin typeface="Arial" panose="020B0604020202020204" pitchFamily="34" charset="0"/>
              <a:ea typeface="微软雅黑" charset="-122"/>
            </a:endParaRPr>
          </a:p>
        </p:txBody>
      </p:sp>
      <p:sp>
        <p:nvSpPr>
          <p:cNvPr id="365" name="文本框"/>
          <p:cNvSpPr txBox="1"/>
          <p:nvPr>
            <p:custDataLst>
              <p:tags r:id="rId17"/>
            </p:custDataLst>
          </p:nvPr>
        </p:nvSpPr>
        <p:spPr>
          <a:xfrm>
            <a:off x="3829685" y="4979035"/>
            <a:ext cx="2620645" cy="639445"/>
          </a:xfrm>
          <a:prstGeom prst="rect">
            <a:avLst/>
          </a:prstGeom>
          <a:noFill/>
        </p:spPr>
        <p:txBody>
          <a:bodyPr wrap="square" rtlCol="0" anchor="t" anchorCtr="0"/>
          <a:lstStyle/>
          <a:p>
            <a:pPr algn="just" fontAlgn="auto">
              <a:lnSpc>
                <a:spcPct val="130000"/>
              </a:lnSpc>
            </a:pPr>
            <a:r>
              <a:rPr lang="en-US" altLang="zh-CN" sz="2000" spc="150" dirty="0">
                <a:solidFill>
                  <a:schemeClr val="tx1">
                    <a:lumMod val="85000"/>
                    <a:lumOff val="15000"/>
                  </a:schemeClr>
                </a:solidFill>
                <a:latin typeface="Arial" panose="020B0604020202020204" pitchFamily="34" charset="0"/>
                <a:ea typeface="微软雅黑" charset="-122"/>
              </a:rPr>
              <a:t>移交档案管理部门</a:t>
            </a:r>
            <a:endParaRPr lang="en-US" altLang="zh-CN" sz="2000" spc="150" dirty="0">
              <a:solidFill>
                <a:schemeClr val="tx1">
                  <a:lumMod val="85000"/>
                  <a:lumOff val="15000"/>
                </a:schemeClr>
              </a:solidFill>
              <a:latin typeface="Arial" panose="020B0604020202020204" pitchFamily="34" charset="0"/>
              <a:ea typeface="微软雅黑" charset="-122"/>
            </a:endParaRPr>
          </a:p>
        </p:txBody>
      </p:sp>
      <p:sp>
        <p:nvSpPr>
          <p:cNvPr id="367" name="文本框"/>
          <p:cNvSpPr txBox="1"/>
          <p:nvPr>
            <p:custDataLst>
              <p:tags r:id="rId18"/>
            </p:custDataLst>
          </p:nvPr>
        </p:nvSpPr>
        <p:spPr>
          <a:xfrm>
            <a:off x="4888974" y="1549283"/>
            <a:ext cx="2268635" cy="639471"/>
          </a:xfrm>
          <a:prstGeom prst="rect">
            <a:avLst/>
          </a:prstGeom>
          <a:noFill/>
        </p:spPr>
        <p:txBody>
          <a:bodyPr wrap="square" rtlCol="0" anchor="t" anchorCtr="0"/>
          <a:lstStyle/>
          <a:p>
            <a:pPr algn="r" fontAlgn="auto">
              <a:lnSpc>
                <a:spcPct val="130000"/>
              </a:lnSpc>
            </a:pPr>
            <a:r>
              <a:rPr lang="en-US" altLang="zh-CN" sz="2000" spc="150" dirty="0">
                <a:solidFill>
                  <a:schemeClr val="tx1">
                    <a:lumMod val="85000"/>
                    <a:lumOff val="15000"/>
                  </a:schemeClr>
                </a:solidFill>
                <a:latin typeface="Arial" panose="020B0604020202020204" pitchFamily="34" charset="0"/>
                <a:ea typeface="微软雅黑" charset="-122"/>
              </a:rPr>
              <a:t>立卷</a:t>
            </a:r>
            <a:endParaRPr lang="en-US" altLang="zh-CN" sz="2000" spc="150" dirty="0">
              <a:solidFill>
                <a:schemeClr val="tx1">
                  <a:lumMod val="85000"/>
                  <a:lumOff val="15000"/>
                </a:schemeClr>
              </a:solidFill>
              <a:latin typeface="Arial" panose="020B0604020202020204" pitchFamily="34" charset="0"/>
              <a:ea typeface="微软雅黑" charset="-122"/>
            </a:endParaRPr>
          </a:p>
        </p:txBody>
      </p:sp>
      <p:sp>
        <p:nvSpPr>
          <p:cNvPr id="369" name="Oval"/>
          <p:cNvSpPr/>
          <p:nvPr>
            <p:custDataLst>
              <p:tags r:id="rId19"/>
            </p:custDataLst>
          </p:nvPr>
        </p:nvSpPr>
        <p:spPr>
          <a:xfrm>
            <a:off x="10223696" y="3241961"/>
            <a:ext cx="204972" cy="9634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28600"/>
            <a:endParaRPr lang="en-US" sz="1800">
              <a:solidFill>
                <a:srgbClr val="DEE2E4"/>
              </a:solidFill>
            </a:endParaRPr>
          </a:p>
        </p:txBody>
      </p:sp>
      <p:sp>
        <p:nvSpPr>
          <p:cNvPr id="370" name="Freeform"/>
          <p:cNvSpPr/>
          <p:nvPr>
            <p:custDataLst>
              <p:tags r:id="rId20"/>
            </p:custDataLst>
          </p:nvPr>
        </p:nvSpPr>
        <p:spPr bwMode="auto">
          <a:xfrm>
            <a:off x="9839172" y="1759257"/>
            <a:ext cx="972731" cy="1515154"/>
          </a:xfrm>
          <a:custGeom>
            <a:avLst/>
            <a:gdLst>
              <a:gd name="T0" fmla="*/ 0 w 655"/>
              <a:gd name="T1" fmla="*/ 328 h 1021"/>
              <a:gd name="T2" fmla="*/ 328 w 655"/>
              <a:gd name="T3" fmla="*/ 0 h 1021"/>
              <a:gd name="T4" fmla="*/ 655 w 655"/>
              <a:gd name="T5" fmla="*/ 328 h 1021"/>
              <a:gd name="T6" fmla="*/ 328 w 655"/>
              <a:gd name="T7" fmla="*/ 1021 h 1021"/>
              <a:gd name="T8" fmla="*/ 0 w 655"/>
              <a:gd name="T9" fmla="*/ 328 h 1021"/>
            </a:gdLst>
            <a:ahLst/>
            <a:cxnLst>
              <a:cxn ang="0">
                <a:pos x="T0" y="T1"/>
              </a:cxn>
              <a:cxn ang="0">
                <a:pos x="T2" y="T3"/>
              </a:cxn>
              <a:cxn ang="0">
                <a:pos x="T4" y="T5"/>
              </a:cxn>
              <a:cxn ang="0">
                <a:pos x="T6" y="T7"/>
              </a:cxn>
              <a:cxn ang="0">
                <a:pos x="T8" y="T9"/>
              </a:cxn>
            </a:cxnLst>
            <a:rect l="0" t="0" r="r" b="b"/>
            <a:pathLst>
              <a:path w="655" h="1021">
                <a:moveTo>
                  <a:pt x="0" y="328"/>
                </a:moveTo>
                <a:cubicBezTo>
                  <a:pt x="0" y="147"/>
                  <a:pt x="147" y="0"/>
                  <a:pt x="328" y="0"/>
                </a:cubicBezTo>
                <a:cubicBezTo>
                  <a:pt x="508" y="0"/>
                  <a:pt x="655" y="147"/>
                  <a:pt x="655" y="328"/>
                </a:cubicBezTo>
                <a:cubicBezTo>
                  <a:pt x="655" y="508"/>
                  <a:pt x="328" y="1021"/>
                  <a:pt x="328" y="1021"/>
                </a:cubicBezTo>
                <a:cubicBezTo>
                  <a:pt x="328" y="1021"/>
                  <a:pt x="0" y="508"/>
                  <a:pt x="0" y="328"/>
                </a:cubicBezTo>
                <a:close/>
              </a:path>
            </a:pathLst>
          </a:custGeom>
          <a:solidFill>
            <a:schemeClr val="accent5"/>
          </a:solidFill>
          <a:ln>
            <a:noFill/>
          </a:ln>
        </p:spPr>
        <p:txBody>
          <a:bodyPr vert="horz" wrap="square" lIns="91422" tIns="45711" rIns="91422" bIns="45711" numCol="1" anchor="t" anchorCtr="0" compatLnSpc="1"/>
          <a:lstStyle/>
          <a:p>
            <a:pPr defTabSz="228600"/>
            <a:endParaRPr lang="en-US" sz="1800">
              <a:solidFill>
                <a:srgbClr val="16152C"/>
              </a:solidFill>
            </a:endParaRPr>
          </a:p>
        </p:txBody>
      </p:sp>
      <p:sp>
        <p:nvSpPr>
          <p:cNvPr id="372" name="文本框"/>
          <p:cNvSpPr txBox="1"/>
          <p:nvPr>
            <p:custDataLst>
              <p:tags r:id="rId21"/>
            </p:custDataLst>
          </p:nvPr>
        </p:nvSpPr>
        <p:spPr>
          <a:xfrm>
            <a:off x="7577935" y="2762886"/>
            <a:ext cx="2268635" cy="639471"/>
          </a:xfrm>
          <a:prstGeom prst="rect">
            <a:avLst/>
          </a:prstGeom>
          <a:noFill/>
        </p:spPr>
        <p:txBody>
          <a:bodyPr wrap="square" rtlCol="0" anchor="t" anchorCtr="0"/>
          <a:lstStyle/>
          <a:p>
            <a:pPr algn="r" fontAlgn="auto">
              <a:lnSpc>
                <a:spcPct val="130000"/>
              </a:lnSpc>
            </a:pPr>
            <a:r>
              <a:rPr lang="en-US" altLang="zh-CN" sz="2000" spc="150" dirty="0">
                <a:solidFill>
                  <a:schemeClr val="tx1">
                    <a:lumMod val="85000"/>
                    <a:lumOff val="15000"/>
                  </a:schemeClr>
                </a:solidFill>
                <a:latin typeface="Arial" panose="020B0604020202020204" pitchFamily="34" charset="0"/>
                <a:ea typeface="微软雅黑" charset="-122"/>
              </a:rPr>
              <a:t>装订</a:t>
            </a:r>
            <a:r>
              <a:rPr lang="zh-CN" altLang="en-US" sz="2000" spc="150" dirty="0">
                <a:solidFill>
                  <a:schemeClr val="tx1">
                    <a:lumMod val="85000"/>
                    <a:lumOff val="15000"/>
                  </a:schemeClr>
                </a:solidFill>
                <a:latin typeface="Arial" panose="020B0604020202020204" pitchFamily="34" charset="0"/>
                <a:ea typeface="微软雅黑" charset="-122"/>
              </a:rPr>
              <a:t>分册</a:t>
            </a:r>
            <a:endParaRPr lang="zh-CN" altLang="en-US" sz="2000" spc="150" dirty="0">
              <a:solidFill>
                <a:schemeClr val="tx1">
                  <a:lumMod val="85000"/>
                  <a:lumOff val="15000"/>
                </a:schemeClr>
              </a:solidFill>
              <a:latin typeface="Arial" panose="020B0604020202020204" pitchFamily="34" charset="0"/>
              <a:ea typeface="微软雅黑" charset="-122"/>
            </a:endParaRPr>
          </a:p>
        </p:txBody>
      </p:sp>
      <p:sp>
        <p:nvSpPr>
          <p:cNvPr id="375" name="文本框"/>
          <p:cNvSpPr txBox="1"/>
          <p:nvPr>
            <p:custDataLst>
              <p:tags r:id="rId22"/>
            </p:custDataLst>
          </p:nvPr>
        </p:nvSpPr>
        <p:spPr>
          <a:xfrm>
            <a:off x="3001188" y="4258976"/>
            <a:ext cx="687384" cy="482292"/>
          </a:xfrm>
          <a:prstGeom prst="rect">
            <a:avLst/>
          </a:prstGeom>
          <a:noFill/>
        </p:spPr>
        <p:txBody>
          <a:bodyPr wrap="square" lIns="0" tIns="0" rIns="0" bIns="0" rtlCol="0" anchor="ctr" anchorCtr="1">
            <a:normAutofit/>
          </a:bodyPr>
          <a:lstStyle/>
          <a:p>
            <a:r>
              <a:rPr lang="en-US" altLang="zh-CN" sz="2800" spc="300" dirty="0">
                <a:solidFill>
                  <a:schemeClr val="bg1"/>
                </a:solidFill>
                <a:latin typeface="Arial" panose="020B0604020202020204" pitchFamily="34" charset="0"/>
                <a:ea typeface="微软雅黑" charset="-122"/>
                <a:cs typeface="Arial" panose="020B0604020202020204" pitchFamily="34" charset="0"/>
              </a:rPr>
              <a:t>05</a:t>
            </a:r>
            <a:endParaRPr lang="en-US" altLang="zh-CN" sz="2800" spc="300" dirty="0">
              <a:solidFill>
                <a:schemeClr val="bg1"/>
              </a:solidFill>
              <a:latin typeface="Arial" panose="020B0604020202020204" pitchFamily="34" charset="0"/>
              <a:ea typeface="微软雅黑" charset="-122"/>
              <a:cs typeface="Arial" panose="020B0604020202020204" pitchFamily="34" charset="0"/>
            </a:endParaRPr>
          </a:p>
        </p:txBody>
      </p:sp>
      <p:sp>
        <p:nvSpPr>
          <p:cNvPr id="377" name="文本框"/>
          <p:cNvSpPr txBox="1"/>
          <p:nvPr>
            <p:custDataLst>
              <p:tags r:id="rId23"/>
            </p:custDataLst>
          </p:nvPr>
        </p:nvSpPr>
        <p:spPr>
          <a:xfrm>
            <a:off x="4888697" y="2757999"/>
            <a:ext cx="687384" cy="482292"/>
          </a:xfrm>
          <a:prstGeom prst="rect">
            <a:avLst/>
          </a:prstGeom>
          <a:noFill/>
        </p:spPr>
        <p:txBody>
          <a:bodyPr wrap="square" lIns="0" tIns="0" rIns="0" bIns="0" rtlCol="0" anchor="ctr" anchorCtr="1">
            <a:normAutofit/>
          </a:bodyPr>
          <a:lstStyle/>
          <a:p>
            <a:r>
              <a:rPr lang="en-US" altLang="zh-CN" sz="2800" spc="300" dirty="0">
                <a:solidFill>
                  <a:schemeClr val="bg1"/>
                </a:solidFill>
                <a:latin typeface="Arial" panose="020B0604020202020204" pitchFamily="34" charset="0"/>
                <a:ea typeface="微软雅黑" charset="-122"/>
                <a:cs typeface="Arial" panose="020B0604020202020204" pitchFamily="34" charset="0"/>
              </a:rPr>
              <a:t>03</a:t>
            </a:r>
            <a:endParaRPr lang="en-US" altLang="zh-CN" sz="2800" spc="300" dirty="0">
              <a:solidFill>
                <a:schemeClr val="bg1"/>
              </a:solidFill>
              <a:latin typeface="Arial" panose="020B0604020202020204" pitchFamily="34" charset="0"/>
              <a:ea typeface="微软雅黑" charset="-122"/>
              <a:cs typeface="Arial" panose="020B0604020202020204" pitchFamily="34" charset="0"/>
            </a:endParaRPr>
          </a:p>
        </p:txBody>
      </p:sp>
      <p:sp>
        <p:nvSpPr>
          <p:cNvPr id="379" name="文本框"/>
          <p:cNvSpPr txBox="1"/>
          <p:nvPr>
            <p:custDataLst>
              <p:tags r:id="rId24"/>
            </p:custDataLst>
          </p:nvPr>
        </p:nvSpPr>
        <p:spPr>
          <a:xfrm>
            <a:off x="7185042" y="1088272"/>
            <a:ext cx="687384" cy="482292"/>
          </a:xfrm>
          <a:prstGeom prst="rect">
            <a:avLst/>
          </a:prstGeom>
          <a:noFill/>
        </p:spPr>
        <p:txBody>
          <a:bodyPr wrap="square" lIns="0" tIns="0" rIns="0" bIns="0" rtlCol="0" anchor="ctr" anchorCtr="1">
            <a:normAutofit/>
          </a:bodyPr>
          <a:lstStyle/>
          <a:p>
            <a:r>
              <a:rPr lang="en-US" altLang="zh-CN" sz="2800" spc="300" dirty="0">
                <a:solidFill>
                  <a:schemeClr val="bg1"/>
                </a:solidFill>
                <a:latin typeface="Arial" panose="020B0604020202020204" pitchFamily="34" charset="0"/>
                <a:ea typeface="微软雅黑" charset="-122"/>
                <a:cs typeface="Arial" panose="020B0604020202020204" pitchFamily="34" charset="0"/>
              </a:rPr>
              <a:t>01</a:t>
            </a:r>
            <a:endParaRPr lang="en-US" altLang="zh-CN" sz="2800" spc="300" dirty="0">
              <a:solidFill>
                <a:schemeClr val="bg1"/>
              </a:solidFill>
              <a:latin typeface="Arial" panose="020B0604020202020204" pitchFamily="34" charset="0"/>
              <a:ea typeface="微软雅黑" charset="-122"/>
              <a:cs typeface="Arial" panose="020B0604020202020204" pitchFamily="34" charset="0"/>
            </a:endParaRPr>
          </a:p>
        </p:txBody>
      </p:sp>
      <p:sp>
        <p:nvSpPr>
          <p:cNvPr id="381" name="文本框"/>
          <p:cNvSpPr txBox="1"/>
          <p:nvPr>
            <p:custDataLst>
              <p:tags r:id="rId25"/>
            </p:custDataLst>
          </p:nvPr>
        </p:nvSpPr>
        <p:spPr>
          <a:xfrm>
            <a:off x="9982480" y="2065240"/>
            <a:ext cx="687384" cy="482292"/>
          </a:xfrm>
          <a:prstGeom prst="rect">
            <a:avLst/>
          </a:prstGeom>
          <a:noFill/>
        </p:spPr>
        <p:txBody>
          <a:bodyPr wrap="square" lIns="0" tIns="0" rIns="0" bIns="0" rtlCol="0" anchor="ctr" anchorCtr="1">
            <a:normAutofit/>
          </a:bodyPr>
          <a:lstStyle/>
          <a:p>
            <a:r>
              <a:rPr lang="en-US" altLang="zh-CN" sz="2800" spc="300" dirty="0">
                <a:solidFill>
                  <a:schemeClr val="bg1"/>
                </a:solidFill>
                <a:latin typeface="Arial" panose="020B0604020202020204" pitchFamily="34" charset="0"/>
                <a:ea typeface="微软雅黑" charset="-122"/>
                <a:cs typeface="Arial" panose="020B0604020202020204" pitchFamily="34" charset="0"/>
              </a:rPr>
              <a:t>02</a:t>
            </a:r>
            <a:endParaRPr lang="en-US" altLang="zh-CN" sz="2800" spc="300" dirty="0">
              <a:solidFill>
                <a:schemeClr val="bg1"/>
              </a:solidFill>
              <a:latin typeface="Arial" panose="020B0604020202020204" pitchFamily="34" charset="0"/>
              <a:ea typeface="微软雅黑" charset="-122"/>
              <a:cs typeface="Arial" panose="020B0604020202020204" pitchFamily="34" charset="0"/>
            </a:endParaRPr>
          </a:p>
        </p:txBody>
      </p:sp>
      <p:sp>
        <p:nvSpPr>
          <p:cNvPr id="3" name="Freeform"/>
          <p:cNvSpPr/>
          <p:nvPr>
            <p:custDataLst>
              <p:tags r:id="rId26"/>
            </p:custDataLst>
          </p:nvPr>
        </p:nvSpPr>
        <p:spPr bwMode="auto">
          <a:xfrm>
            <a:off x="9520071" y="3920183"/>
            <a:ext cx="908113" cy="1414506"/>
          </a:xfrm>
          <a:custGeom>
            <a:avLst/>
            <a:gdLst>
              <a:gd name="T0" fmla="*/ 0 w 655"/>
              <a:gd name="T1" fmla="*/ 328 h 1021"/>
              <a:gd name="T2" fmla="*/ 328 w 655"/>
              <a:gd name="T3" fmla="*/ 0 h 1021"/>
              <a:gd name="T4" fmla="*/ 655 w 655"/>
              <a:gd name="T5" fmla="*/ 328 h 1021"/>
              <a:gd name="T6" fmla="*/ 328 w 655"/>
              <a:gd name="T7" fmla="*/ 1021 h 1021"/>
              <a:gd name="T8" fmla="*/ 0 w 655"/>
              <a:gd name="T9" fmla="*/ 328 h 1021"/>
            </a:gdLst>
            <a:ahLst/>
            <a:cxnLst>
              <a:cxn ang="0">
                <a:pos x="T0" y="T1"/>
              </a:cxn>
              <a:cxn ang="0">
                <a:pos x="T2" y="T3"/>
              </a:cxn>
              <a:cxn ang="0">
                <a:pos x="T4" y="T5"/>
              </a:cxn>
              <a:cxn ang="0">
                <a:pos x="T6" y="T7"/>
              </a:cxn>
              <a:cxn ang="0">
                <a:pos x="T8" y="T9"/>
              </a:cxn>
            </a:cxnLst>
            <a:rect l="0" t="0" r="r" b="b"/>
            <a:pathLst>
              <a:path w="655" h="1021">
                <a:moveTo>
                  <a:pt x="0" y="328"/>
                </a:moveTo>
                <a:cubicBezTo>
                  <a:pt x="0" y="147"/>
                  <a:pt x="147" y="0"/>
                  <a:pt x="328" y="0"/>
                </a:cubicBezTo>
                <a:cubicBezTo>
                  <a:pt x="508" y="0"/>
                  <a:pt x="655" y="147"/>
                  <a:pt x="655" y="328"/>
                </a:cubicBezTo>
                <a:cubicBezTo>
                  <a:pt x="655" y="508"/>
                  <a:pt x="328" y="1021"/>
                  <a:pt x="328" y="1021"/>
                </a:cubicBezTo>
                <a:cubicBezTo>
                  <a:pt x="328" y="1021"/>
                  <a:pt x="0" y="508"/>
                  <a:pt x="0" y="328"/>
                </a:cubicBezTo>
                <a:close/>
              </a:path>
            </a:pathLst>
          </a:custGeom>
          <a:solidFill>
            <a:schemeClr val="accent2"/>
          </a:solidFill>
          <a:ln>
            <a:noFill/>
          </a:ln>
        </p:spPr>
        <p:txBody>
          <a:bodyPr vert="horz" wrap="square" lIns="91422" tIns="45711" rIns="91422" bIns="45711" numCol="1" anchor="t" anchorCtr="0" compatLnSpc="1"/>
          <a:lstStyle/>
          <a:p>
            <a:pPr defTabSz="228600"/>
            <a:endParaRPr lang="en-US" sz="1800">
              <a:solidFill>
                <a:srgbClr val="16152C"/>
              </a:solidFill>
            </a:endParaRPr>
          </a:p>
        </p:txBody>
      </p:sp>
      <p:sp>
        <p:nvSpPr>
          <p:cNvPr id="4" name="文本框"/>
          <p:cNvSpPr txBox="1"/>
          <p:nvPr>
            <p:custDataLst>
              <p:tags r:id="rId27"/>
            </p:custDataLst>
          </p:nvPr>
        </p:nvSpPr>
        <p:spPr>
          <a:xfrm>
            <a:off x="9629800" y="4116872"/>
            <a:ext cx="687384" cy="482292"/>
          </a:xfrm>
          <a:prstGeom prst="rect">
            <a:avLst/>
          </a:prstGeom>
          <a:noFill/>
        </p:spPr>
        <p:txBody>
          <a:bodyPr wrap="square" lIns="0" tIns="0" rIns="0" bIns="0" rtlCol="0" anchor="ctr" anchorCtr="1">
            <a:normAutofit/>
          </a:bodyPr>
          <a:lstStyle/>
          <a:p>
            <a:r>
              <a:rPr lang="en-US" altLang="zh-CN" sz="2800" spc="300" dirty="0">
                <a:solidFill>
                  <a:schemeClr val="bg1"/>
                </a:solidFill>
                <a:latin typeface="Arial" panose="020B0604020202020204" pitchFamily="34" charset="0"/>
                <a:ea typeface="微软雅黑" charset="-122"/>
                <a:cs typeface="Arial" panose="020B0604020202020204" pitchFamily="34" charset="0"/>
              </a:rPr>
              <a:t>04</a:t>
            </a:r>
            <a:endParaRPr lang="en-US" altLang="zh-CN" sz="2800" spc="300" dirty="0">
              <a:solidFill>
                <a:schemeClr val="bg1"/>
              </a:solidFill>
              <a:latin typeface="Arial" panose="020B0604020202020204" pitchFamily="34" charset="0"/>
              <a:ea typeface="微软雅黑" charset="-122"/>
              <a:cs typeface="Arial" panose="020B0604020202020204" pitchFamily="34" charset="0"/>
            </a:endParaRPr>
          </a:p>
        </p:txBody>
      </p:sp>
      <p:sp>
        <p:nvSpPr>
          <p:cNvPr id="5" name="圆角矩形 4"/>
          <p:cNvSpPr/>
          <p:nvPr/>
        </p:nvSpPr>
        <p:spPr>
          <a:xfrm>
            <a:off x="361950" y="1821180"/>
            <a:ext cx="673735" cy="4191000"/>
          </a:xfrm>
          <a:prstGeom prst="roundRect">
            <a:avLst/>
          </a:prstGeom>
          <a:ln>
            <a:noFill/>
          </a:ln>
        </p:spPr>
        <p:style>
          <a:lnRef idx="1">
            <a:schemeClr val="accent2"/>
          </a:lnRef>
          <a:fillRef idx="2">
            <a:schemeClr val="accent2"/>
          </a:fillRef>
          <a:effectRef idx="1">
            <a:schemeClr val="accent2"/>
          </a:effectRef>
          <a:fontRef idx="minor">
            <a:schemeClr val="dk1"/>
          </a:fontRef>
        </p:style>
        <p:txBody>
          <a:bodyPr rtlCol="0" anchor="ctr"/>
          <a:p>
            <a:pPr algn="ctr"/>
            <a:r>
              <a:rPr lang="en-US" altLang="zh-CN" sz="2800">
                <a:solidFill>
                  <a:schemeClr val="tx1"/>
                </a:solidFill>
                <a:latin typeface="方正小标宋简体" panose="03000509000000000000" charset="-122"/>
                <a:ea typeface="方正小标宋简体" panose="03000509000000000000" charset="-122"/>
              </a:rPr>
              <a:t>归档程序</a:t>
            </a:r>
            <a:r>
              <a:rPr lang="zh-CN" altLang="en-US" sz="2800">
                <a:solidFill>
                  <a:schemeClr val="tx1"/>
                </a:solidFill>
                <a:latin typeface="方正小标宋简体" panose="03000509000000000000" charset="-122"/>
                <a:ea typeface="方正小标宋简体" panose="03000509000000000000" charset="-122"/>
              </a:rPr>
              <a:t>要求</a:t>
            </a:r>
            <a:endParaRPr lang="zh-CN" altLang="en-US" sz="2800">
              <a:solidFill>
                <a:schemeClr val="tx1"/>
              </a:solidFill>
              <a:latin typeface="方正小标宋简体" panose="03000509000000000000" charset="-122"/>
              <a:ea typeface="方正小标宋简体" panose="03000509000000000000" charset="-122"/>
            </a:endParaRPr>
          </a:p>
        </p:txBody>
      </p:sp>
      <p:sp>
        <p:nvSpPr>
          <p:cNvPr id="8" name="线形标注 2 7"/>
          <p:cNvSpPr/>
          <p:nvPr/>
        </p:nvSpPr>
        <p:spPr>
          <a:xfrm>
            <a:off x="2523490" y="1319530"/>
            <a:ext cx="2959735" cy="737870"/>
          </a:xfrm>
          <a:prstGeom prst="borderCallout2">
            <a:avLst>
              <a:gd name="adj1" fmla="val 48881"/>
              <a:gd name="adj2" fmla="val 99957"/>
              <a:gd name="adj3" fmla="val 17986"/>
              <a:gd name="adj4" fmla="val 110727"/>
              <a:gd name="adj5" fmla="val 12475"/>
              <a:gd name="adj6" fmla="val 151062"/>
            </a:avLst>
          </a:prstGeom>
        </p:spPr>
        <p:style>
          <a:lnRef idx="1">
            <a:schemeClr val="accent3"/>
          </a:lnRef>
          <a:fillRef idx="2">
            <a:schemeClr val="accent3"/>
          </a:fillRef>
          <a:effectRef idx="1">
            <a:schemeClr val="accent3"/>
          </a:effectRef>
          <a:fontRef idx="minor">
            <a:schemeClr val="dk1"/>
          </a:fontRef>
        </p:style>
        <p:txBody>
          <a:bodyPr rtlCol="0" anchor="ctr"/>
          <a:p>
            <a:pPr algn="just"/>
            <a:r>
              <a:rPr lang="en-US" altLang="zh-CN"/>
              <a:t>按照会计凭证、会计账簿、会计报表等类型进行分卷</a:t>
            </a:r>
            <a:endParaRPr lang="en-US" altLang="zh-CN"/>
          </a:p>
        </p:txBody>
      </p:sp>
      <p:sp>
        <p:nvSpPr>
          <p:cNvPr id="9" name="椭圆形标注 8"/>
          <p:cNvSpPr/>
          <p:nvPr/>
        </p:nvSpPr>
        <p:spPr>
          <a:xfrm>
            <a:off x="1437640" y="1990090"/>
            <a:ext cx="6087745" cy="2018030"/>
          </a:xfrm>
          <a:prstGeom prst="wedgeEllipseCallout">
            <a:avLst>
              <a:gd name="adj1" fmla="val -5324"/>
              <a:gd name="adj2" fmla="val 83511"/>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r>
              <a:rPr lang="zh-CN" altLang="en-US">
                <a:solidFill>
                  <a:schemeClr val="tx1"/>
                </a:solidFill>
              </a:rPr>
              <a:t>各单位当年形成的会计档案在会计年度终了后，应当由本单位财务管理部门保管1年，期满后移交档案管理部门保管。因工作确有需要的，财务管理部门可延长会计档案保管期限，最长不超过3年。</a:t>
            </a:r>
            <a:endParaRPr lang="zh-CN" altLang="en-US">
              <a:solidFill>
                <a:schemeClr val="tx1"/>
              </a:solidFill>
            </a:endParaRPr>
          </a:p>
        </p:txBody>
      </p:sp>
    </p:spTree>
    <p:custDataLst>
      <p:tags r:id="rId28"/>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2" nodeType="clickEffect">
                                  <p:stCondLst>
                                    <p:cond delay="0"/>
                                  </p:stCondLst>
                                  <p:childTnLst>
                                    <p:set>
                                      <p:cBhvr>
                                        <p:cTn id="6" dur="1" fill="hold">
                                          <p:stCondLst>
                                            <p:cond delay="0"/>
                                          </p:stCondLst>
                                        </p:cTn>
                                        <p:tgtEl>
                                          <p:spTgt spid="379"/>
                                        </p:tgtEl>
                                        <p:attrNameLst>
                                          <p:attrName>style.visibility</p:attrName>
                                        </p:attrNameLst>
                                      </p:cBhvr>
                                      <p:to>
                                        <p:strVal val="visible"/>
                                      </p:to>
                                    </p:set>
                                    <p:anim calcmode="lin" valueType="num">
                                      <p:cBhvr>
                                        <p:cTn id="7" dur="500" fill="hold"/>
                                        <p:tgtEl>
                                          <p:spTgt spid="379"/>
                                        </p:tgtEl>
                                        <p:attrNameLst>
                                          <p:attrName>ppt_w</p:attrName>
                                        </p:attrNameLst>
                                      </p:cBhvr>
                                      <p:tavLst>
                                        <p:tav tm="0">
                                          <p:val>
                                            <p:fltVal val="0"/>
                                          </p:val>
                                        </p:tav>
                                        <p:tav tm="100000">
                                          <p:val>
                                            <p:strVal val="#ppt_w"/>
                                          </p:val>
                                        </p:tav>
                                      </p:tavLst>
                                    </p:anim>
                                    <p:anim calcmode="lin" valueType="num">
                                      <p:cBhvr>
                                        <p:cTn id="8" dur="500" fill="hold"/>
                                        <p:tgtEl>
                                          <p:spTgt spid="379"/>
                                        </p:tgtEl>
                                        <p:attrNameLst>
                                          <p:attrName>ppt_h</p:attrName>
                                        </p:attrNameLst>
                                      </p:cBhvr>
                                      <p:tavLst>
                                        <p:tav tm="0">
                                          <p:val>
                                            <p:fltVal val="0"/>
                                          </p:val>
                                        </p:tav>
                                        <p:tav tm="100000">
                                          <p:val>
                                            <p:strVal val="#ppt_h"/>
                                          </p:val>
                                        </p:tav>
                                      </p:tavLst>
                                    </p:anim>
                                    <p:animEffect transition="in" filter="fade">
                                      <p:cBhvr>
                                        <p:cTn id="9" dur="500"/>
                                        <p:tgtEl>
                                          <p:spTgt spid="379"/>
                                        </p:tgtEl>
                                      </p:cBhvr>
                                    </p:animEffect>
                                  </p:childTnLst>
                                </p:cTn>
                              </p:par>
                              <p:par>
                                <p:cTn id="10" presetID="53" presetClass="entr" presetSubtype="16" fill="hold" grpId="2" nodeType="withEffect">
                                  <p:stCondLst>
                                    <p:cond delay="0"/>
                                  </p:stCondLst>
                                  <p:childTnLst>
                                    <p:set>
                                      <p:cBhvr>
                                        <p:cTn id="11" dur="1" fill="hold">
                                          <p:stCondLst>
                                            <p:cond delay="0"/>
                                          </p:stCondLst>
                                        </p:cTn>
                                        <p:tgtEl>
                                          <p:spTgt spid="355"/>
                                        </p:tgtEl>
                                        <p:attrNameLst>
                                          <p:attrName>style.visibility</p:attrName>
                                        </p:attrNameLst>
                                      </p:cBhvr>
                                      <p:to>
                                        <p:strVal val="visible"/>
                                      </p:to>
                                    </p:set>
                                    <p:anim calcmode="lin" valueType="num">
                                      <p:cBhvr>
                                        <p:cTn id="12" dur="500" fill="hold"/>
                                        <p:tgtEl>
                                          <p:spTgt spid="355"/>
                                        </p:tgtEl>
                                        <p:attrNameLst>
                                          <p:attrName>ppt_w</p:attrName>
                                        </p:attrNameLst>
                                      </p:cBhvr>
                                      <p:tavLst>
                                        <p:tav tm="0">
                                          <p:val>
                                            <p:fltVal val="0"/>
                                          </p:val>
                                        </p:tav>
                                        <p:tav tm="100000">
                                          <p:val>
                                            <p:strVal val="#ppt_w"/>
                                          </p:val>
                                        </p:tav>
                                      </p:tavLst>
                                    </p:anim>
                                    <p:anim calcmode="lin" valueType="num">
                                      <p:cBhvr>
                                        <p:cTn id="13" dur="500" fill="hold"/>
                                        <p:tgtEl>
                                          <p:spTgt spid="355"/>
                                        </p:tgtEl>
                                        <p:attrNameLst>
                                          <p:attrName>ppt_h</p:attrName>
                                        </p:attrNameLst>
                                      </p:cBhvr>
                                      <p:tavLst>
                                        <p:tav tm="0">
                                          <p:val>
                                            <p:fltVal val="0"/>
                                          </p:val>
                                        </p:tav>
                                        <p:tav tm="100000">
                                          <p:val>
                                            <p:strVal val="#ppt_h"/>
                                          </p:val>
                                        </p:tav>
                                      </p:tavLst>
                                    </p:anim>
                                    <p:animEffect transition="in" filter="fade">
                                      <p:cBhvr>
                                        <p:cTn id="14" dur="500"/>
                                        <p:tgtEl>
                                          <p:spTgt spid="355"/>
                                        </p:tgtEl>
                                      </p:cBhvr>
                                    </p:animEffect>
                                  </p:childTnLst>
                                </p:cTn>
                              </p:par>
                              <p:par>
                                <p:cTn id="15" presetID="53" presetClass="entr" presetSubtype="16" fill="hold" grpId="2" nodeType="withEffect">
                                  <p:stCondLst>
                                    <p:cond delay="0"/>
                                  </p:stCondLst>
                                  <p:childTnLst>
                                    <p:set>
                                      <p:cBhvr>
                                        <p:cTn id="16" dur="1" fill="hold">
                                          <p:stCondLst>
                                            <p:cond delay="0"/>
                                          </p:stCondLst>
                                        </p:cTn>
                                        <p:tgtEl>
                                          <p:spTgt spid="367"/>
                                        </p:tgtEl>
                                        <p:attrNameLst>
                                          <p:attrName>style.visibility</p:attrName>
                                        </p:attrNameLst>
                                      </p:cBhvr>
                                      <p:to>
                                        <p:strVal val="visible"/>
                                      </p:to>
                                    </p:set>
                                    <p:anim calcmode="lin" valueType="num">
                                      <p:cBhvr>
                                        <p:cTn id="17" dur="500" fill="hold"/>
                                        <p:tgtEl>
                                          <p:spTgt spid="367"/>
                                        </p:tgtEl>
                                        <p:attrNameLst>
                                          <p:attrName>ppt_w</p:attrName>
                                        </p:attrNameLst>
                                      </p:cBhvr>
                                      <p:tavLst>
                                        <p:tav tm="0">
                                          <p:val>
                                            <p:fltVal val="0"/>
                                          </p:val>
                                        </p:tav>
                                        <p:tav tm="100000">
                                          <p:val>
                                            <p:strVal val="#ppt_w"/>
                                          </p:val>
                                        </p:tav>
                                      </p:tavLst>
                                    </p:anim>
                                    <p:anim calcmode="lin" valueType="num">
                                      <p:cBhvr>
                                        <p:cTn id="18" dur="500" fill="hold"/>
                                        <p:tgtEl>
                                          <p:spTgt spid="367"/>
                                        </p:tgtEl>
                                        <p:attrNameLst>
                                          <p:attrName>ppt_h</p:attrName>
                                        </p:attrNameLst>
                                      </p:cBhvr>
                                      <p:tavLst>
                                        <p:tav tm="0">
                                          <p:val>
                                            <p:fltVal val="0"/>
                                          </p:val>
                                        </p:tav>
                                        <p:tav tm="100000">
                                          <p:val>
                                            <p:strVal val="#ppt_h"/>
                                          </p:val>
                                        </p:tav>
                                      </p:tavLst>
                                    </p:anim>
                                    <p:animEffect transition="in" filter="fade">
                                      <p:cBhvr>
                                        <p:cTn id="19" dur="500"/>
                                        <p:tgtEl>
                                          <p:spTgt spid="367"/>
                                        </p:tgtEl>
                                      </p:cBhvr>
                                    </p:animEffect>
                                  </p:childTnLst>
                                </p:cTn>
                              </p:par>
                              <p:par>
                                <p:cTn id="20" presetID="53" presetClass="entr" presetSubtype="16" fill="hold" grpId="2" nodeType="withEffect">
                                  <p:stCondLst>
                                    <p:cond delay="0"/>
                                  </p:stCondLst>
                                  <p:childTnLst>
                                    <p:set>
                                      <p:cBhvr>
                                        <p:cTn id="21" dur="1" fill="hold">
                                          <p:stCondLst>
                                            <p:cond delay="0"/>
                                          </p:stCondLst>
                                        </p:cTn>
                                        <p:tgtEl>
                                          <p:spTgt spid="381"/>
                                        </p:tgtEl>
                                        <p:attrNameLst>
                                          <p:attrName>style.visibility</p:attrName>
                                        </p:attrNameLst>
                                      </p:cBhvr>
                                      <p:to>
                                        <p:strVal val="visible"/>
                                      </p:to>
                                    </p:set>
                                    <p:anim calcmode="lin" valueType="num">
                                      <p:cBhvr>
                                        <p:cTn id="22" dur="500" fill="hold"/>
                                        <p:tgtEl>
                                          <p:spTgt spid="381"/>
                                        </p:tgtEl>
                                        <p:attrNameLst>
                                          <p:attrName>ppt_w</p:attrName>
                                        </p:attrNameLst>
                                      </p:cBhvr>
                                      <p:tavLst>
                                        <p:tav tm="0">
                                          <p:val>
                                            <p:fltVal val="0"/>
                                          </p:val>
                                        </p:tav>
                                        <p:tav tm="100000">
                                          <p:val>
                                            <p:strVal val="#ppt_w"/>
                                          </p:val>
                                        </p:tav>
                                      </p:tavLst>
                                    </p:anim>
                                    <p:anim calcmode="lin" valueType="num">
                                      <p:cBhvr>
                                        <p:cTn id="23" dur="500" fill="hold"/>
                                        <p:tgtEl>
                                          <p:spTgt spid="381"/>
                                        </p:tgtEl>
                                        <p:attrNameLst>
                                          <p:attrName>ppt_h</p:attrName>
                                        </p:attrNameLst>
                                      </p:cBhvr>
                                      <p:tavLst>
                                        <p:tav tm="0">
                                          <p:val>
                                            <p:fltVal val="0"/>
                                          </p:val>
                                        </p:tav>
                                        <p:tav tm="100000">
                                          <p:val>
                                            <p:strVal val="#ppt_h"/>
                                          </p:val>
                                        </p:tav>
                                      </p:tavLst>
                                    </p:anim>
                                    <p:animEffect transition="in" filter="fade">
                                      <p:cBhvr>
                                        <p:cTn id="24" dur="500"/>
                                        <p:tgtEl>
                                          <p:spTgt spid="381"/>
                                        </p:tgtEl>
                                      </p:cBhvr>
                                    </p:animEffect>
                                  </p:childTnLst>
                                </p:cTn>
                              </p:par>
                              <p:par>
                                <p:cTn id="25" presetID="53" presetClass="entr" presetSubtype="16" fill="hold" grpId="2" nodeType="withEffect">
                                  <p:stCondLst>
                                    <p:cond delay="0"/>
                                  </p:stCondLst>
                                  <p:childTnLst>
                                    <p:set>
                                      <p:cBhvr>
                                        <p:cTn id="26" dur="1" fill="hold">
                                          <p:stCondLst>
                                            <p:cond delay="0"/>
                                          </p:stCondLst>
                                        </p:cTn>
                                        <p:tgtEl>
                                          <p:spTgt spid="370"/>
                                        </p:tgtEl>
                                        <p:attrNameLst>
                                          <p:attrName>style.visibility</p:attrName>
                                        </p:attrNameLst>
                                      </p:cBhvr>
                                      <p:to>
                                        <p:strVal val="visible"/>
                                      </p:to>
                                    </p:set>
                                    <p:anim calcmode="lin" valueType="num">
                                      <p:cBhvr>
                                        <p:cTn id="27" dur="500" fill="hold"/>
                                        <p:tgtEl>
                                          <p:spTgt spid="370"/>
                                        </p:tgtEl>
                                        <p:attrNameLst>
                                          <p:attrName>ppt_w</p:attrName>
                                        </p:attrNameLst>
                                      </p:cBhvr>
                                      <p:tavLst>
                                        <p:tav tm="0">
                                          <p:val>
                                            <p:fltVal val="0"/>
                                          </p:val>
                                        </p:tav>
                                        <p:tav tm="100000">
                                          <p:val>
                                            <p:strVal val="#ppt_w"/>
                                          </p:val>
                                        </p:tav>
                                      </p:tavLst>
                                    </p:anim>
                                    <p:anim calcmode="lin" valueType="num">
                                      <p:cBhvr>
                                        <p:cTn id="28" dur="500" fill="hold"/>
                                        <p:tgtEl>
                                          <p:spTgt spid="370"/>
                                        </p:tgtEl>
                                        <p:attrNameLst>
                                          <p:attrName>ppt_h</p:attrName>
                                        </p:attrNameLst>
                                      </p:cBhvr>
                                      <p:tavLst>
                                        <p:tav tm="0">
                                          <p:val>
                                            <p:fltVal val="0"/>
                                          </p:val>
                                        </p:tav>
                                        <p:tav tm="100000">
                                          <p:val>
                                            <p:strVal val="#ppt_h"/>
                                          </p:val>
                                        </p:tav>
                                      </p:tavLst>
                                    </p:anim>
                                    <p:animEffect transition="in" filter="fade">
                                      <p:cBhvr>
                                        <p:cTn id="29" dur="500"/>
                                        <p:tgtEl>
                                          <p:spTgt spid="370"/>
                                        </p:tgtEl>
                                      </p:cBhvr>
                                    </p:animEffect>
                                  </p:childTnLst>
                                </p:cTn>
                              </p:par>
                              <p:par>
                                <p:cTn id="30" presetID="53" presetClass="entr" presetSubtype="16" fill="hold" grpId="2" nodeType="withEffect">
                                  <p:stCondLst>
                                    <p:cond delay="0"/>
                                  </p:stCondLst>
                                  <p:childTnLst>
                                    <p:set>
                                      <p:cBhvr>
                                        <p:cTn id="31" dur="1" fill="hold">
                                          <p:stCondLst>
                                            <p:cond delay="0"/>
                                          </p:stCondLst>
                                        </p:cTn>
                                        <p:tgtEl>
                                          <p:spTgt spid="372"/>
                                        </p:tgtEl>
                                        <p:attrNameLst>
                                          <p:attrName>style.visibility</p:attrName>
                                        </p:attrNameLst>
                                      </p:cBhvr>
                                      <p:to>
                                        <p:strVal val="visible"/>
                                      </p:to>
                                    </p:set>
                                    <p:anim calcmode="lin" valueType="num">
                                      <p:cBhvr>
                                        <p:cTn id="32" dur="500" fill="hold"/>
                                        <p:tgtEl>
                                          <p:spTgt spid="372"/>
                                        </p:tgtEl>
                                        <p:attrNameLst>
                                          <p:attrName>ppt_w</p:attrName>
                                        </p:attrNameLst>
                                      </p:cBhvr>
                                      <p:tavLst>
                                        <p:tav tm="0">
                                          <p:val>
                                            <p:fltVal val="0"/>
                                          </p:val>
                                        </p:tav>
                                        <p:tav tm="100000">
                                          <p:val>
                                            <p:strVal val="#ppt_w"/>
                                          </p:val>
                                        </p:tav>
                                      </p:tavLst>
                                    </p:anim>
                                    <p:anim calcmode="lin" valueType="num">
                                      <p:cBhvr>
                                        <p:cTn id="33" dur="500" fill="hold"/>
                                        <p:tgtEl>
                                          <p:spTgt spid="372"/>
                                        </p:tgtEl>
                                        <p:attrNameLst>
                                          <p:attrName>ppt_h</p:attrName>
                                        </p:attrNameLst>
                                      </p:cBhvr>
                                      <p:tavLst>
                                        <p:tav tm="0">
                                          <p:val>
                                            <p:fltVal val="0"/>
                                          </p:val>
                                        </p:tav>
                                        <p:tav tm="100000">
                                          <p:val>
                                            <p:strVal val="#ppt_h"/>
                                          </p:val>
                                        </p:tav>
                                      </p:tavLst>
                                    </p:anim>
                                    <p:animEffect transition="in" filter="fade">
                                      <p:cBhvr>
                                        <p:cTn id="34" dur="500"/>
                                        <p:tgtEl>
                                          <p:spTgt spid="372"/>
                                        </p:tgtEl>
                                      </p:cBhvr>
                                    </p:animEffect>
                                  </p:childTnLst>
                                </p:cTn>
                              </p:par>
                              <p:par>
                                <p:cTn id="35" presetID="53" presetClass="entr" presetSubtype="16" fill="hold" grpId="2" nodeType="withEffect">
                                  <p:stCondLst>
                                    <p:cond delay="0"/>
                                  </p:stCondLst>
                                  <p:childTnLst>
                                    <p:set>
                                      <p:cBhvr>
                                        <p:cTn id="36" dur="1" fill="hold">
                                          <p:stCondLst>
                                            <p:cond delay="0"/>
                                          </p:stCondLst>
                                        </p:cTn>
                                        <p:tgtEl>
                                          <p:spTgt spid="377"/>
                                        </p:tgtEl>
                                        <p:attrNameLst>
                                          <p:attrName>style.visibility</p:attrName>
                                        </p:attrNameLst>
                                      </p:cBhvr>
                                      <p:to>
                                        <p:strVal val="visible"/>
                                      </p:to>
                                    </p:set>
                                    <p:anim calcmode="lin" valueType="num">
                                      <p:cBhvr>
                                        <p:cTn id="37" dur="500" fill="hold"/>
                                        <p:tgtEl>
                                          <p:spTgt spid="377"/>
                                        </p:tgtEl>
                                        <p:attrNameLst>
                                          <p:attrName>ppt_w</p:attrName>
                                        </p:attrNameLst>
                                      </p:cBhvr>
                                      <p:tavLst>
                                        <p:tav tm="0">
                                          <p:val>
                                            <p:fltVal val="0"/>
                                          </p:val>
                                        </p:tav>
                                        <p:tav tm="100000">
                                          <p:val>
                                            <p:strVal val="#ppt_w"/>
                                          </p:val>
                                        </p:tav>
                                      </p:tavLst>
                                    </p:anim>
                                    <p:anim calcmode="lin" valueType="num">
                                      <p:cBhvr>
                                        <p:cTn id="38" dur="500" fill="hold"/>
                                        <p:tgtEl>
                                          <p:spTgt spid="377"/>
                                        </p:tgtEl>
                                        <p:attrNameLst>
                                          <p:attrName>ppt_h</p:attrName>
                                        </p:attrNameLst>
                                      </p:cBhvr>
                                      <p:tavLst>
                                        <p:tav tm="0">
                                          <p:val>
                                            <p:fltVal val="0"/>
                                          </p:val>
                                        </p:tav>
                                        <p:tav tm="100000">
                                          <p:val>
                                            <p:strVal val="#ppt_h"/>
                                          </p:val>
                                        </p:tav>
                                      </p:tavLst>
                                    </p:anim>
                                    <p:animEffect transition="in" filter="fade">
                                      <p:cBhvr>
                                        <p:cTn id="39" dur="500"/>
                                        <p:tgtEl>
                                          <p:spTgt spid="377"/>
                                        </p:tgtEl>
                                      </p:cBhvr>
                                    </p:animEffect>
                                  </p:childTnLst>
                                </p:cTn>
                              </p:par>
                              <p:par>
                                <p:cTn id="40" presetID="53" presetClass="entr" presetSubtype="16" fill="hold" grpId="2" nodeType="withEffect">
                                  <p:stCondLst>
                                    <p:cond delay="0"/>
                                  </p:stCondLst>
                                  <p:childTnLst>
                                    <p:set>
                                      <p:cBhvr>
                                        <p:cTn id="41" dur="1" fill="hold">
                                          <p:stCondLst>
                                            <p:cond delay="0"/>
                                          </p:stCondLst>
                                        </p:cTn>
                                        <p:tgtEl>
                                          <p:spTgt spid="351"/>
                                        </p:tgtEl>
                                        <p:attrNameLst>
                                          <p:attrName>style.visibility</p:attrName>
                                        </p:attrNameLst>
                                      </p:cBhvr>
                                      <p:to>
                                        <p:strVal val="visible"/>
                                      </p:to>
                                    </p:set>
                                    <p:anim calcmode="lin" valueType="num">
                                      <p:cBhvr>
                                        <p:cTn id="42" dur="500" fill="hold"/>
                                        <p:tgtEl>
                                          <p:spTgt spid="351"/>
                                        </p:tgtEl>
                                        <p:attrNameLst>
                                          <p:attrName>ppt_w</p:attrName>
                                        </p:attrNameLst>
                                      </p:cBhvr>
                                      <p:tavLst>
                                        <p:tav tm="0">
                                          <p:val>
                                            <p:fltVal val="0"/>
                                          </p:val>
                                        </p:tav>
                                        <p:tav tm="100000">
                                          <p:val>
                                            <p:strVal val="#ppt_w"/>
                                          </p:val>
                                        </p:tav>
                                      </p:tavLst>
                                    </p:anim>
                                    <p:anim calcmode="lin" valueType="num">
                                      <p:cBhvr>
                                        <p:cTn id="43" dur="500" fill="hold"/>
                                        <p:tgtEl>
                                          <p:spTgt spid="351"/>
                                        </p:tgtEl>
                                        <p:attrNameLst>
                                          <p:attrName>ppt_h</p:attrName>
                                        </p:attrNameLst>
                                      </p:cBhvr>
                                      <p:tavLst>
                                        <p:tav tm="0">
                                          <p:val>
                                            <p:fltVal val="0"/>
                                          </p:val>
                                        </p:tav>
                                        <p:tav tm="100000">
                                          <p:val>
                                            <p:strVal val="#ppt_h"/>
                                          </p:val>
                                        </p:tav>
                                      </p:tavLst>
                                    </p:anim>
                                    <p:animEffect transition="in" filter="fade">
                                      <p:cBhvr>
                                        <p:cTn id="44" dur="500"/>
                                        <p:tgtEl>
                                          <p:spTgt spid="351"/>
                                        </p:tgtEl>
                                      </p:cBhvr>
                                    </p:animEffect>
                                  </p:childTnLst>
                                </p:cTn>
                              </p:par>
                              <p:par>
                                <p:cTn id="45" presetID="53" presetClass="entr" presetSubtype="16" fill="hold" grpId="2" nodeType="withEffect">
                                  <p:stCondLst>
                                    <p:cond delay="0"/>
                                  </p:stCondLst>
                                  <p:childTnLst>
                                    <p:set>
                                      <p:cBhvr>
                                        <p:cTn id="46" dur="1" fill="hold">
                                          <p:stCondLst>
                                            <p:cond delay="0"/>
                                          </p:stCondLst>
                                        </p:cTn>
                                        <p:tgtEl>
                                          <p:spTgt spid="361"/>
                                        </p:tgtEl>
                                        <p:attrNameLst>
                                          <p:attrName>style.visibility</p:attrName>
                                        </p:attrNameLst>
                                      </p:cBhvr>
                                      <p:to>
                                        <p:strVal val="visible"/>
                                      </p:to>
                                    </p:set>
                                    <p:anim calcmode="lin" valueType="num">
                                      <p:cBhvr>
                                        <p:cTn id="47" dur="500" fill="hold"/>
                                        <p:tgtEl>
                                          <p:spTgt spid="361"/>
                                        </p:tgtEl>
                                        <p:attrNameLst>
                                          <p:attrName>ppt_w</p:attrName>
                                        </p:attrNameLst>
                                      </p:cBhvr>
                                      <p:tavLst>
                                        <p:tav tm="0">
                                          <p:val>
                                            <p:fltVal val="0"/>
                                          </p:val>
                                        </p:tav>
                                        <p:tav tm="100000">
                                          <p:val>
                                            <p:strVal val="#ppt_w"/>
                                          </p:val>
                                        </p:tav>
                                      </p:tavLst>
                                    </p:anim>
                                    <p:anim calcmode="lin" valueType="num">
                                      <p:cBhvr>
                                        <p:cTn id="48" dur="500" fill="hold"/>
                                        <p:tgtEl>
                                          <p:spTgt spid="361"/>
                                        </p:tgtEl>
                                        <p:attrNameLst>
                                          <p:attrName>ppt_h</p:attrName>
                                        </p:attrNameLst>
                                      </p:cBhvr>
                                      <p:tavLst>
                                        <p:tav tm="0">
                                          <p:val>
                                            <p:fltVal val="0"/>
                                          </p:val>
                                        </p:tav>
                                        <p:tav tm="100000">
                                          <p:val>
                                            <p:strVal val="#ppt_h"/>
                                          </p:val>
                                        </p:tav>
                                      </p:tavLst>
                                    </p:anim>
                                    <p:animEffect transition="in" filter="fade">
                                      <p:cBhvr>
                                        <p:cTn id="49" dur="500"/>
                                        <p:tgtEl>
                                          <p:spTgt spid="361"/>
                                        </p:tgtEl>
                                      </p:cBhvr>
                                    </p:animEffect>
                                  </p:childTnLst>
                                </p:cTn>
                              </p:par>
                              <p:par>
                                <p:cTn id="50" presetID="53" presetClass="entr" presetSubtype="16" fill="hold" grpId="2" nodeType="withEffect">
                                  <p:stCondLst>
                                    <p:cond delay="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par>
                                <p:cTn id="55" presetID="53" presetClass="entr" presetSubtype="16" fill="hold" grpId="2" nodeType="withEffect">
                                  <p:stCondLst>
                                    <p:cond delay="0"/>
                                  </p:stCondLst>
                                  <p:childTnLst>
                                    <p:set>
                                      <p:cBhvr>
                                        <p:cTn id="56" dur="1" fill="hold">
                                          <p:stCondLst>
                                            <p:cond delay="0"/>
                                          </p:stCondLst>
                                        </p:cTn>
                                        <p:tgtEl>
                                          <p:spTgt spid="3"/>
                                        </p:tgtEl>
                                        <p:attrNameLst>
                                          <p:attrName>style.visibility</p:attrName>
                                        </p:attrNameLst>
                                      </p:cBhvr>
                                      <p:to>
                                        <p:strVal val="visible"/>
                                      </p:to>
                                    </p:set>
                                    <p:anim calcmode="lin" valueType="num">
                                      <p:cBhvr>
                                        <p:cTn id="57" dur="500" fill="hold"/>
                                        <p:tgtEl>
                                          <p:spTgt spid="3"/>
                                        </p:tgtEl>
                                        <p:attrNameLst>
                                          <p:attrName>ppt_w</p:attrName>
                                        </p:attrNameLst>
                                      </p:cBhvr>
                                      <p:tavLst>
                                        <p:tav tm="0">
                                          <p:val>
                                            <p:fltVal val="0"/>
                                          </p:val>
                                        </p:tav>
                                        <p:tav tm="100000">
                                          <p:val>
                                            <p:strVal val="#ppt_w"/>
                                          </p:val>
                                        </p:tav>
                                      </p:tavLst>
                                    </p:anim>
                                    <p:anim calcmode="lin" valueType="num">
                                      <p:cBhvr>
                                        <p:cTn id="58" dur="500" fill="hold"/>
                                        <p:tgtEl>
                                          <p:spTgt spid="3"/>
                                        </p:tgtEl>
                                        <p:attrNameLst>
                                          <p:attrName>ppt_h</p:attrName>
                                        </p:attrNameLst>
                                      </p:cBhvr>
                                      <p:tavLst>
                                        <p:tav tm="0">
                                          <p:val>
                                            <p:fltVal val="0"/>
                                          </p:val>
                                        </p:tav>
                                        <p:tav tm="100000">
                                          <p:val>
                                            <p:strVal val="#ppt_h"/>
                                          </p:val>
                                        </p:tav>
                                      </p:tavLst>
                                    </p:anim>
                                    <p:animEffect transition="in" filter="fade">
                                      <p:cBhvr>
                                        <p:cTn id="59" dur="500"/>
                                        <p:tgtEl>
                                          <p:spTgt spid="3"/>
                                        </p:tgtEl>
                                      </p:cBhvr>
                                    </p:animEffect>
                                  </p:childTnLst>
                                </p:cTn>
                              </p:par>
                              <p:par>
                                <p:cTn id="60" presetID="53" presetClass="entr" presetSubtype="16" fill="hold" grpId="2" nodeType="withEffect">
                                  <p:stCondLst>
                                    <p:cond delay="0"/>
                                  </p:stCondLst>
                                  <p:childTnLst>
                                    <p:set>
                                      <p:cBhvr>
                                        <p:cTn id="61" dur="1" fill="hold">
                                          <p:stCondLst>
                                            <p:cond delay="0"/>
                                          </p:stCondLst>
                                        </p:cTn>
                                        <p:tgtEl>
                                          <p:spTgt spid="363"/>
                                        </p:tgtEl>
                                        <p:attrNameLst>
                                          <p:attrName>style.visibility</p:attrName>
                                        </p:attrNameLst>
                                      </p:cBhvr>
                                      <p:to>
                                        <p:strVal val="visible"/>
                                      </p:to>
                                    </p:set>
                                    <p:anim calcmode="lin" valueType="num">
                                      <p:cBhvr>
                                        <p:cTn id="62" dur="500" fill="hold"/>
                                        <p:tgtEl>
                                          <p:spTgt spid="363"/>
                                        </p:tgtEl>
                                        <p:attrNameLst>
                                          <p:attrName>ppt_w</p:attrName>
                                        </p:attrNameLst>
                                      </p:cBhvr>
                                      <p:tavLst>
                                        <p:tav tm="0">
                                          <p:val>
                                            <p:fltVal val="0"/>
                                          </p:val>
                                        </p:tav>
                                        <p:tav tm="100000">
                                          <p:val>
                                            <p:strVal val="#ppt_w"/>
                                          </p:val>
                                        </p:tav>
                                      </p:tavLst>
                                    </p:anim>
                                    <p:anim calcmode="lin" valueType="num">
                                      <p:cBhvr>
                                        <p:cTn id="63" dur="500" fill="hold"/>
                                        <p:tgtEl>
                                          <p:spTgt spid="363"/>
                                        </p:tgtEl>
                                        <p:attrNameLst>
                                          <p:attrName>ppt_h</p:attrName>
                                        </p:attrNameLst>
                                      </p:cBhvr>
                                      <p:tavLst>
                                        <p:tav tm="0">
                                          <p:val>
                                            <p:fltVal val="0"/>
                                          </p:val>
                                        </p:tav>
                                        <p:tav tm="100000">
                                          <p:val>
                                            <p:strVal val="#ppt_h"/>
                                          </p:val>
                                        </p:tav>
                                      </p:tavLst>
                                    </p:anim>
                                    <p:animEffect transition="in" filter="fade">
                                      <p:cBhvr>
                                        <p:cTn id="64" dur="500"/>
                                        <p:tgtEl>
                                          <p:spTgt spid="363"/>
                                        </p:tgtEl>
                                      </p:cBhvr>
                                    </p:animEffect>
                                  </p:childTnLst>
                                </p:cTn>
                              </p:par>
                              <p:par>
                                <p:cTn id="65" presetID="53" presetClass="entr" presetSubtype="16" fill="hold" grpId="2" nodeType="withEffect">
                                  <p:stCondLst>
                                    <p:cond delay="0"/>
                                  </p:stCondLst>
                                  <p:childTnLst>
                                    <p:set>
                                      <p:cBhvr>
                                        <p:cTn id="66" dur="1" fill="hold">
                                          <p:stCondLst>
                                            <p:cond delay="0"/>
                                          </p:stCondLst>
                                        </p:cTn>
                                        <p:tgtEl>
                                          <p:spTgt spid="365"/>
                                        </p:tgtEl>
                                        <p:attrNameLst>
                                          <p:attrName>style.visibility</p:attrName>
                                        </p:attrNameLst>
                                      </p:cBhvr>
                                      <p:to>
                                        <p:strVal val="visible"/>
                                      </p:to>
                                    </p:set>
                                    <p:anim calcmode="lin" valueType="num">
                                      <p:cBhvr>
                                        <p:cTn id="67" dur="500" fill="hold"/>
                                        <p:tgtEl>
                                          <p:spTgt spid="365"/>
                                        </p:tgtEl>
                                        <p:attrNameLst>
                                          <p:attrName>ppt_w</p:attrName>
                                        </p:attrNameLst>
                                      </p:cBhvr>
                                      <p:tavLst>
                                        <p:tav tm="0">
                                          <p:val>
                                            <p:fltVal val="0"/>
                                          </p:val>
                                        </p:tav>
                                        <p:tav tm="100000">
                                          <p:val>
                                            <p:strVal val="#ppt_w"/>
                                          </p:val>
                                        </p:tav>
                                      </p:tavLst>
                                    </p:anim>
                                    <p:anim calcmode="lin" valueType="num">
                                      <p:cBhvr>
                                        <p:cTn id="68" dur="500" fill="hold"/>
                                        <p:tgtEl>
                                          <p:spTgt spid="365"/>
                                        </p:tgtEl>
                                        <p:attrNameLst>
                                          <p:attrName>ppt_h</p:attrName>
                                        </p:attrNameLst>
                                      </p:cBhvr>
                                      <p:tavLst>
                                        <p:tav tm="0">
                                          <p:val>
                                            <p:fltVal val="0"/>
                                          </p:val>
                                        </p:tav>
                                        <p:tav tm="100000">
                                          <p:val>
                                            <p:strVal val="#ppt_h"/>
                                          </p:val>
                                        </p:tav>
                                      </p:tavLst>
                                    </p:anim>
                                    <p:animEffect transition="in" filter="fade">
                                      <p:cBhvr>
                                        <p:cTn id="69" dur="500"/>
                                        <p:tgtEl>
                                          <p:spTgt spid="365"/>
                                        </p:tgtEl>
                                      </p:cBhvr>
                                    </p:animEffect>
                                  </p:childTnLst>
                                </p:cTn>
                              </p:par>
                              <p:par>
                                <p:cTn id="70" presetID="53" presetClass="entr" presetSubtype="16" fill="hold" grpId="2" nodeType="withEffect">
                                  <p:stCondLst>
                                    <p:cond delay="0"/>
                                  </p:stCondLst>
                                  <p:childTnLst>
                                    <p:set>
                                      <p:cBhvr>
                                        <p:cTn id="71" dur="1" fill="hold">
                                          <p:stCondLst>
                                            <p:cond delay="0"/>
                                          </p:stCondLst>
                                        </p:cTn>
                                        <p:tgtEl>
                                          <p:spTgt spid="375"/>
                                        </p:tgtEl>
                                        <p:attrNameLst>
                                          <p:attrName>style.visibility</p:attrName>
                                        </p:attrNameLst>
                                      </p:cBhvr>
                                      <p:to>
                                        <p:strVal val="visible"/>
                                      </p:to>
                                    </p:set>
                                    <p:anim calcmode="lin" valueType="num">
                                      <p:cBhvr>
                                        <p:cTn id="72" dur="500" fill="hold"/>
                                        <p:tgtEl>
                                          <p:spTgt spid="375"/>
                                        </p:tgtEl>
                                        <p:attrNameLst>
                                          <p:attrName>ppt_w</p:attrName>
                                        </p:attrNameLst>
                                      </p:cBhvr>
                                      <p:tavLst>
                                        <p:tav tm="0">
                                          <p:val>
                                            <p:fltVal val="0"/>
                                          </p:val>
                                        </p:tav>
                                        <p:tav tm="100000">
                                          <p:val>
                                            <p:strVal val="#ppt_w"/>
                                          </p:val>
                                        </p:tav>
                                      </p:tavLst>
                                    </p:anim>
                                    <p:anim calcmode="lin" valueType="num">
                                      <p:cBhvr>
                                        <p:cTn id="73" dur="500" fill="hold"/>
                                        <p:tgtEl>
                                          <p:spTgt spid="375"/>
                                        </p:tgtEl>
                                        <p:attrNameLst>
                                          <p:attrName>ppt_h</p:attrName>
                                        </p:attrNameLst>
                                      </p:cBhvr>
                                      <p:tavLst>
                                        <p:tav tm="0">
                                          <p:val>
                                            <p:fltVal val="0"/>
                                          </p:val>
                                        </p:tav>
                                        <p:tav tm="100000">
                                          <p:val>
                                            <p:strVal val="#ppt_h"/>
                                          </p:val>
                                        </p:tav>
                                      </p:tavLst>
                                    </p:anim>
                                    <p:animEffect transition="in" filter="fade">
                                      <p:cBhvr>
                                        <p:cTn id="74" dur="500"/>
                                        <p:tgtEl>
                                          <p:spTgt spid="375"/>
                                        </p:tgtEl>
                                      </p:cBhvr>
                                    </p:animEffect>
                                  </p:childTnLst>
                                </p:cTn>
                              </p:par>
                              <p:par>
                                <p:cTn id="75" presetID="53" presetClass="entr" presetSubtype="16" fill="hold" grpId="2" nodeType="withEffect">
                                  <p:stCondLst>
                                    <p:cond delay="0"/>
                                  </p:stCondLst>
                                  <p:childTnLst>
                                    <p:set>
                                      <p:cBhvr>
                                        <p:cTn id="76" dur="1" fill="hold">
                                          <p:stCondLst>
                                            <p:cond delay="0"/>
                                          </p:stCondLst>
                                        </p:cTn>
                                        <p:tgtEl>
                                          <p:spTgt spid="343"/>
                                        </p:tgtEl>
                                        <p:attrNameLst>
                                          <p:attrName>style.visibility</p:attrName>
                                        </p:attrNameLst>
                                      </p:cBhvr>
                                      <p:to>
                                        <p:strVal val="visible"/>
                                      </p:to>
                                    </p:set>
                                    <p:anim calcmode="lin" valueType="num">
                                      <p:cBhvr>
                                        <p:cTn id="77" dur="500" fill="hold"/>
                                        <p:tgtEl>
                                          <p:spTgt spid="343"/>
                                        </p:tgtEl>
                                        <p:attrNameLst>
                                          <p:attrName>ppt_w</p:attrName>
                                        </p:attrNameLst>
                                      </p:cBhvr>
                                      <p:tavLst>
                                        <p:tav tm="0">
                                          <p:val>
                                            <p:fltVal val="0"/>
                                          </p:val>
                                        </p:tav>
                                        <p:tav tm="100000">
                                          <p:val>
                                            <p:strVal val="#ppt_w"/>
                                          </p:val>
                                        </p:tav>
                                      </p:tavLst>
                                    </p:anim>
                                    <p:anim calcmode="lin" valueType="num">
                                      <p:cBhvr>
                                        <p:cTn id="78" dur="500" fill="hold"/>
                                        <p:tgtEl>
                                          <p:spTgt spid="343"/>
                                        </p:tgtEl>
                                        <p:attrNameLst>
                                          <p:attrName>ppt_h</p:attrName>
                                        </p:attrNameLst>
                                      </p:cBhvr>
                                      <p:tavLst>
                                        <p:tav tm="0">
                                          <p:val>
                                            <p:fltVal val="0"/>
                                          </p:val>
                                        </p:tav>
                                        <p:tav tm="100000">
                                          <p:val>
                                            <p:strVal val="#ppt_h"/>
                                          </p:val>
                                        </p:tav>
                                      </p:tavLst>
                                    </p:anim>
                                    <p:animEffect transition="in" filter="fade">
                                      <p:cBhvr>
                                        <p:cTn id="79" dur="500"/>
                                        <p:tgtEl>
                                          <p:spTgt spid="343"/>
                                        </p:tgtEl>
                                      </p:cBhvr>
                                    </p:animEffect>
                                  </p:childTnLst>
                                </p:cTn>
                              </p:par>
                            </p:childTnLst>
                          </p:cTn>
                        </p:par>
                      </p:childTnLst>
                    </p:cTn>
                  </p:par>
                  <p:par>
                    <p:cTn id="80" fill="hold">
                      <p:stCondLst>
                        <p:cond delay="indefinite"/>
                      </p:stCondLst>
                      <p:childTnLst>
                        <p:par>
                          <p:cTn id="81" fill="hold">
                            <p:stCondLst>
                              <p:cond delay="0"/>
                            </p:stCondLst>
                            <p:childTnLst>
                              <p:par>
                                <p:cTn id="82" presetID="17" presetClass="entr" presetSubtype="10" fill="hold" grpId="0" nodeType="clickEffect">
                                  <p:stCondLst>
                                    <p:cond delay="0"/>
                                  </p:stCondLst>
                                  <p:childTnLst>
                                    <p:set>
                                      <p:cBhvr>
                                        <p:cTn id="83" dur="1" fill="hold">
                                          <p:stCondLst>
                                            <p:cond delay="0"/>
                                          </p:stCondLst>
                                        </p:cTn>
                                        <p:tgtEl>
                                          <p:spTgt spid="8"/>
                                        </p:tgtEl>
                                        <p:attrNameLst>
                                          <p:attrName>style.visibility</p:attrName>
                                        </p:attrNameLst>
                                      </p:cBhvr>
                                      <p:to>
                                        <p:strVal val="visible"/>
                                      </p:to>
                                    </p:set>
                                    <p:anim calcmode="lin" valueType="num">
                                      <p:cBhvr>
                                        <p:cTn id="84" dur="500" fill="hold"/>
                                        <p:tgtEl>
                                          <p:spTgt spid="8"/>
                                        </p:tgtEl>
                                        <p:attrNameLst>
                                          <p:attrName>ppt_w</p:attrName>
                                        </p:attrNameLst>
                                      </p:cBhvr>
                                      <p:tavLst>
                                        <p:tav tm="0">
                                          <p:val>
                                            <p:fltVal val="0"/>
                                          </p:val>
                                        </p:tav>
                                        <p:tav tm="100000">
                                          <p:val>
                                            <p:strVal val="#ppt_w"/>
                                          </p:val>
                                        </p:tav>
                                      </p:tavLst>
                                    </p:anim>
                                    <p:anim calcmode="lin" valueType="num">
                                      <p:cBhvr>
                                        <p:cTn id="85"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86" fill="hold">
                      <p:stCondLst>
                        <p:cond delay="indefinite"/>
                      </p:stCondLst>
                      <p:childTnLst>
                        <p:par>
                          <p:cTn id="87" fill="hold">
                            <p:stCondLst>
                              <p:cond delay="0"/>
                            </p:stCondLst>
                            <p:childTnLst>
                              <p:par>
                                <p:cTn id="88" presetID="4" presetClass="entr" presetSubtype="16" fill="hold" grpId="0" nodeType="clickEffect">
                                  <p:stCondLst>
                                    <p:cond delay="0"/>
                                  </p:stCondLst>
                                  <p:childTnLst>
                                    <p:set>
                                      <p:cBhvr>
                                        <p:cTn id="89" dur="1" fill="hold">
                                          <p:stCondLst>
                                            <p:cond delay="0"/>
                                          </p:stCondLst>
                                        </p:cTn>
                                        <p:tgtEl>
                                          <p:spTgt spid="9"/>
                                        </p:tgtEl>
                                        <p:attrNameLst>
                                          <p:attrName>style.visibility</p:attrName>
                                        </p:attrNameLst>
                                      </p:cBhvr>
                                      <p:to>
                                        <p:strVal val="visible"/>
                                      </p:to>
                                    </p:set>
                                    <p:animEffect transition="in" filter="box(in)">
                                      <p:cBhvr>
                                        <p:cTn id="90"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379" grpId="1"/>
      <p:bldP spid="355" grpId="1" animBg="1"/>
      <p:bldP spid="367" grpId="1"/>
      <p:bldP spid="381" grpId="1"/>
      <p:bldP spid="370" grpId="1" animBg="1"/>
      <p:bldP spid="372" grpId="1"/>
      <p:bldP spid="377" grpId="1"/>
      <p:bldP spid="351" grpId="1" animBg="1"/>
      <p:bldP spid="361" grpId="1"/>
      <p:bldP spid="4" grpId="1"/>
      <p:bldP spid="3" grpId="1" animBg="1"/>
      <p:bldP spid="363" grpId="1"/>
      <p:bldP spid="365" grpId="1"/>
      <p:bldP spid="375" grpId="1"/>
      <p:bldP spid="343" grpId="1" animBg="1"/>
      <p:bldP spid="379" grpId="2"/>
      <p:bldP spid="355" grpId="2" animBg="1"/>
      <p:bldP spid="367" grpId="2"/>
      <p:bldP spid="381" grpId="2"/>
      <p:bldP spid="370" grpId="2" animBg="1"/>
      <p:bldP spid="372" grpId="2"/>
      <p:bldP spid="377" grpId="2"/>
      <p:bldP spid="351" grpId="2" animBg="1"/>
      <p:bldP spid="361" grpId="2"/>
      <p:bldP spid="4" grpId="2"/>
      <p:bldP spid="3" grpId="2" animBg="1"/>
      <p:bldP spid="363" grpId="2"/>
      <p:bldP spid="365" grpId="2"/>
      <p:bldP spid="375" grpId="2"/>
      <p:bldP spid="343" grpId="2" animBg="1"/>
      <p:bldP spid="8" grpId="0" animBg="1"/>
      <p:bldP spid="8"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9525" y="0"/>
            <a:ext cx="371475" cy="107632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800" noProof="1">
              <a:latin typeface="微软雅黑" charset="-122"/>
              <a:ea typeface="微软雅黑" charset="-122"/>
              <a:cs typeface="微软雅黑" charset="-122"/>
            </a:endParaRPr>
          </a:p>
        </p:txBody>
      </p:sp>
      <p:sp>
        <p:nvSpPr>
          <p:cNvPr id="17446" name="文本框 16"/>
          <p:cNvSpPr txBox="1">
            <a:spLocks noChangeArrowheads="1"/>
          </p:cNvSpPr>
          <p:nvPr>
            <p:custDataLst>
              <p:tags r:id="rId2"/>
            </p:custDataLst>
          </p:nvPr>
        </p:nvSpPr>
        <p:spPr bwMode="auto">
          <a:xfrm>
            <a:off x="508000" y="474663"/>
            <a:ext cx="6235700"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hangingPunct="1">
              <a:lnSpc>
                <a:spcPct val="90000"/>
              </a:lnSpc>
            </a:pPr>
            <a:r>
              <a:rPr lang="zh-CN" altLang="en-US" sz="3200" b="1" dirty="0">
                <a:solidFill>
                  <a:schemeClr val="accent1"/>
                </a:solidFill>
                <a:latin typeface="微软雅黑" charset="-122"/>
                <a:ea typeface="微软雅黑" charset="-122"/>
                <a:cs typeface="微软雅黑" charset="-122"/>
              </a:rPr>
              <a:t>如何保管会计档案</a:t>
            </a:r>
            <a:endParaRPr lang="zh-CN" altLang="en-US" sz="3200" b="1" dirty="0">
              <a:solidFill>
                <a:schemeClr val="accent1"/>
              </a:solidFill>
              <a:latin typeface="微软雅黑" charset="-122"/>
              <a:ea typeface="微软雅黑" charset="-122"/>
              <a:cs typeface="微软雅黑" charset="-122"/>
            </a:endParaRPr>
          </a:p>
        </p:txBody>
      </p:sp>
      <p:sp>
        <p:nvSpPr>
          <p:cNvPr id="5" name="圆角矩形 4"/>
          <p:cNvSpPr/>
          <p:nvPr/>
        </p:nvSpPr>
        <p:spPr>
          <a:xfrm>
            <a:off x="361950" y="1821180"/>
            <a:ext cx="673735" cy="4191000"/>
          </a:xfrm>
          <a:prstGeom prst="roundRect">
            <a:avLst/>
          </a:prstGeom>
          <a:ln>
            <a:noFill/>
          </a:ln>
        </p:spPr>
        <p:style>
          <a:lnRef idx="1">
            <a:schemeClr val="accent2"/>
          </a:lnRef>
          <a:fillRef idx="2">
            <a:schemeClr val="accent2"/>
          </a:fillRef>
          <a:effectRef idx="1">
            <a:schemeClr val="accent2"/>
          </a:effectRef>
          <a:fontRef idx="minor">
            <a:schemeClr val="dk1"/>
          </a:fontRef>
        </p:style>
        <p:txBody>
          <a:bodyPr rtlCol="0" anchor="ctr"/>
          <a:p>
            <a:pPr algn="ctr"/>
            <a:r>
              <a:rPr lang="en-US" altLang="en-US" sz="2800">
                <a:solidFill>
                  <a:schemeClr val="tx1"/>
                </a:solidFill>
                <a:latin typeface="方正小标宋简体" panose="03000509000000000000" charset="-122"/>
                <a:ea typeface="方正小标宋简体" panose="03000509000000000000" charset="-122"/>
              </a:rPr>
              <a:t>保管环境</a:t>
            </a:r>
            <a:r>
              <a:rPr lang="zh-CN" altLang="en-US" sz="2800">
                <a:solidFill>
                  <a:schemeClr val="tx1"/>
                </a:solidFill>
                <a:latin typeface="方正小标宋简体" panose="03000509000000000000" charset="-122"/>
                <a:ea typeface="方正小标宋简体" panose="03000509000000000000" charset="-122"/>
              </a:rPr>
              <a:t>要求</a:t>
            </a:r>
            <a:endParaRPr lang="zh-CN" altLang="en-US" sz="2800">
              <a:solidFill>
                <a:schemeClr val="tx1"/>
              </a:solidFill>
              <a:latin typeface="方正小标宋简体" panose="03000509000000000000" charset="-122"/>
              <a:ea typeface="方正小标宋简体" panose="03000509000000000000" charset="-122"/>
            </a:endParaRPr>
          </a:p>
        </p:txBody>
      </p:sp>
      <p:graphicFrame>
        <p:nvGraphicFramePr>
          <p:cNvPr id="2" name="图示 1"/>
          <p:cNvGraphicFramePr/>
          <p:nvPr/>
        </p:nvGraphicFramePr>
        <p:xfrm>
          <a:off x="1680210" y="1821180"/>
          <a:ext cx="9357995" cy="43173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ustDataLst>
      <p:tags r:id="rId8"/>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9525" y="0"/>
            <a:ext cx="371475" cy="107632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800" noProof="1">
              <a:latin typeface="微软雅黑" charset="-122"/>
              <a:ea typeface="微软雅黑" charset="-122"/>
              <a:cs typeface="微软雅黑" charset="-122"/>
            </a:endParaRPr>
          </a:p>
        </p:txBody>
      </p:sp>
      <p:sp>
        <p:nvSpPr>
          <p:cNvPr id="17446" name="文本框 16"/>
          <p:cNvSpPr txBox="1">
            <a:spLocks noChangeArrowheads="1"/>
          </p:cNvSpPr>
          <p:nvPr>
            <p:custDataLst>
              <p:tags r:id="rId2"/>
            </p:custDataLst>
          </p:nvPr>
        </p:nvSpPr>
        <p:spPr bwMode="auto">
          <a:xfrm>
            <a:off x="508000" y="474663"/>
            <a:ext cx="6235700"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hangingPunct="1">
              <a:lnSpc>
                <a:spcPct val="90000"/>
              </a:lnSpc>
            </a:pPr>
            <a:r>
              <a:rPr lang="zh-CN" altLang="en-US" sz="3200" b="1" dirty="0">
                <a:solidFill>
                  <a:schemeClr val="accent1"/>
                </a:solidFill>
                <a:latin typeface="微软雅黑" charset="-122"/>
                <a:ea typeface="微软雅黑" charset="-122"/>
                <a:cs typeface="微软雅黑" charset="-122"/>
              </a:rPr>
              <a:t>如何保管会计档案</a:t>
            </a:r>
            <a:endParaRPr lang="zh-CN" altLang="en-US" sz="3200" b="1" dirty="0">
              <a:solidFill>
                <a:schemeClr val="accent1"/>
              </a:solidFill>
              <a:latin typeface="微软雅黑" charset="-122"/>
              <a:ea typeface="微软雅黑" charset="-122"/>
              <a:cs typeface="微软雅黑" charset="-122"/>
            </a:endParaRPr>
          </a:p>
        </p:txBody>
      </p:sp>
      <p:sp>
        <p:nvSpPr>
          <p:cNvPr id="100" name="文本框 99"/>
          <p:cNvSpPr txBox="1"/>
          <p:nvPr/>
        </p:nvSpPr>
        <p:spPr>
          <a:xfrm>
            <a:off x="664845" y="1405890"/>
            <a:ext cx="6758940" cy="3291840"/>
          </a:xfrm>
          <a:prstGeom prst="rect">
            <a:avLst/>
          </a:prstGeom>
          <a:noFill/>
          <a:ln w="9525">
            <a:noFill/>
          </a:ln>
        </p:spPr>
        <p:txBody>
          <a:bodyPr wrap="square">
            <a:spAutoFit/>
          </a:bodyPr>
          <a:p>
            <a:pPr marL="0" algn="just"/>
            <a:endParaRPr lang="zh-CN" sz="2800">
              <a:latin typeface="方正小标宋简体" panose="03000509000000000000" charset="-122"/>
              <a:ea typeface="方正小标宋简体" panose="03000509000000000000" charset="-122"/>
              <a:cs typeface="宋体" pitchFamily="2" charset="-122"/>
            </a:endParaRPr>
          </a:p>
          <a:p>
            <a:pPr marL="0" algn="just"/>
            <a:r>
              <a:rPr lang="zh-CN" sz="2800">
                <a:latin typeface="方正小标宋简体" panose="03000509000000000000" charset="-122"/>
                <a:ea typeface="方正小标宋简体" panose="03000509000000000000" charset="-122"/>
                <a:cs typeface="宋体" pitchFamily="2" charset="-122"/>
              </a:rPr>
              <a:t>涉密档案的管理</a:t>
            </a:r>
            <a:endParaRPr lang="zh-CN" sz="2800">
              <a:latin typeface="方正小标宋简体" panose="03000509000000000000" charset="-122"/>
              <a:ea typeface="方正小标宋简体" panose="03000509000000000000" charset="-122"/>
              <a:cs typeface="宋体" pitchFamily="2" charset="-122"/>
            </a:endParaRPr>
          </a:p>
          <a:p>
            <a:pPr marL="0" algn="just"/>
            <a:endParaRPr lang="zh-CN" sz="2800">
              <a:latin typeface="方正小标宋简体" panose="03000509000000000000" charset="-122"/>
              <a:ea typeface="方正小标宋简体" panose="03000509000000000000" charset="-122"/>
              <a:cs typeface="宋体" pitchFamily="2" charset="-122"/>
            </a:endParaRPr>
          </a:p>
          <a:p>
            <a:pPr marL="0" algn="just"/>
            <a:endParaRPr lang="zh-CN" sz="2800">
              <a:latin typeface="方正小标宋简体" panose="03000509000000000000" charset="-122"/>
              <a:ea typeface="方正小标宋简体" panose="03000509000000000000" charset="-122"/>
              <a:cs typeface="宋体" pitchFamily="2" charset="-122"/>
            </a:endParaRPr>
          </a:p>
          <a:p>
            <a:pPr marL="0" algn="just"/>
            <a:r>
              <a:rPr lang="zh-CN" sz="2400">
                <a:latin typeface="华文楷体" panose="02010600040101010101" charset="-122"/>
                <a:ea typeface="华文楷体" panose="02010600040101010101" charset="-122"/>
                <a:cs typeface="宋体" pitchFamily="2" charset="-122"/>
              </a:rPr>
              <a:t>各单位保管和使用涉密会计档案，应当严格执行国家有关保密的法律、法规及政策规定。涉密会计档案的密级确定、变更或者解密，应当由财务管理司提出具体意见，报局国安保密委员会核准。</a:t>
            </a:r>
            <a:endParaRPr lang="zh-CN" sz="2400">
              <a:latin typeface="华文楷体" panose="02010600040101010101" charset="-122"/>
              <a:ea typeface="华文楷体" panose="02010600040101010101" charset="-122"/>
              <a:cs typeface="宋体" pitchFamily="2" charset="-122"/>
            </a:endParaRPr>
          </a:p>
        </p:txBody>
      </p:sp>
      <p:pic>
        <p:nvPicPr>
          <p:cNvPr id="2" name="图片 1"/>
          <p:cNvPicPr>
            <a:picLocks noChangeAspect="1"/>
          </p:cNvPicPr>
          <p:nvPr/>
        </p:nvPicPr>
        <p:blipFill>
          <a:blip r:embed="rId3"/>
          <a:srcRect l="3054" t="2196" r="2057" b="8889"/>
          <a:stretch>
            <a:fillRect/>
          </a:stretch>
        </p:blipFill>
        <p:spPr>
          <a:xfrm>
            <a:off x="8046720" y="1405890"/>
            <a:ext cx="3468370" cy="4551680"/>
          </a:xfrm>
          <a:prstGeom prst="rect">
            <a:avLst/>
          </a:prstGeom>
        </p:spPr>
      </p:pic>
    </p:spTree>
    <p:custDataLst>
      <p:tags r:id="rId4"/>
    </p:custDataLst>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 name="Oval 50"/>
          <p:cNvSpPr/>
          <p:nvPr>
            <p:custDataLst>
              <p:tags r:id="rId1"/>
            </p:custDataLst>
          </p:nvPr>
        </p:nvSpPr>
        <p:spPr>
          <a:xfrm>
            <a:off x="5621338" y="4651375"/>
            <a:ext cx="382587" cy="382588"/>
          </a:xfrm>
          <a:prstGeom prst="ellipse">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anchor="ctr">
            <a:normAutofit fontScale="60000" lnSpcReduction="20000"/>
          </a:bodyPr>
          <a:lstStyle/>
          <a:p>
            <a:pPr algn="ctr" fontAlgn="auto">
              <a:buFontTx/>
              <a:buNone/>
            </a:pPr>
            <a:endParaRPr lang="en-US" sz="1800" noProof="1">
              <a:solidFill>
                <a:schemeClr val="tx1"/>
              </a:solidFill>
              <a:latin typeface="微软雅黑" charset="-122"/>
              <a:ea typeface="微软雅黑" charset="-122"/>
              <a:cs typeface="微软雅黑" charset="-122"/>
            </a:endParaRPr>
          </a:p>
        </p:txBody>
      </p:sp>
      <p:sp>
        <p:nvSpPr>
          <p:cNvPr id="52" name="Freeform 6"/>
          <p:cNvSpPr/>
          <p:nvPr>
            <p:custDataLst>
              <p:tags r:id="rId2"/>
            </p:custDataLst>
          </p:nvPr>
        </p:nvSpPr>
        <p:spPr bwMode="auto">
          <a:xfrm>
            <a:off x="5724525" y="4768850"/>
            <a:ext cx="176213" cy="147638"/>
          </a:xfrm>
          <a:custGeom>
            <a:avLst/>
            <a:gdLst>
              <a:gd name="T0" fmla="*/ 0 w 243"/>
              <a:gd name="T1" fmla="*/ 137 h 205"/>
              <a:gd name="T2" fmla="*/ 59 w 243"/>
              <a:gd name="T3" fmla="*/ 205 h 205"/>
              <a:gd name="T4" fmla="*/ 241 w 243"/>
              <a:gd name="T5" fmla="*/ 12 h 205"/>
              <a:gd name="T6" fmla="*/ 243 w 243"/>
              <a:gd name="T7" fmla="*/ 0 h 205"/>
              <a:gd name="T8" fmla="*/ 66 w 243"/>
              <a:gd name="T9" fmla="*/ 137 h 205"/>
              <a:gd name="T10" fmla="*/ 0 w 243"/>
              <a:gd name="T11" fmla="*/ 80 h 205"/>
              <a:gd name="T12" fmla="*/ 0 w 243"/>
              <a:gd name="T13" fmla="*/ 137 h 205"/>
            </a:gdLst>
            <a:ahLst/>
            <a:cxnLst>
              <a:cxn ang="0">
                <a:pos x="T0" y="T1"/>
              </a:cxn>
              <a:cxn ang="0">
                <a:pos x="T2" y="T3"/>
              </a:cxn>
              <a:cxn ang="0">
                <a:pos x="T4" y="T5"/>
              </a:cxn>
              <a:cxn ang="0">
                <a:pos x="T6" y="T7"/>
              </a:cxn>
              <a:cxn ang="0">
                <a:pos x="T8" y="T9"/>
              </a:cxn>
              <a:cxn ang="0">
                <a:pos x="T10" y="T11"/>
              </a:cxn>
              <a:cxn ang="0">
                <a:pos x="T12" y="T13"/>
              </a:cxn>
            </a:cxnLst>
            <a:rect l="0" t="0" r="r" b="b"/>
            <a:pathLst>
              <a:path w="243" h="205">
                <a:moveTo>
                  <a:pt x="0" y="137"/>
                </a:moveTo>
                <a:lnTo>
                  <a:pt x="59" y="205"/>
                </a:lnTo>
                <a:lnTo>
                  <a:pt x="241" y="12"/>
                </a:lnTo>
                <a:lnTo>
                  <a:pt x="243" y="0"/>
                </a:lnTo>
                <a:lnTo>
                  <a:pt x="66" y="137"/>
                </a:lnTo>
                <a:lnTo>
                  <a:pt x="0" y="80"/>
                </a:lnTo>
                <a:lnTo>
                  <a:pt x="0" y="137"/>
                </a:lnTo>
                <a:close/>
              </a:path>
            </a:pathLst>
          </a:custGeom>
          <a:solidFill>
            <a:schemeClr val="accent1"/>
          </a:solidFill>
          <a:ln>
            <a:noFill/>
          </a:ln>
        </p:spPr>
        <p:txBody>
          <a:bodyPr lIns="90000" tIns="46800" rIns="90000" bIns="46800" anchor="ctr">
            <a:normAutofit fontScale="25000" lnSpcReduction="20000"/>
          </a:bodyPr>
          <a:lstStyle/>
          <a:p>
            <a:pPr fontAlgn="auto">
              <a:buFontTx/>
              <a:buNone/>
            </a:pPr>
            <a:endParaRPr lang="en-US" sz="1800" noProof="1">
              <a:latin typeface="微软雅黑" charset="-122"/>
              <a:cs typeface="微软雅黑" charset="-122"/>
            </a:endParaRPr>
          </a:p>
        </p:txBody>
      </p:sp>
      <p:sp>
        <p:nvSpPr>
          <p:cNvPr id="4" name="文本框 3"/>
          <p:cNvSpPr txBox="1"/>
          <p:nvPr>
            <p:custDataLst>
              <p:tags r:id="rId3"/>
            </p:custDataLst>
          </p:nvPr>
        </p:nvSpPr>
        <p:spPr>
          <a:xfrm>
            <a:off x="6126163" y="4427538"/>
            <a:ext cx="4918075" cy="830262"/>
          </a:xfrm>
          <a:prstGeom prst="rect">
            <a:avLst/>
          </a:prstGeom>
        </p:spPr>
        <p:txBody>
          <a:bodyPr lIns="90000" tIns="46800" rIns="90000" bIns="46800" anchor="ctr"/>
          <a:lstStyle>
            <a:defPPr>
              <a:defRPr lang="en-US"/>
            </a:defPPr>
            <a:lvl1pPr indent="0">
              <a:lnSpc>
                <a:spcPct val="130000"/>
              </a:lnSpc>
              <a:spcBef>
                <a:spcPts val="1000"/>
              </a:spcBef>
              <a:buFont typeface="Arial" panose="020B0604020202020204" pitchFamily="34" charset="0"/>
              <a:buNone/>
              <a:defRPr>
                <a:solidFill>
                  <a:schemeClr val="accent5"/>
                </a:solidFill>
              </a:defRPr>
            </a:lvl1pPr>
            <a:lvl2pPr marL="685800" indent="-228600">
              <a:lnSpc>
                <a:spcPct val="130000"/>
              </a:lnSpc>
              <a:spcBef>
                <a:spcPts val="500"/>
              </a:spcBef>
              <a:buFont typeface="Arial" panose="020B0604020202020204" pitchFamily="34" charset="0"/>
              <a:buChar char="•"/>
              <a:defRPr>
                <a:solidFill>
                  <a:schemeClr val="accent5"/>
                </a:solidFill>
              </a:defRPr>
            </a:lvl2pPr>
            <a:lvl3pPr marL="1143000" indent="-228600">
              <a:lnSpc>
                <a:spcPct val="130000"/>
              </a:lnSpc>
              <a:spcBef>
                <a:spcPts val="500"/>
              </a:spcBef>
              <a:buFont typeface="Arial" panose="020B0604020202020204" pitchFamily="34" charset="0"/>
              <a:buChar char="•"/>
              <a:defRPr>
                <a:solidFill>
                  <a:schemeClr val="accent5"/>
                </a:solidFill>
              </a:defRPr>
            </a:lvl3pPr>
            <a:lvl4pPr marL="1600200" indent="-228600">
              <a:lnSpc>
                <a:spcPct val="130000"/>
              </a:lnSpc>
              <a:spcBef>
                <a:spcPts val="500"/>
              </a:spcBef>
              <a:buFont typeface="Arial" panose="020B0604020202020204" pitchFamily="34" charset="0"/>
              <a:buChar char="•"/>
              <a:defRPr>
                <a:solidFill>
                  <a:schemeClr val="accent5"/>
                </a:solidFill>
              </a:defRPr>
            </a:lvl4pPr>
            <a:lvl5pPr marL="2057400" indent="-228600">
              <a:lnSpc>
                <a:spcPct val="130000"/>
              </a:lnSpc>
              <a:spcBef>
                <a:spcPts val="500"/>
              </a:spcBef>
              <a:buFont typeface="Arial" panose="020B0604020202020204" pitchFamily="34" charset="0"/>
              <a:buChar char="•"/>
              <a:defRPr>
                <a:solidFill>
                  <a:schemeClr val="accent5"/>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eaLnBrk="0" hangingPunct="0">
              <a:lnSpc>
                <a:spcPct val="130000"/>
              </a:lnSpc>
            </a:pPr>
            <a:r>
              <a:rPr lang="zh-CN" altLang="en-US" sz="1500" dirty="0">
                <a:solidFill>
                  <a:schemeClr val="tx1">
                    <a:lumMod val="75000"/>
                    <a:lumOff val="25000"/>
                  </a:schemeClr>
                </a:solidFill>
                <a:latin typeface="微软雅黑" charset="-122"/>
                <a:ea typeface="微软雅黑" charset="-122"/>
                <a:cs typeface="微软雅黑" charset="-122"/>
                <a:sym typeface="+mn-ea"/>
              </a:rPr>
              <a:t>纸质会计档案移交时应当保持原卷的封装。</a:t>
            </a:r>
            <a:endParaRPr lang="zh-CN" altLang="en-US" sz="1500" noProof="1" dirty="0">
              <a:solidFill>
                <a:schemeClr val="tx1">
                  <a:lumMod val="75000"/>
                  <a:lumOff val="25000"/>
                </a:schemeClr>
              </a:solidFill>
              <a:latin typeface="微软雅黑" charset="-122"/>
              <a:ea typeface="微软雅黑" charset="-122"/>
              <a:cs typeface="微软雅黑" charset="-122"/>
              <a:sym typeface="+mn-ea"/>
            </a:endParaRPr>
          </a:p>
        </p:txBody>
      </p:sp>
      <p:sp>
        <p:nvSpPr>
          <p:cNvPr id="48" name="Oval 47"/>
          <p:cNvSpPr/>
          <p:nvPr>
            <p:custDataLst>
              <p:tags r:id="rId4"/>
            </p:custDataLst>
          </p:nvPr>
        </p:nvSpPr>
        <p:spPr>
          <a:xfrm>
            <a:off x="5602288" y="3001963"/>
            <a:ext cx="382587" cy="382587"/>
          </a:xfrm>
          <a:prstGeom prst="ellipse">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anchor="ctr">
            <a:normAutofit fontScale="60000" lnSpcReduction="20000"/>
          </a:bodyPr>
          <a:lstStyle/>
          <a:p>
            <a:pPr algn="ctr" fontAlgn="auto">
              <a:buFontTx/>
              <a:buNone/>
            </a:pPr>
            <a:endParaRPr lang="en-US" sz="1800" noProof="1">
              <a:solidFill>
                <a:schemeClr val="tx1"/>
              </a:solidFill>
              <a:latin typeface="微软雅黑" charset="-122"/>
              <a:ea typeface="微软雅黑" charset="-122"/>
              <a:cs typeface="微软雅黑" charset="-122"/>
            </a:endParaRPr>
          </a:p>
        </p:txBody>
      </p:sp>
      <p:sp>
        <p:nvSpPr>
          <p:cNvPr id="49" name="Freeform 6"/>
          <p:cNvSpPr/>
          <p:nvPr>
            <p:custDataLst>
              <p:tags r:id="rId5"/>
            </p:custDataLst>
          </p:nvPr>
        </p:nvSpPr>
        <p:spPr bwMode="auto">
          <a:xfrm>
            <a:off x="5705475" y="3119438"/>
            <a:ext cx="176213" cy="147637"/>
          </a:xfrm>
          <a:custGeom>
            <a:avLst/>
            <a:gdLst>
              <a:gd name="T0" fmla="*/ 0 w 243"/>
              <a:gd name="T1" fmla="*/ 137 h 205"/>
              <a:gd name="T2" fmla="*/ 59 w 243"/>
              <a:gd name="T3" fmla="*/ 205 h 205"/>
              <a:gd name="T4" fmla="*/ 241 w 243"/>
              <a:gd name="T5" fmla="*/ 12 h 205"/>
              <a:gd name="T6" fmla="*/ 243 w 243"/>
              <a:gd name="T7" fmla="*/ 0 h 205"/>
              <a:gd name="T8" fmla="*/ 66 w 243"/>
              <a:gd name="T9" fmla="*/ 137 h 205"/>
              <a:gd name="T10" fmla="*/ 0 w 243"/>
              <a:gd name="T11" fmla="*/ 80 h 205"/>
              <a:gd name="T12" fmla="*/ 0 w 243"/>
              <a:gd name="T13" fmla="*/ 137 h 205"/>
            </a:gdLst>
            <a:ahLst/>
            <a:cxnLst>
              <a:cxn ang="0">
                <a:pos x="T0" y="T1"/>
              </a:cxn>
              <a:cxn ang="0">
                <a:pos x="T2" y="T3"/>
              </a:cxn>
              <a:cxn ang="0">
                <a:pos x="T4" y="T5"/>
              </a:cxn>
              <a:cxn ang="0">
                <a:pos x="T6" y="T7"/>
              </a:cxn>
              <a:cxn ang="0">
                <a:pos x="T8" y="T9"/>
              </a:cxn>
              <a:cxn ang="0">
                <a:pos x="T10" y="T11"/>
              </a:cxn>
              <a:cxn ang="0">
                <a:pos x="T12" y="T13"/>
              </a:cxn>
            </a:cxnLst>
            <a:rect l="0" t="0" r="r" b="b"/>
            <a:pathLst>
              <a:path w="243" h="205">
                <a:moveTo>
                  <a:pt x="0" y="137"/>
                </a:moveTo>
                <a:lnTo>
                  <a:pt x="59" y="205"/>
                </a:lnTo>
                <a:lnTo>
                  <a:pt x="241" y="12"/>
                </a:lnTo>
                <a:lnTo>
                  <a:pt x="243" y="0"/>
                </a:lnTo>
                <a:lnTo>
                  <a:pt x="66" y="137"/>
                </a:lnTo>
                <a:lnTo>
                  <a:pt x="0" y="80"/>
                </a:lnTo>
                <a:lnTo>
                  <a:pt x="0" y="137"/>
                </a:lnTo>
                <a:close/>
              </a:path>
            </a:pathLst>
          </a:custGeom>
          <a:solidFill>
            <a:schemeClr val="accent1"/>
          </a:solidFill>
          <a:ln>
            <a:noFill/>
          </a:ln>
        </p:spPr>
        <p:txBody>
          <a:bodyPr lIns="90000" tIns="46800" rIns="90000" bIns="46800" anchor="ctr">
            <a:normAutofit fontScale="25000" lnSpcReduction="20000"/>
          </a:bodyPr>
          <a:lstStyle/>
          <a:p>
            <a:pPr fontAlgn="auto">
              <a:buFontTx/>
              <a:buNone/>
            </a:pPr>
            <a:endParaRPr lang="en-US" sz="1800" noProof="1">
              <a:latin typeface="微软雅黑" charset="-122"/>
              <a:cs typeface="微软雅黑" charset="-122"/>
            </a:endParaRPr>
          </a:p>
        </p:txBody>
      </p:sp>
      <p:sp>
        <p:nvSpPr>
          <p:cNvPr id="5" name="文本框 4"/>
          <p:cNvSpPr txBox="1"/>
          <p:nvPr>
            <p:custDataLst>
              <p:tags r:id="rId6"/>
            </p:custDataLst>
          </p:nvPr>
        </p:nvSpPr>
        <p:spPr>
          <a:xfrm>
            <a:off x="6107430" y="2778125"/>
            <a:ext cx="5848985" cy="830580"/>
          </a:xfrm>
          <a:prstGeom prst="rect">
            <a:avLst/>
          </a:prstGeom>
        </p:spPr>
        <p:txBody>
          <a:bodyPr lIns="90000" tIns="46800" rIns="90000" bIns="46800" anchor="ctr">
            <a:normAutofit/>
          </a:bodyPr>
          <a:lstStyle>
            <a:defPPr>
              <a:defRPr lang="en-US"/>
            </a:defPPr>
            <a:lvl1pPr indent="0">
              <a:lnSpc>
                <a:spcPct val="130000"/>
              </a:lnSpc>
              <a:spcBef>
                <a:spcPts val="1000"/>
              </a:spcBef>
              <a:buFont typeface="Arial" panose="020B0604020202020204" pitchFamily="34" charset="0"/>
              <a:buNone/>
              <a:defRPr>
                <a:solidFill>
                  <a:schemeClr val="accent5"/>
                </a:solidFill>
              </a:defRPr>
            </a:lvl1pPr>
            <a:lvl2pPr marL="685800" indent="-228600">
              <a:lnSpc>
                <a:spcPct val="130000"/>
              </a:lnSpc>
              <a:spcBef>
                <a:spcPts val="500"/>
              </a:spcBef>
              <a:buFont typeface="Arial" panose="020B0604020202020204" pitchFamily="34" charset="0"/>
              <a:buChar char="•"/>
              <a:defRPr>
                <a:solidFill>
                  <a:schemeClr val="accent5"/>
                </a:solidFill>
              </a:defRPr>
            </a:lvl2pPr>
            <a:lvl3pPr marL="1143000" indent="-228600">
              <a:lnSpc>
                <a:spcPct val="130000"/>
              </a:lnSpc>
              <a:spcBef>
                <a:spcPts val="500"/>
              </a:spcBef>
              <a:buFont typeface="Arial" panose="020B0604020202020204" pitchFamily="34" charset="0"/>
              <a:buChar char="•"/>
              <a:defRPr>
                <a:solidFill>
                  <a:schemeClr val="accent5"/>
                </a:solidFill>
              </a:defRPr>
            </a:lvl3pPr>
            <a:lvl4pPr marL="1600200" indent="-228600">
              <a:lnSpc>
                <a:spcPct val="130000"/>
              </a:lnSpc>
              <a:spcBef>
                <a:spcPts val="500"/>
              </a:spcBef>
              <a:buFont typeface="Arial" panose="020B0604020202020204" pitchFamily="34" charset="0"/>
              <a:buChar char="•"/>
              <a:defRPr>
                <a:solidFill>
                  <a:schemeClr val="accent5"/>
                </a:solidFill>
              </a:defRPr>
            </a:lvl4pPr>
            <a:lvl5pPr marL="2057400" indent="-228600">
              <a:lnSpc>
                <a:spcPct val="130000"/>
              </a:lnSpc>
              <a:spcBef>
                <a:spcPts val="500"/>
              </a:spcBef>
              <a:buFont typeface="Arial" panose="020B0604020202020204" pitchFamily="34" charset="0"/>
              <a:buChar char="•"/>
              <a:defRPr>
                <a:solidFill>
                  <a:schemeClr val="accent5"/>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fontAlgn="auto">
              <a:lnSpc>
                <a:spcPct val="160000"/>
              </a:lnSpc>
            </a:pPr>
            <a:r>
              <a:rPr lang="zh-CN" altLang="en-US" sz="1500" dirty="0">
                <a:solidFill>
                  <a:schemeClr val="tx1">
                    <a:lumMod val="75000"/>
                    <a:lumOff val="25000"/>
                  </a:schemeClr>
                </a:solidFill>
                <a:latin typeface="微软雅黑" charset="-122"/>
                <a:ea typeface="微软雅黑" charset="-122"/>
                <a:cs typeface="微软雅黑" charset="-122"/>
                <a:sym typeface="+mn-ea"/>
              </a:rPr>
              <a:t>双方</a:t>
            </a:r>
            <a:r>
              <a:rPr lang="zh-CN" altLang="en-US" sz="1500" dirty="0">
                <a:solidFill>
                  <a:srgbClr val="FF0000"/>
                </a:solidFill>
                <a:latin typeface="微软雅黑" charset="-122"/>
                <a:ea typeface="微软雅黑" charset="-122"/>
                <a:cs typeface="微软雅黑" charset="-122"/>
                <a:sym typeface="+mn-ea"/>
              </a:rPr>
              <a:t>主要负责人</a:t>
            </a:r>
            <a:r>
              <a:rPr lang="zh-CN" altLang="en-US" sz="1500" dirty="0">
                <a:solidFill>
                  <a:schemeClr val="tx1">
                    <a:lumMod val="75000"/>
                    <a:lumOff val="25000"/>
                  </a:schemeClr>
                </a:solidFill>
                <a:latin typeface="微软雅黑" charset="-122"/>
                <a:ea typeface="微软雅黑" charset="-122"/>
                <a:cs typeface="微软雅黑" charset="-122"/>
                <a:sym typeface="+mn-ea"/>
              </a:rPr>
              <a:t>到场监交，</a:t>
            </a:r>
            <a:r>
              <a:rPr lang="zh-CN" altLang="en-US" sz="1500" dirty="0">
                <a:solidFill>
                  <a:srgbClr val="FF0000"/>
                </a:solidFill>
                <a:latin typeface="微软雅黑" charset="-122"/>
                <a:ea typeface="微软雅黑" charset="-122"/>
                <a:cs typeface="微软雅黑" charset="-122"/>
                <a:sym typeface="+mn-ea"/>
              </a:rPr>
              <a:t>经办人和监交人</a:t>
            </a:r>
            <a:r>
              <a:rPr lang="zh-CN" altLang="en-US" sz="1500" dirty="0">
                <a:solidFill>
                  <a:schemeClr val="tx1">
                    <a:lumMod val="75000"/>
                    <a:lumOff val="25000"/>
                  </a:schemeClr>
                </a:solidFill>
                <a:latin typeface="微软雅黑" charset="-122"/>
                <a:ea typeface="微软雅黑" charset="-122"/>
                <a:cs typeface="微软雅黑" charset="-122"/>
                <a:sym typeface="+mn-ea"/>
              </a:rPr>
              <a:t>共同在移交清册上签章</a:t>
            </a:r>
            <a:endParaRPr lang="zh-CN" altLang="en-US" sz="1500" noProof="1">
              <a:solidFill>
                <a:schemeClr val="tx1">
                  <a:lumMod val="50000"/>
                  <a:lumOff val="50000"/>
                </a:schemeClr>
              </a:solidFill>
              <a:latin typeface="微软雅黑" charset="-122"/>
              <a:cs typeface="微软雅黑" charset="-122"/>
              <a:sym typeface="+mn-ea"/>
            </a:endParaRPr>
          </a:p>
        </p:txBody>
      </p:sp>
      <p:sp>
        <p:nvSpPr>
          <p:cNvPr id="45" name="Oval 44"/>
          <p:cNvSpPr/>
          <p:nvPr>
            <p:custDataLst>
              <p:tags r:id="rId7"/>
            </p:custDataLst>
          </p:nvPr>
        </p:nvSpPr>
        <p:spPr>
          <a:xfrm>
            <a:off x="5602288" y="2135188"/>
            <a:ext cx="382587" cy="382587"/>
          </a:xfrm>
          <a:prstGeom prst="ellipse">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anchor="ctr">
            <a:normAutofit fontScale="60000" lnSpcReduction="20000"/>
          </a:bodyPr>
          <a:lstStyle/>
          <a:p>
            <a:pPr algn="ctr" fontAlgn="auto">
              <a:buFontTx/>
              <a:buNone/>
            </a:pPr>
            <a:endParaRPr lang="en-US" sz="1800" noProof="1">
              <a:solidFill>
                <a:schemeClr val="tx1"/>
              </a:solidFill>
              <a:latin typeface="微软雅黑" charset="-122"/>
              <a:ea typeface="微软雅黑" charset="-122"/>
              <a:cs typeface="微软雅黑" charset="-122"/>
            </a:endParaRPr>
          </a:p>
        </p:txBody>
      </p:sp>
      <p:sp>
        <p:nvSpPr>
          <p:cNvPr id="46" name="Freeform 6"/>
          <p:cNvSpPr/>
          <p:nvPr>
            <p:custDataLst>
              <p:tags r:id="rId8"/>
            </p:custDataLst>
          </p:nvPr>
        </p:nvSpPr>
        <p:spPr bwMode="auto">
          <a:xfrm>
            <a:off x="5705475" y="2252663"/>
            <a:ext cx="176213" cy="147637"/>
          </a:xfrm>
          <a:custGeom>
            <a:avLst/>
            <a:gdLst>
              <a:gd name="T0" fmla="*/ 0 w 243"/>
              <a:gd name="T1" fmla="*/ 137 h 205"/>
              <a:gd name="T2" fmla="*/ 59 w 243"/>
              <a:gd name="T3" fmla="*/ 205 h 205"/>
              <a:gd name="T4" fmla="*/ 241 w 243"/>
              <a:gd name="T5" fmla="*/ 12 h 205"/>
              <a:gd name="T6" fmla="*/ 243 w 243"/>
              <a:gd name="T7" fmla="*/ 0 h 205"/>
              <a:gd name="T8" fmla="*/ 66 w 243"/>
              <a:gd name="T9" fmla="*/ 137 h 205"/>
              <a:gd name="T10" fmla="*/ 0 w 243"/>
              <a:gd name="T11" fmla="*/ 80 h 205"/>
              <a:gd name="T12" fmla="*/ 0 w 243"/>
              <a:gd name="T13" fmla="*/ 137 h 205"/>
            </a:gdLst>
            <a:ahLst/>
            <a:cxnLst>
              <a:cxn ang="0">
                <a:pos x="T0" y="T1"/>
              </a:cxn>
              <a:cxn ang="0">
                <a:pos x="T2" y="T3"/>
              </a:cxn>
              <a:cxn ang="0">
                <a:pos x="T4" y="T5"/>
              </a:cxn>
              <a:cxn ang="0">
                <a:pos x="T6" y="T7"/>
              </a:cxn>
              <a:cxn ang="0">
                <a:pos x="T8" y="T9"/>
              </a:cxn>
              <a:cxn ang="0">
                <a:pos x="T10" y="T11"/>
              </a:cxn>
              <a:cxn ang="0">
                <a:pos x="T12" y="T13"/>
              </a:cxn>
            </a:cxnLst>
            <a:rect l="0" t="0" r="r" b="b"/>
            <a:pathLst>
              <a:path w="243" h="205">
                <a:moveTo>
                  <a:pt x="0" y="137"/>
                </a:moveTo>
                <a:lnTo>
                  <a:pt x="59" y="205"/>
                </a:lnTo>
                <a:lnTo>
                  <a:pt x="241" y="12"/>
                </a:lnTo>
                <a:lnTo>
                  <a:pt x="243" y="0"/>
                </a:lnTo>
                <a:lnTo>
                  <a:pt x="66" y="137"/>
                </a:lnTo>
                <a:lnTo>
                  <a:pt x="0" y="80"/>
                </a:lnTo>
                <a:lnTo>
                  <a:pt x="0" y="137"/>
                </a:lnTo>
                <a:close/>
              </a:path>
            </a:pathLst>
          </a:custGeom>
          <a:solidFill>
            <a:schemeClr val="accent1"/>
          </a:solidFill>
          <a:ln>
            <a:noFill/>
          </a:ln>
        </p:spPr>
        <p:txBody>
          <a:bodyPr lIns="90000" tIns="46800" rIns="90000" bIns="46800" anchor="ctr">
            <a:normAutofit fontScale="25000" lnSpcReduction="20000"/>
          </a:bodyPr>
          <a:lstStyle/>
          <a:p>
            <a:pPr fontAlgn="auto">
              <a:buFontTx/>
              <a:buNone/>
            </a:pPr>
            <a:endParaRPr lang="en-US" sz="1800" noProof="1">
              <a:latin typeface="微软雅黑" charset="-122"/>
              <a:cs typeface="微软雅黑" charset="-122"/>
            </a:endParaRPr>
          </a:p>
        </p:txBody>
      </p:sp>
      <p:sp>
        <p:nvSpPr>
          <p:cNvPr id="7" name="文本框 6"/>
          <p:cNvSpPr txBox="1"/>
          <p:nvPr>
            <p:custDataLst>
              <p:tags r:id="rId9"/>
            </p:custDataLst>
          </p:nvPr>
        </p:nvSpPr>
        <p:spPr>
          <a:xfrm>
            <a:off x="6107113" y="1911350"/>
            <a:ext cx="4918075" cy="828675"/>
          </a:xfrm>
          <a:prstGeom prst="rect">
            <a:avLst/>
          </a:prstGeom>
        </p:spPr>
        <p:txBody>
          <a:bodyPr lIns="90000" tIns="46800" rIns="90000" bIns="46800" anchor="ctr">
            <a:normAutofit/>
          </a:bodyPr>
          <a:lstStyle>
            <a:defPPr>
              <a:defRPr lang="en-US"/>
            </a:defPPr>
            <a:lvl1pPr indent="0">
              <a:lnSpc>
                <a:spcPct val="130000"/>
              </a:lnSpc>
              <a:spcBef>
                <a:spcPts val="1000"/>
              </a:spcBef>
              <a:buFont typeface="Arial" panose="020B0604020202020204" pitchFamily="34" charset="0"/>
              <a:buNone/>
              <a:defRPr>
                <a:solidFill>
                  <a:schemeClr val="accent5"/>
                </a:solidFill>
              </a:defRPr>
            </a:lvl1pPr>
            <a:lvl2pPr marL="685800" indent="-228600">
              <a:lnSpc>
                <a:spcPct val="130000"/>
              </a:lnSpc>
              <a:spcBef>
                <a:spcPts val="500"/>
              </a:spcBef>
              <a:buFont typeface="Arial" panose="020B0604020202020204" pitchFamily="34" charset="0"/>
              <a:buChar char="•"/>
              <a:defRPr>
                <a:solidFill>
                  <a:schemeClr val="accent5"/>
                </a:solidFill>
              </a:defRPr>
            </a:lvl2pPr>
            <a:lvl3pPr marL="1143000" indent="-228600">
              <a:lnSpc>
                <a:spcPct val="130000"/>
              </a:lnSpc>
              <a:spcBef>
                <a:spcPts val="500"/>
              </a:spcBef>
              <a:buFont typeface="Arial" panose="020B0604020202020204" pitchFamily="34" charset="0"/>
              <a:buChar char="•"/>
              <a:defRPr>
                <a:solidFill>
                  <a:schemeClr val="accent5"/>
                </a:solidFill>
              </a:defRPr>
            </a:lvl3pPr>
            <a:lvl4pPr marL="1600200" indent="-228600">
              <a:lnSpc>
                <a:spcPct val="130000"/>
              </a:lnSpc>
              <a:spcBef>
                <a:spcPts val="500"/>
              </a:spcBef>
              <a:buFont typeface="Arial" panose="020B0604020202020204" pitchFamily="34" charset="0"/>
              <a:buChar char="•"/>
              <a:defRPr>
                <a:solidFill>
                  <a:schemeClr val="accent5"/>
                </a:solidFill>
              </a:defRPr>
            </a:lvl4pPr>
            <a:lvl5pPr marL="2057400" indent="-228600">
              <a:lnSpc>
                <a:spcPct val="130000"/>
              </a:lnSpc>
              <a:spcBef>
                <a:spcPts val="500"/>
              </a:spcBef>
              <a:buFont typeface="Arial" panose="020B0604020202020204" pitchFamily="34" charset="0"/>
              <a:buChar char="•"/>
              <a:defRPr>
                <a:solidFill>
                  <a:schemeClr val="accent5"/>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fontAlgn="auto">
              <a:lnSpc>
                <a:spcPct val="160000"/>
              </a:lnSpc>
            </a:pPr>
            <a:r>
              <a:rPr lang="zh-CN" altLang="en-US" sz="1500" dirty="0">
                <a:solidFill>
                  <a:schemeClr val="tx1">
                    <a:lumMod val="75000"/>
                    <a:lumOff val="25000"/>
                  </a:schemeClr>
                </a:solidFill>
                <a:latin typeface="微软雅黑" charset="-122"/>
                <a:ea typeface="微软雅黑" charset="-122"/>
                <a:cs typeface="微软雅黑" charset="-122"/>
                <a:sym typeface="+mn-ea"/>
              </a:rPr>
              <a:t>交接双方按照移交清册的内容逐项核对</a:t>
            </a:r>
            <a:endParaRPr lang="zh-CN" altLang="en-US" sz="1500" noProof="1">
              <a:solidFill>
                <a:schemeClr val="tx1">
                  <a:lumMod val="50000"/>
                  <a:lumOff val="50000"/>
                </a:schemeClr>
              </a:solidFill>
              <a:latin typeface="微软雅黑" charset="-122"/>
              <a:cs typeface="微软雅黑" charset="-122"/>
              <a:sym typeface="+mn-ea"/>
            </a:endParaRPr>
          </a:p>
        </p:txBody>
      </p:sp>
      <p:sp>
        <p:nvSpPr>
          <p:cNvPr id="42" name="Oval 41"/>
          <p:cNvSpPr/>
          <p:nvPr>
            <p:custDataLst>
              <p:tags r:id="rId10"/>
            </p:custDataLst>
          </p:nvPr>
        </p:nvSpPr>
        <p:spPr>
          <a:xfrm>
            <a:off x="5602288" y="1322388"/>
            <a:ext cx="382587" cy="382587"/>
          </a:xfrm>
          <a:prstGeom prst="ellipse">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anchor="ctr">
            <a:normAutofit fontScale="60000" lnSpcReduction="20000"/>
          </a:bodyPr>
          <a:lstStyle/>
          <a:p>
            <a:pPr algn="ctr" fontAlgn="auto">
              <a:buFontTx/>
              <a:buNone/>
            </a:pPr>
            <a:endParaRPr lang="en-US" sz="1800" noProof="1">
              <a:solidFill>
                <a:schemeClr val="tx1"/>
              </a:solidFill>
              <a:latin typeface="微软雅黑" charset="-122"/>
              <a:ea typeface="微软雅黑" charset="-122"/>
              <a:cs typeface="微软雅黑" charset="-122"/>
            </a:endParaRPr>
          </a:p>
        </p:txBody>
      </p:sp>
      <p:sp>
        <p:nvSpPr>
          <p:cNvPr id="43" name="Freeform 6"/>
          <p:cNvSpPr/>
          <p:nvPr>
            <p:custDataLst>
              <p:tags r:id="rId11"/>
            </p:custDataLst>
          </p:nvPr>
        </p:nvSpPr>
        <p:spPr bwMode="auto">
          <a:xfrm>
            <a:off x="5705475" y="1439863"/>
            <a:ext cx="176213" cy="147637"/>
          </a:xfrm>
          <a:custGeom>
            <a:avLst/>
            <a:gdLst>
              <a:gd name="T0" fmla="*/ 0 w 243"/>
              <a:gd name="T1" fmla="*/ 137 h 205"/>
              <a:gd name="T2" fmla="*/ 59 w 243"/>
              <a:gd name="T3" fmla="*/ 205 h 205"/>
              <a:gd name="T4" fmla="*/ 241 w 243"/>
              <a:gd name="T5" fmla="*/ 12 h 205"/>
              <a:gd name="T6" fmla="*/ 243 w 243"/>
              <a:gd name="T7" fmla="*/ 0 h 205"/>
              <a:gd name="T8" fmla="*/ 66 w 243"/>
              <a:gd name="T9" fmla="*/ 137 h 205"/>
              <a:gd name="T10" fmla="*/ 0 w 243"/>
              <a:gd name="T11" fmla="*/ 80 h 205"/>
              <a:gd name="T12" fmla="*/ 0 w 243"/>
              <a:gd name="T13" fmla="*/ 137 h 205"/>
            </a:gdLst>
            <a:ahLst/>
            <a:cxnLst>
              <a:cxn ang="0">
                <a:pos x="T0" y="T1"/>
              </a:cxn>
              <a:cxn ang="0">
                <a:pos x="T2" y="T3"/>
              </a:cxn>
              <a:cxn ang="0">
                <a:pos x="T4" y="T5"/>
              </a:cxn>
              <a:cxn ang="0">
                <a:pos x="T6" y="T7"/>
              </a:cxn>
              <a:cxn ang="0">
                <a:pos x="T8" y="T9"/>
              </a:cxn>
              <a:cxn ang="0">
                <a:pos x="T10" y="T11"/>
              </a:cxn>
              <a:cxn ang="0">
                <a:pos x="T12" y="T13"/>
              </a:cxn>
            </a:cxnLst>
            <a:rect l="0" t="0" r="r" b="b"/>
            <a:pathLst>
              <a:path w="243" h="205">
                <a:moveTo>
                  <a:pt x="0" y="137"/>
                </a:moveTo>
                <a:lnTo>
                  <a:pt x="59" y="205"/>
                </a:lnTo>
                <a:lnTo>
                  <a:pt x="241" y="12"/>
                </a:lnTo>
                <a:lnTo>
                  <a:pt x="243" y="0"/>
                </a:lnTo>
                <a:lnTo>
                  <a:pt x="66" y="137"/>
                </a:lnTo>
                <a:lnTo>
                  <a:pt x="0" y="80"/>
                </a:lnTo>
                <a:lnTo>
                  <a:pt x="0" y="137"/>
                </a:lnTo>
                <a:close/>
              </a:path>
            </a:pathLst>
          </a:custGeom>
          <a:solidFill>
            <a:schemeClr val="accent1"/>
          </a:solidFill>
          <a:ln>
            <a:noFill/>
          </a:ln>
        </p:spPr>
        <p:txBody>
          <a:bodyPr lIns="90000" tIns="46800" rIns="90000" bIns="46800" anchor="ctr">
            <a:normAutofit fontScale="25000" lnSpcReduction="20000"/>
          </a:bodyPr>
          <a:lstStyle/>
          <a:p>
            <a:pPr fontAlgn="auto">
              <a:buFontTx/>
              <a:buNone/>
            </a:pPr>
            <a:endParaRPr lang="en-US" sz="1800" noProof="1">
              <a:latin typeface="微软雅黑" charset="-122"/>
              <a:cs typeface="微软雅黑" charset="-122"/>
            </a:endParaRPr>
          </a:p>
        </p:txBody>
      </p:sp>
      <p:sp>
        <p:nvSpPr>
          <p:cNvPr id="9" name="文本框 8"/>
          <p:cNvSpPr txBox="1"/>
          <p:nvPr>
            <p:custDataLst>
              <p:tags r:id="rId12"/>
            </p:custDataLst>
          </p:nvPr>
        </p:nvSpPr>
        <p:spPr>
          <a:xfrm>
            <a:off x="6107113" y="1100138"/>
            <a:ext cx="4918075" cy="828675"/>
          </a:xfrm>
          <a:prstGeom prst="rect">
            <a:avLst/>
          </a:prstGeom>
        </p:spPr>
        <p:txBody>
          <a:bodyPr lIns="90000" tIns="46800" rIns="90000" bIns="46800" anchor="ctr">
            <a:normAutofit lnSpcReduction="10000"/>
          </a:bodyPr>
          <a:lstStyle>
            <a:lvl1pPr indent="0">
              <a:lnSpc>
                <a:spcPct val="130000"/>
              </a:lnSpc>
              <a:spcBef>
                <a:spcPts val="1000"/>
              </a:spcBef>
              <a:buFont typeface="Arial" panose="020B0604020202020204" pitchFamily="34" charset="0"/>
              <a:buNone/>
              <a:defRPr>
                <a:solidFill>
                  <a:schemeClr val="accent5"/>
                </a:solidFill>
              </a:defRPr>
            </a:lvl1pPr>
            <a:lvl2pPr marL="685800" indent="-228600">
              <a:lnSpc>
                <a:spcPct val="130000"/>
              </a:lnSpc>
              <a:spcBef>
                <a:spcPts val="500"/>
              </a:spcBef>
              <a:buFont typeface="Arial" panose="020B0604020202020204" pitchFamily="34" charset="0"/>
              <a:buChar char="•"/>
              <a:defRPr>
                <a:solidFill>
                  <a:schemeClr val="accent5"/>
                </a:solidFill>
              </a:defRPr>
            </a:lvl2pPr>
            <a:lvl3pPr marL="1143000" indent="-228600">
              <a:lnSpc>
                <a:spcPct val="130000"/>
              </a:lnSpc>
              <a:spcBef>
                <a:spcPts val="500"/>
              </a:spcBef>
              <a:buFont typeface="Arial" panose="020B0604020202020204" pitchFamily="34" charset="0"/>
              <a:buChar char="•"/>
              <a:defRPr>
                <a:solidFill>
                  <a:schemeClr val="accent5"/>
                </a:solidFill>
              </a:defRPr>
            </a:lvl3pPr>
            <a:lvl4pPr marL="1600200" indent="-228600">
              <a:lnSpc>
                <a:spcPct val="130000"/>
              </a:lnSpc>
              <a:spcBef>
                <a:spcPts val="500"/>
              </a:spcBef>
              <a:buFont typeface="Arial" panose="020B0604020202020204" pitchFamily="34" charset="0"/>
              <a:buChar char="•"/>
              <a:defRPr>
                <a:solidFill>
                  <a:schemeClr val="accent5"/>
                </a:solidFill>
              </a:defRPr>
            </a:lvl4pPr>
            <a:lvl5pPr marL="2057400" indent="-228600">
              <a:lnSpc>
                <a:spcPct val="130000"/>
              </a:lnSpc>
              <a:spcBef>
                <a:spcPts val="500"/>
              </a:spcBef>
              <a:buFont typeface="Arial" panose="020B0604020202020204" pitchFamily="34" charset="0"/>
              <a:buChar char="•"/>
              <a:defRPr>
                <a:solidFill>
                  <a:schemeClr val="accent5"/>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fontAlgn="auto">
              <a:lnSpc>
                <a:spcPct val="160000"/>
              </a:lnSpc>
            </a:pPr>
            <a:r>
              <a:rPr lang="zh-CN" altLang="en-US" sz="1600" dirty="0">
                <a:solidFill>
                  <a:schemeClr val="tx1">
                    <a:lumMod val="75000"/>
                    <a:lumOff val="25000"/>
                  </a:schemeClr>
                </a:solidFill>
                <a:latin typeface="微软雅黑" charset="-122"/>
                <a:ea typeface="微软雅黑" charset="-122"/>
                <a:cs typeface="微软雅黑" charset="-122"/>
                <a:sym typeface="+mn-ea"/>
              </a:rPr>
              <a:t>编制《国家机关事务管理局会计档案移交清册》</a:t>
            </a:r>
            <a:endParaRPr lang="zh-CN" altLang="en-US" sz="1600" noProof="1">
              <a:solidFill>
                <a:schemeClr val="tx1">
                  <a:lumMod val="50000"/>
                  <a:lumOff val="50000"/>
                </a:schemeClr>
              </a:solidFill>
              <a:latin typeface="微软雅黑" charset="-122"/>
              <a:cs typeface="微软雅黑" charset="-122"/>
              <a:sym typeface="+mn-ea"/>
            </a:endParaRPr>
          </a:p>
        </p:txBody>
      </p:sp>
      <p:sp>
        <p:nvSpPr>
          <p:cNvPr id="2" name="矩形 1"/>
          <p:cNvSpPr/>
          <p:nvPr>
            <p:custDataLst>
              <p:tags r:id="rId13"/>
            </p:custDataLst>
          </p:nvPr>
        </p:nvSpPr>
        <p:spPr>
          <a:xfrm>
            <a:off x="-9525" y="0"/>
            <a:ext cx="371475" cy="107632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800" noProof="1">
              <a:latin typeface="微软雅黑" charset="-122"/>
              <a:ea typeface="微软雅黑" charset="-122"/>
              <a:cs typeface="微软雅黑" charset="-122"/>
            </a:endParaRPr>
          </a:p>
        </p:txBody>
      </p:sp>
      <p:sp>
        <p:nvSpPr>
          <p:cNvPr id="16416" name="文本框 13"/>
          <p:cNvSpPr txBox="1">
            <a:spLocks noChangeArrowheads="1"/>
          </p:cNvSpPr>
          <p:nvPr>
            <p:custDataLst>
              <p:tags r:id="rId14"/>
            </p:custDataLst>
          </p:nvPr>
        </p:nvSpPr>
        <p:spPr bwMode="auto">
          <a:xfrm>
            <a:off x="508000" y="474663"/>
            <a:ext cx="6235700"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hangingPunct="1">
              <a:lnSpc>
                <a:spcPct val="90000"/>
              </a:lnSpc>
            </a:pPr>
            <a:r>
              <a:rPr lang="zh-CN" altLang="en-US" sz="3200" b="1" dirty="0">
                <a:solidFill>
                  <a:schemeClr val="accent1"/>
                </a:solidFill>
                <a:latin typeface="微软雅黑" charset="-122"/>
                <a:ea typeface="微软雅黑" charset="-122"/>
                <a:cs typeface="微软雅黑" charset="-122"/>
              </a:rPr>
              <a:t>如何移交会计档案</a:t>
            </a:r>
            <a:endParaRPr lang="zh-CN" altLang="en-US" sz="3200" b="1" dirty="0">
              <a:solidFill>
                <a:schemeClr val="accent1"/>
              </a:solidFill>
              <a:latin typeface="微软雅黑" charset="-122"/>
              <a:ea typeface="微软雅黑" charset="-122"/>
              <a:cs typeface="微软雅黑" charset="-122"/>
            </a:endParaRPr>
          </a:p>
        </p:txBody>
      </p:sp>
      <p:pic>
        <p:nvPicPr>
          <p:cNvPr id="6" name="图片 5" descr="977765871d4e0d8f851ed6fff3309389"/>
          <p:cNvPicPr>
            <a:picLocks noChangeAspect="1"/>
          </p:cNvPicPr>
          <p:nvPr/>
        </p:nvPicPr>
        <p:blipFill>
          <a:blip r:embed="rId15"/>
          <a:stretch>
            <a:fillRect/>
          </a:stretch>
        </p:blipFill>
        <p:spPr>
          <a:xfrm>
            <a:off x="850265" y="2252345"/>
            <a:ext cx="4250690" cy="3188335"/>
          </a:xfrm>
          <a:prstGeom prst="rect">
            <a:avLst/>
          </a:prstGeom>
        </p:spPr>
      </p:pic>
      <p:sp>
        <p:nvSpPr>
          <p:cNvPr id="10" name="Oval 47"/>
          <p:cNvSpPr/>
          <p:nvPr>
            <p:custDataLst>
              <p:tags r:id="rId16"/>
            </p:custDataLst>
          </p:nvPr>
        </p:nvSpPr>
        <p:spPr>
          <a:xfrm>
            <a:off x="5614988" y="3833813"/>
            <a:ext cx="382587" cy="382587"/>
          </a:xfrm>
          <a:prstGeom prst="ellipse">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anchor="ctr">
            <a:normAutofit fontScale="60000" lnSpcReduction="20000"/>
          </a:bodyPr>
          <a:lstStyle/>
          <a:p>
            <a:pPr algn="ctr" fontAlgn="auto">
              <a:buFontTx/>
              <a:buNone/>
            </a:pPr>
            <a:endParaRPr lang="en-US" sz="1800" noProof="1">
              <a:solidFill>
                <a:schemeClr val="tx1"/>
              </a:solidFill>
              <a:latin typeface="微软雅黑" charset="-122"/>
              <a:ea typeface="微软雅黑" charset="-122"/>
              <a:cs typeface="微软雅黑" charset="-122"/>
            </a:endParaRPr>
          </a:p>
        </p:txBody>
      </p:sp>
      <p:sp>
        <p:nvSpPr>
          <p:cNvPr id="11" name="Freeform 6"/>
          <p:cNvSpPr/>
          <p:nvPr>
            <p:custDataLst>
              <p:tags r:id="rId17"/>
            </p:custDataLst>
          </p:nvPr>
        </p:nvSpPr>
        <p:spPr bwMode="auto">
          <a:xfrm>
            <a:off x="5718175" y="3951288"/>
            <a:ext cx="176213" cy="147637"/>
          </a:xfrm>
          <a:custGeom>
            <a:avLst/>
            <a:gdLst>
              <a:gd name="T0" fmla="*/ 0 w 243"/>
              <a:gd name="T1" fmla="*/ 137 h 205"/>
              <a:gd name="T2" fmla="*/ 59 w 243"/>
              <a:gd name="T3" fmla="*/ 205 h 205"/>
              <a:gd name="T4" fmla="*/ 241 w 243"/>
              <a:gd name="T5" fmla="*/ 12 h 205"/>
              <a:gd name="T6" fmla="*/ 243 w 243"/>
              <a:gd name="T7" fmla="*/ 0 h 205"/>
              <a:gd name="T8" fmla="*/ 66 w 243"/>
              <a:gd name="T9" fmla="*/ 137 h 205"/>
              <a:gd name="T10" fmla="*/ 0 w 243"/>
              <a:gd name="T11" fmla="*/ 80 h 205"/>
              <a:gd name="T12" fmla="*/ 0 w 243"/>
              <a:gd name="T13" fmla="*/ 137 h 205"/>
            </a:gdLst>
            <a:ahLst/>
            <a:cxnLst>
              <a:cxn ang="0">
                <a:pos x="T0" y="T1"/>
              </a:cxn>
              <a:cxn ang="0">
                <a:pos x="T2" y="T3"/>
              </a:cxn>
              <a:cxn ang="0">
                <a:pos x="T4" y="T5"/>
              </a:cxn>
              <a:cxn ang="0">
                <a:pos x="T6" y="T7"/>
              </a:cxn>
              <a:cxn ang="0">
                <a:pos x="T8" y="T9"/>
              </a:cxn>
              <a:cxn ang="0">
                <a:pos x="T10" y="T11"/>
              </a:cxn>
              <a:cxn ang="0">
                <a:pos x="T12" y="T13"/>
              </a:cxn>
            </a:cxnLst>
            <a:rect l="0" t="0" r="r" b="b"/>
            <a:pathLst>
              <a:path w="243" h="205">
                <a:moveTo>
                  <a:pt x="0" y="137"/>
                </a:moveTo>
                <a:lnTo>
                  <a:pt x="59" y="205"/>
                </a:lnTo>
                <a:lnTo>
                  <a:pt x="241" y="12"/>
                </a:lnTo>
                <a:lnTo>
                  <a:pt x="243" y="0"/>
                </a:lnTo>
                <a:lnTo>
                  <a:pt x="66" y="137"/>
                </a:lnTo>
                <a:lnTo>
                  <a:pt x="0" y="80"/>
                </a:lnTo>
                <a:lnTo>
                  <a:pt x="0" y="137"/>
                </a:lnTo>
                <a:close/>
              </a:path>
            </a:pathLst>
          </a:custGeom>
          <a:solidFill>
            <a:schemeClr val="accent1"/>
          </a:solidFill>
          <a:ln>
            <a:noFill/>
          </a:ln>
        </p:spPr>
        <p:txBody>
          <a:bodyPr lIns="90000" tIns="46800" rIns="90000" bIns="46800" anchor="ctr">
            <a:normAutofit fontScale="25000" lnSpcReduction="20000"/>
          </a:bodyPr>
          <a:lstStyle/>
          <a:p>
            <a:pPr fontAlgn="auto">
              <a:buFontTx/>
              <a:buNone/>
            </a:pPr>
            <a:endParaRPr lang="en-US" sz="1800" noProof="1">
              <a:latin typeface="微软雅黑" charset="-122"/>
              <a:cs typeface="微软雅黑" charset="-122"/>
            </a:endParaRPr>
          </a:p>
        </p:txBody>
      </p:sp>
      <p:sp>
        <p:nvSpPr>
          <p:cNvPr id="12" name="文本框 11"/>
          <p:cNvSpPr txBox="1"/>
          <p:nvPr>
            <p:custDataLst>
              <p:tags r:id="rId18"/>
            </p:custDataLst>
          </p:nvPr>
        </p:nvSpPr>
        <p:spPr>
          <a:xfrm>
            <a:off x="6120130" y="3609975"/>
            <a:ext cx="5641340" cy="830580"/>
          </a:xfrm>
          <a:prstGeom prst="rect">
            <a:avLst/>
          </a:prstGeom>
        </p:spPr>
        <p:txBody>
          <a:bodyPr lIns="90000" tIns="46800" rIns="90000" bIns="46800" anchor="ctr">
            <a:normAutofit/>
          </a:bodyPr>
          <a:lstStyle>
            <a:defPPr>
              <a:defRPr lang="en-US"/>
            </a:defPPr>
            <a:lvl1pPr indent="0">
              <a:lnSpc>
                <a:spcPct val="130000"/>
              </a:lnSpc>
              <a:spcBef>
                <a:spcPts val="1000"/>
              </a:spcBef>
              <a:buFont typeface="Arial" panose="020B0604020202020204" pitchFamily="34" charset="0"/>
              <a:buNone/>
              <a:defRPr>
                <a:solidFill>
                  <a:schemeClr val="accent5"/>
                </a:solidFill>
              </a:defRPr>
            </a:lvl1pPr>
            <a:lvl2pPr marL="685800" indent="-228600">
              <a:lnSpc>
                <a:spcPct val="130000"/>
              </a:lnSpc>
              <a:spcBef>
                <a:spcPts val="500"/>
              </a:spcBef>
              <a:buFont typeface="Arial" panose="020B0604020202020204" pitchFamily="34" charset="0"/>
              <a:buChar char="•"/>
              <a:defRPr>
                <a:solidFill>
                  <a:schemeClr val="accent5"/>
                </a:solidFill>
              </a:defRPr>
            </a:lvl2pPr>
            <a:lvl3pPr marL="1143000" indent="-228600">
              <a:lnSpc>
                <a:spcPct val="130000"/>
              </a:lnSpc>
              <a:spcBef>
                <a:spcPts val="500"/>
              </a:spcBef>
              <a:buFont typeface="Arial" panose="020B0604020202020204" pitchFamily="34" charset="0"/>
              <a:buChar char="•"/>
              <a:defRPr>
                <a:solidFill>
                  <a:schemeClr val="accent5"/>
                </a:solidFill>
              </a:defRPr>
            </a:lvl3pPr>
            <a:lvl4pPr marL="1600200" indent="-228600">
              <a:lnSpc>
                <a:spcPct val="130000"/>
              </a:lnSpc>
              <a:spcBef>
                <a:spcPts val="500"/>
              </a:spcBef>
              <a:buFont typeface="Arial" panose="020B0604020202020204" pitchFamily="34" charset="0"/>
              <a:buChar char="•"/>
              <a:defRPr>
                <a:solidFill>
                  <a:schemeClr val="accent5"/>
                </a:solidFill>
              </a:defRPr>
            </a:lvl4pPr>
            <a:lvl5pPr marL="2057400" indent="-228600">
              <a:lnSpc>
                <a:spcPct val="130000"/>
              </a:lnSpc>
              <a:spcBef>
                <a:spcPts val="500"/>
              </a:spcBef>
              <a:buFont typeface="Arial" panose="020B0604020202020204" pitchFamily="34" charset="0"/>
              <a:buChar char="•"/>
              <a:defRPr>
                <a:solidFill>
                  <a:schemeClr val="accent5"/>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fontAlgn="auto">
              <a:lnSpc>
                <a:spcPct val="160000"/>
              </a:lnSpc>
            </a:pPr>
            <a:r>
              <a:rPr lang="zh-CN" altLang="en-US" sz="1500" dirty="0">
                <a:solidFill>
                  <a:schemeClr val="tx1">
                    <a:lumMod val="75000"/>
                    <a:lumOff val="25000"/>
                  </a:schemeClr>
                </a:solidFill>
                <a:latin typeface="微软雅黑" charset="-122"/>
                <a:ea typeface="微软雅黑" charset="-122"/>
                <a:cs typeface="微软雅黑" charset="-122"/>
                <a:sym typeface="+mn-ea"/>
              </a:rPr>
              <a:t>移交清册一式三份，交接双方各存一份，一份随同会计档案保管</a:t>
            </a:r>
            <a:endParaRPr lang="zh-CN" altLang="en-US" sz="1500" noProof="1">
              <a:solidFill>
                <a:schemeClr val="tx1">
                  <a:lumMod val="50000"/>
                  <a:lumOff val="50000"/>
                </a:schemeClr>
              </a:solidFill>
              <a:latin typeface="微软雅黑" charset="-122"/>
              <a:cs typeface="微软雅黑" charset="-122"/>
              <a:sym typeface="+mn-ea"/>
            </a:endParaRPr>
          </a:p>
        </p:txBody>
      </p:sp>
      <p:sp>
        <p:nvSpPr>
          <p:cNvPr id="13" name="Oval 50"/>
          <p:cNvSpPr/>
          <p:nvPr>
            <p:custDataLst>
              <p:tags r:id="rId19"/>
            </p:custDataLst>
          </p:nvPr>
        </p:nvSpPr>
        <p:spPr>
          <a:xfrm>
            <a:off x="5605463" y="5673725"/>
            <a:ext cx="382587" cy="382588"/>
          </a:xfrm>
          <a:prstGeom prst="ellipse">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anchor="ctr">
            <a:normAutofit fontScale="60000" lnSpcReduction="20000"/>
          </a:bodyPr>
          <a:lstStyle/>
          <a:p>
            <a:pPr algn="ctr" fontAlgn="auto">
              <a:buFontTx/>
              <a:buNone/>
            </a:pPr>
            <a:endParaRPr lang="en-US" sz="1800" noProof="1">
              <a:solidFill>
                <a:schemeClr val="tx1"/>
              </a:solidFill>
              <a:latin typeface="微软雅黑" charset="-122"/>
              <a:ea typeface="微软雅黑" charset="-122"/>
              <a:cs typeface="微软雅黑" charset="-122"/>
            </a:endParaRPr>
          </a:p>
        </p:txBody>
      </p:sp>
      <p:sp>
        <p:nvSpPr>
          <p:cNvPr id="14" name="Freeform 6"/>
          <p:cNvSpPr/>
          <p:nvPr>
            <p:custDataLst>
              <p:tags r:id="rId20"/>
            </p:custDataLst>
          </p:nvPr>
        </p:nvSpPr>
        <p:spPr bwMode="auto">
          <a:xfrm>
            <a:off x="5708650" y="5791200"/>
            <a:ext cx="176213" cy="147638"/>
          </a:xfrm>
          <a:custGeom>
            <a:avLst/>
            <a:gdLst>
              <a:gd name="T0" fmla="*/ 0 w 243"/>
              <a:gd name="T1" fmla="*/ 137 h 205"/>
              <a:gd name="T2" fmla="*/ 59 w 243"/>
              <a:gd name="T3" fmla="*/ 205 h 205"/>
              <a:gd name="T4" fmla="*/ 241 w 243"/>
              <a:gd name="T5" fmla="*/ 12 h 205"/>
              <a:gd name="T6" fmla="*/ 243 w 243"/>
              <a:gd name="T7" fmla="*/ 0 h 205"/>
              <a:gd name="T8" fmla="*/ 66 w 243"/>
              <a:gd name="T9" fmla="*/ 137 h 205"/>
              <a:gd name="T10" fmla="*/ 0 w 243"/>
              <a:gd name="T11" fmla="*/ 80 h 205"/>
              <a:gd name="T12" fmla="*/ 0 w 243"/>
              <a:gd name="T13" fmla="*/ 137 h 205"/>
            </a:gdLst>
            <a:ahLst/>
            <a:cxnLst>
              <a:cxn ang="0">
                <a:pos x="T0" y="T1"/>
              </a:cxn>
              <a:cxn ang="0">
                <a:pos x="T2" y="T3"/>
              </a:cxn>
              <a:cxn ang="0">
                <a:pos x="T4" y="T5"/>
              </a:cxn>
              <a:cxn ang="0">
                <a:pos x="T6" y="T7"/>
              </a:cxn>
              <a:cxn ang="0">
                <a:pos x="T8" y="T9"/>
              </a:cxn>
              <a:cxn ang="0">
                <a:pos x="T10" y="T11"/>
              </a:cxn>
              <a:cxn ang="0">
                <a:pos x="T12" y="T13"/>
              </a:cxn>
            </a:cxnLst>
            <a:rect l="0" t="0" r="r" b="b"/>
            <a:pathLst>
              <a:path w="243" h="205">
                <a:moveTo>
                  <a:pt x="0" y="137"/>
                </a:moveTo>
                <a:lnTo>
                  <a:pt x="59" y="205"/>
                </a:lnTo>
                <a:lnTo>
                  <a:pt x="241" y="12"/>
                </a:lnTo>
                <a:lnTo>
                  <a:pt x="243" y="0"/>
                </a:lnTo>
                <a:lnTo>
                  <a:pt x="66" y="137"/>
                </a:lnTo>
                <a:lnTo>
                  <a:pt x="0" y="80"/>
                </a:lnTo>
                <a:lnTo>
                  <a:pt x="0" y="137"/>
                </a:lnTo>
                <a:close/>
              </a:path>
            </a:pathLst>
          </a:custGeom>
          <a:solidFill>
            <a:schemeClr val="accent1"/>
          </a:solidFill>
          <a:ln>
            <a:noFill/>
          </a:ln>
        </p:spPr>
        <p:txBody>
          <a:bodyPr lIns="90000" tIns="46800" rIns="90000" bIns="46800" anchor="ctr">
            <a:normAutofit fontScale="25000" lnSpcReduction="20000"/>
          </a:bodyPr>
          <a:lstStyle/>
          <a:p>
            <a:pPr fontAlgn="auto">
              <a:buFontTx/>
              <a:buNone/>
            </a:pPr>
            <a:endParaRPr lang="en-US" sz="1800" noProof="1">
              <a:latin typeface="微软雅黑" charset="-122"/>
              <a:cs typeface="微软雅黑" charset="-122"/>
            </a:endParaRPr>
          </a:p>
        </p:txBody>
      </p:sp>
      <p:sp>
        <p:nvSpPr>
          <p:cNvPr id="15" name="文本框 14"/>
          <p:cNvSpPr txBox="1"/>
          <p:nvPr>
            <p:custDataLst>
              <p:tags r:id="rId21"/>
            </p:custDataLst>
          </p:nvPr>
        </p:nvSpPr>
        <p:spPr>
          <a:xfrm>
            <a:off x="6110605" y="5450205"/>
            <a:ext cx="5650230" cy="829945"/>
          </a:xfrm>
          <a:prstGeom prst="rect">
            <a:avLst/>
          </a:prstGeom>
        </p:spPr>
        <p:txBody>
          <a:bodyPr lIns="90000" tIns="46800" rIns="90000" bIns="46800" anchor="ctr"/>
          <a:lstStyle>
            <a:defPPr>
              <a:defRPr lang="en-US"/>
            </a:defPPr>
            <a:lvl1pPr indent="0">
              <a:lnSpc>
                <a:spcPct val="130000"/>
              </a:lnSpc>
              <a:spcBef>
                <a:spcPts val="1000"/>
              </a:spcBef>
              <a:buFont typeface="Arial" panose="020B0604020202020204" pitchFamily="34" charset="0"/>
              <a:buNone/>
              <a:defRPr>
                <a:solidFill>
                  <a:schemeClr val="accent5"/>
                </a:solidFill>
              </a:defRPr>
            </a:lvl1pPr>
            <a:lvl2pPr marL="685800" indent="-228600">
              <a:lnSpc>
                <a:spcPct val="130000"/>
              </a:lnSpc>
              <a:spcBef>
                <a:spcPts val="500"/>
              </a:spcBef>
              <a:buFont typeface="Arial" panose="020B0604020202020204" pitchFamily="34" charset="0"/>
              <a:buChar char="•"/>
              <a:defRPr>
                <a:solidFill>
                  <a:schemeClr val="accent5"/>
                </a:solidFill>
              </a:defRPr>
            </a:lvl2pPr>
            <a:lvl3pPr marL="1143000" indent="-228600">
              <a:lnSpc>
                <a:spcPct val="130000"/>
              </a:lnSpc>
              <a:spcBef>
                <a:spcPts val="500"/>
              </a:spcBef>
              <a:buFont typeface="Arial" panose="020B0604020202020204" pitchFamily="34" charset="0"/>
              <a:buChar char="•"/>
              <a:defRPr>
                <a:solidFill>
                  <a:schemeClr val="accent5"/>
                </a:solidFill>
              </a:defRPr>
            </a:lvl3pPr>
            <a:lvl4pPr marL="1600200" indent="-228600">
              <a:lnSpc>
                <a:spcPct val="130000"/>
              </a:lnSpc>
              <a:spcBef>
                <a:spcPts val="500"/>
              </a:spcBef>
              <a:buFont typeface="Arial" panose="020B0604020202020204" pitchFamily="34" charset="0"/>
              <a:buChar char="•"/>
              <a:defRPr>
                <a:solidFill>
                  <a:schemeClr val="accent5"/>
                </a:solidFill>
              </a:defRPr>
            </a:lvl4pPr>
            <a:lvl5pPr marL="2057400" indent="-228600">
              <a:lnSpc>
                <a:spcPct val="130000"/>
              </a:lnSpc>
              <a:spcBef>
                <a:spcPts val="500"/>
              </a:spcBef>
              <a:buFont typeface="Arial" panose="020B0604020202020204" pitchFamily="34" charset="0"/>
              <a:buChar char="•"/>
              <a:defRPr>
                <a:solidFill>
                  <a:schemeClr val="accent5"/>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eaLnBrk="0" hangingPunct="0">
              <a:lnSpc>
                <a:spcPct val="130000"/>
              </a:lnSpc>
            </a:pPr>
            <a:r>
              <a:rPr lang="zh-CN" altLang="en-US" sz="1500" dirty="0">
                <a:solidFill>
                  <a:schemeClr val="tx1">
                    <a:lumMod val="75000"/>
                    <a:lumOff val="25000"/>
                  </a:schemeClr>
                </a:solidFill>
                <a:latin typeface="微软雅黑" charset="-122"/>
                <a:ea typeface="微软雅黑" charset="-122"/>
                <a:cs typeface="微软雅黑" charset="-122"/>
                <a:sym typeface="+mn-ea"/>
              </a:rPr>
              <a:t>电子会计档案移交时应当将电子档案及其元数据一并移交，且文件格式应当符合国家档案管理的有关规定，特殊格式的电子会计档案应当与其读取平台一并移交。</a:t>
            </a:r>
            <a:endParaRPr lang="zh-CN" altLang="en-US" sz="1500" noProof="1" dirty="0">
              <a:solidFill>
                <a:schemeClr val="tx1">
                  <a:lumMod val="75000"/>
                  <a:lumOff val="25000"/>
                </a:schemeClr>
              </a:solidFill>
              <a:latin typeface="微软雅黑" charset="-122"/>
              <a:ea typeface="微软雅黑" charset="-122"/>
              <a:cs typeface="微软雅黑" charset="-122"/>
              <a:sym typeface="+mn-ea"/>
            </a:endParaRPr>
          </a:p>
        </p:txBody>
      </p:sp>
      <p:pic>
        <p:nvPicPr>
          <p:cNvPr id="16" name="图片 15"/>
          <p:cNvPicPr>
            <a:picLocks noChangeAspect="1"/>
          </p:cNvPicPr>
          <p:nvPr/>
        </p:nvPicPr>
        <p:blipFill>
          <a:blip r:embed="rId22"/>
          <a:stretch>
            <a:fillRect/>
          </a:stretch>
        </p:blipFill>
        <p:spPr>
          <a:xfrm>
            <a:off x="235585" y="1076325"/>
            <a:ext cx="5219700" cy="570547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custDataLst>
              <p:tags r:id="rId1"/>
            </p:custDataLst>
          </p:nvPr>
        </p:nvCxnSpPr>
        <p:spPr>
          <a:xfrm>
            <a:off x="1712913" y="2490788"/>
            <a:ext cx="893762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custDataLst>
              <p:tags r:id="rId2"/>
            </p:custDataLst>
          </p:nvPr>
        </p:nvCxnSpPr>
        <p:spPr>
          <a:xfrm>
            <a:off x="1712913" y="1368425"/>
            <a:ext cx="1587" cy="46513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3"/>
            </p:custDataLst>
          </p:nvPr>
        </p:nvCxnSpPr>
        <p:spPr>
          <a:xfrm>
            <a:off x="3952875" y="1371600"/>
            <a:ext cx="6350" cy="46291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custDataLst>
              <p:tags r:id="rId4"/>
            </p:custDataLst>
          </p:nvPr>
        </p:nvCxnSpPr>
        <p:spPr>
          <a:xfrm flipH="1">
            <a:off x="6186488" y="1371600"/>
            <a:ext cx="1587" cy="46196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custDataLst>
              <p:tags r:id="rId5"/>
            </p:custDataLst>
          </p:nvPr>
        </p:nvCxnSpPr>
        <p:spPr>
          <a:xfrm flipH="1">
            <a:off x="8402638" y="1371600"/>
            <a:ext cx="20637" cy="46101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6"/>
            </p:custDataLst>
          </p:nvPr>
        </p:nvCxnSpPr>
        <p:spPr>
          <a:xfrm flipH="1">
            <a:off x="10647363" y="1371600"/>
            <a:ext cx="11112" cy="46291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custDataLst>
              <p:tags r:id="rId7"/>
            </p:custDataLst>
          </p:nvPr>
        </p:nvSpPr>
        <p:spPr>
          <a:xfrm>
            <a:off x="1573213" y="2351088"/>
            <a:ext cx="279400" cy="27940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800" noProof="1">
              <a:solidFill>
                <a:schemeClr val="bg1"/>
              </a:solidFill>
              <a:latin typeface="微软雅黑" charset="-122"/>
              <a:ea typeface="微软雅黑" charset="-122"/>
              <a:cs typeface="微软雅黑" charset="-122"/>
              <a:sym typeface="Arial" panose="020B0604020202020204" pitchFamily="34" charset="0"/>
            </a:endParaRPr>
          </a:p>
        </p:txBody>
      </p:sp>
      <p:sp>
        <p:nvSpPr>
          <p:cNvPr id="82" name="椭圆 81"/>
          <p:cNvSpPr/>
          <p:nvPr>
            <p:custDataLst>
              <p:tags r:id="rId8"/>
            </p:custDataLst>
          </p:nvPr>
        </p:nvSpPr>
        <p:spPr>
          <a:xfrm>
            <a:off x="3819525" y="2351088"/>
            <a:ext cx="277813" cy="27940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800" noProof="1">
              <a:solidFill>
                <a:schemeClr val="bg1"/>
              </a:solidFill>
              <a:latin typeface="微软雅黑" charset="-122"/>
              <a:ea typeface="微软雅黑" charset="-122"/>
              <a:cs typeface="微软雅黑" charset="-122"/>
              <a:sym typeface="Arial" panose="020B0604020202020204" pitchFamily="34" charset="0"/>
            </a:endParaRPr>
          </a:p>
        </p:txBody>
      </p:sp>
      <p:sp>
        <p:nvSpPr>
          <p:cNvPr id="83" name="椭圆 82"/>
          <p:cNvSpPr/>
          <p:nvPr>
            <p:custDataLst>
              <p:tags r:id="rId9"/>
            </p:custDataLst>
          </p:nvPr>
        </p:nvSpPr>
        <p:spPr>
          <a:xfrm>
            <a:off x="6048375" y="2351088"/>
            <a:ext cx="279400" cy="27940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800" noProof="1">
              <a:solidFill>
                <a:schemeClr val="bg1"/>
              </a:solidFill>
              <a:latin typeface="微软雅黑" charset="-122"/>
              <a:ea typeface="微软雅黑" charset="-122"/>
              <a:cs typeface="微软雅黑" charset="-122"/>
              <a:sym typeface="Arial" panose="020B0604020202020204" pitchFamily="34" charset="0"/>
            </a:endParaRPr>
          </a:p>
        </p:txBody>
      </p:sp>
      <p:sp>
        <p:nvSpPr>
          <p:cNvPr id="84" name="椭圆 83"/>
          <p:cNvSpPr/>
          <p:nvPr>
            <p:custDataLst>
              <p:tags r:id="rId10"/>
            </p:custDataLst>
          </p:nvPr>
        </p:nvSpPr>
        <p:spPr>
          <a:xfrm>
            <a:off x="8278813" y="2351088"/>
            <a:ext cx="279400" cy="27940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800" noProof="1">
              <a:solidFill>
                <a:schemeClr val="bg1"/>
              </a:solidFill>
              <a:latin typeface="微软雅黑" charset="-122"/>
              <a:ea typeface="微软雅黑" charset="-122"/>
              <a:cs typeface="微软雅黑" charset="-122"/>
              <a:sym typeface="Arial" panose="020B0604020202020204" pitchFamily="34" charset="0"/>
            </a:endParaRPr>
          </a:p>
        </p:txBody>
      </p:sp>
      <p:sp>
        <p:nvSpPr>
          <p:cNvPr id="85" name="椭圆 84"/>
          <p:cNvSpPr/>
          <p:nvPr>
            <p:custDataLst>
              <p:tags r:id="rId11"/>
            </p:custDataLst>
          </p:nvPr>
        </p:nvSpPr>
        <p:spPr>
          <a:xfrm>
            <a:off x="10518775" y="2351088"/>
            <a:ext cx="279400" cy="27940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800" noProof="1">
              <a:solidFill>
                <a:schemeClr val="bg1"/>
              </a:solidFill>
              <a:latin typeface="微软雅黑" charset="-122"/>
              <a:ea typeface="微软雅黑" charset="-122"/>
              <a:cs typeface="微软雅黑" charset="-122"/>
              <a:sym typeface="Arial" panose="020B0604020202020204" pitchFamily="34" charset="0"/>
            </a:endParaRPr>
          </a:p>
        </p:txBody>
      </p:sp>
      <p:sp>
        <p:nvSpPr>
          <p:cNvPr id="18444" name="矩形 93"/>
          <p:cNvSpPr>
            <a:spLocks noChangeArrowheads="1"/>
          </p:cNvSpPr>
          <p:nvPr>
            <p:custDataLst>
              <p:tags r:id="rId12"/>
            </p:custDataLst>
          </p:nvPr>
        </p:nvSpPr>
        <p:spPr bwMode="auto">
          <a:xfrm>
            <a:off x="4049713" y="2635250"/>
            <a:ext cx="2051050" cy="3384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黑体" panose="02010609060101010101" charset="-122"/>
              </a:defRPr>
            </a:lvl1pPr>
            <a:lvl2pPr>
              <a:defRPr>
                <a:solidFill>
                  <a:schemeClr val="tx1"/>
                </a:solidFill>
                <a:latin typeface="Arial" panose="020B0604020202020204" pitchFamily="34" charset="0"/>
                <a:ea typeface="黑体" panose="02010609060101010101" charset="-122"/>
              </a:defRPr>
            </a:lvl2pPr>
            <a:lvl3pPr>
              <a:defRPr>
                <a:solidFill>
                  <a:schemeClr val="tx1"/>
                </a:solidFill>
                <a:latin typeface="Arial" panose="020B0604020202020204" pitchFamily="34" charset="0"/>
                <a:ea typeface="黑体" panose="02010609060101010101" charset="-122"/>
              </a:defRPr>
            </a:lvl3pPr>
            <a:lvl4pPr>
              <a:defRPr>
                <a:solidFill>
                  <a:schemeClr val="tx1"/>
                </a:solidFill>
                <a:latin typeface="Arial" panose="020B0604020202020204" pitchFamily="34" charset="0"/>
                <a:ea typeface="黑体" panose="02010609060101010101" charset="-122"/>
              </a:defRPr>
            </a:lvl4pPr>
            <a:lvl5pPr>
              <a:defRPr>
                <a:solidFill>
                  <a:schemeClr val="tx1"/>
                </a:solidFill>
                <a:latin typeface="Arial" panose="020B0604020202020204" pitchFamily="34" charset="0"/>
                <a:ea typeface="黑体" panose="02010609060101010101"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a:lnSpc>
                <a:spcPct val="120000"/>
              </a:lnSpc>
            </a:pPr>
            <a:r>
              <a:rPr lang="zh-CN" altLang="en-US" sz="1600" dirty="0">
                <a:solidFill>
                  <a:schemeClr val="tx1">
                    <a:lumMod val="75000"/>
                    <a:lumOff val="25000"/>
                  </a:schemeClr>
                </a:solidFill>
                <a:latin typeface="微软雅黑" charset="-122"/>
                <a:ea typeface="微软雅黑" charset="-122"/>
                <a:cs typeface="微软雅黑" charset="-122"/>
                <a:sym typeface="Arial" panose="020B0604020202020204" pitchFamily="34" charset="0"/>
              </a:rPr>
              <a:t>单位分立的，分立后原单位仍然存续，其会计档案应当由分立后存续方统一保管；分立后原单位撤销的，其会计档案应当由一方管理或移交档案管理部门。分立时未结清的会计账目所涉及的原始凭证，应当由业务相关方保存，并按规定办理交接手续。</a:t>
            </a:r>
            <a:endParaRPr lang="zh-CN" altLang="en-US" sz="1600" dirty="0">
              <a:solidFill>
                <a:schemeClr val="tx1">
                  <a:lumMod val="75000"/>
                  <a:lumOff val="25000"/>
                </a:schemeClr>
              </a:solidFill>
              <a:latin typeface="微软雅黑" charset="-122"/>
              <a:ea typeface="微软雅黑" charset="-122"/>
              <a:cs typeface="微软雅黑" charset="-122"/>
              <a:sym typeface="Arial" panose="020B0604020202020204" pitchFamily="34" charset="0"/>
            </a:endParaRPr>
          </a:p>
        </p:txBody>
      </p:sp>
      <p:sp>
        <p:nvSpPr>
          <p:cNvPr id="18445" name="文本框 102"/>
          <p:cNvSpPr txBox="1">
            <a:spLocks noChangeArrowheads="1"/>
          </p:cNvSpPr>
          <p:nvPr>
            <p:custDataLst>
              <p:tags r:id="rId13"/>
            </p:custDataLst>
          </p:nvPr>
        </p:nvSpPr>
        <p:spPr bwMode="auto">
          <a:xfrm>
            <a:off x="4060825" y="1681163"/>
            <a:ext cx="128587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黑体" panose="02010609060101010101" charset="-122"/>
              </a:defRPr>
            </a:lvl1pPr>
            <a:lvl2pPr>
              <a:defRPr>
                <a:solidFill>
                  <a:schemeClr val="tx1"/>
                </a:solidFill>
                <a:latin typeface="Arial" panose="020B0604020202020204" pitchFamily="34" charset="0"/>
                <a:ea typeface="黑体" panose="02010609060101010101" charset="-122"/>
              </a:defRPr>
            </a:lvl2pPr>
            <a:lvl3pPr>
              <a:defRPr>
                <a:solidFill>
                  <a:schemeClr val="tx1"/>
                </a:solidFill>
                <a:latin typeface="Arial" panose="020B0604020202020204" pitchFamily="34" charset="0"/>
                <a:ea typeface="黑体" panose="02010609060101010101" charset="-122"/>
              </a:defRPr>
            </a:lvl3pPr>
            <a:lvl4pPr>
              <a:defRPr>
                <a:solidFill>
                  <a:schemeClr val="tx1"/>
                </a:solidFill>
                <a:latin typeface="Arial" panose="020B0604020202020204" pitchFamily="34" charset="0"/>
                <a:ea typeface="黑体" panose="02010609060101010101" charset="-122"/>
              </a:defRPr>
            </a:lvl4pPr>
            <a:lvl5pPr>
              <a:defRPr>
                <a:solidFill>
                  <a:schemeClr val="tx1"/>
                </a:solidFill>
                <a:latin typeface="Arial" panose="020B0604020202020204" pitchFamily="34" charset="0"/>
                <a:ea typeface="黑体" panose="02010609060101010101"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r>
              <a:rPr lang="en-US" altLang="zh-CN" sz="2000" b="1" dirty="0">
                <a:solidFill>
                  <a:schemeClr val="accent2">
                    <a:lumMod val="75000"/>
                  </a:schemeClr>
                </a:solidFill>
                <a:latin typeface="微软雅黑" charset="-122"/>
                <a:ea typeface="微软雅黑" charset="-122"/>
                <a:cs typeface="微软雅黑" charset="-122"/>
                <a:sym typeface="Arial" panose="020B0604020202020204" pitchFamily="34" charset="0"/>
              </a:rPr>
              <a:t>单位分立</a:t>
            </a:r>
            <a:endParaRPr lang="en-US" altLang="zh-CN" sz="2000" b="1" dirty="0">
              <a:solidFill>
                <a:schemeClr val="accent2">
                  <a:lumMod val="75000"/>
                </a:schemeClr>
              </a:solidFill>
              <a:latin typeface="微软雅黑" charset="-122"/>
              <a:ea typeface="微软雅黑" charset="-122"/>
              <a:cs typeface="微软雅黑" charset="-122"/>
              <a:sym typeface="Arial" panose="020B0604020202020204" pitchFamily="34" charset="0"/>
            </a:endParaRPr>
          </a:p>
        </p:txBody>
      </p:sp>
      <p:sp>
        <p:nvSpPr>
          <p:cNvPr id="76" name="KSO_Shape"/>
          <p:cNvSpPr/>
          <p:nvPr>
            <p:custDataLst>
              <p:tags r:id="rId14"/>
            </p:custDataLst>
          </p:nvPr>
        </p:nvSpPr>
        <p:spPr bwMode="auto">
          <a:xfrm>
            <a:off x="5510213" y="1617663"/>
            <a:ext cx="496887" cy="43656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accent2">
              <a:lumMod val="75000"/>
            </a:schemeClr>
          </a:solidFill>
          <a:ln>
            <a:noFill/>
          </a:ln>
        </p:spPr>
        <p:txBody>
          <a:bodyPr anchor="ctr">
            <a:scene3d>
              <a:camera prst="orthographicFront"/>
              <a:lightRig rig="threePt" dir="t"/>
            </a:scene3d>
            <a:sp3d>
              <a:contourClr>
                <a:srgbClr val="FFFFFF"/>
              </a:contourClr>
            </a:sp3d>
          </a:bodyPr>
          <a:lstStyle/>
          <a:p>
            <a:pPr algn="ctr" fontAlgn="auto"/>
            <a:endParaRPr lang="zh-CN" altLang="en-US" sz="1800" noProof="1">
              <a:solidFill>
                <a:srgbClr val="FFFFFF"/>
              </a:solidFill>
              <a:latin typeface="微软雅黑" charset="-122"/>
              <a:ea typeface="微软雅黑" charset="-122"/>
              <a:cs typeface="微软雅黑" charset="-122"/>
              <a:sym typeface="Arial" panose="020B0604020202020204" pitchFamily="34" charset="0"/>
            </a:endParaRPr>
          </a:p>
        </p:txBody>
      </p:sp>
      <p:sp>
        <p:nvSpPr>
          <p:cNvPr id="18447" name="矩形 94"/>
          <p:cNvSpPr>
            <a:spLocks noChangeArrowheads="1"/>
          </p:cNvSpPr>
          <p:nvPr>
            <p:custDataLst>
              <p:tags r:id="rId15"/>
            </p:custDataLst>
          </p:nvPr>
        </p:nvSpPr>
        <p:spPr bwMode="auto">
          <a:xfrm>
            <a:off x="6280150" y="2635250"/>
            <a:ext cx="2051050" cy="3384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黑体" panose="02010609060101010101" charset="-122"/>
              </a:defRPr>
            </a:lvl1pPr>
            <a:lvl2pPr>
              <a:defRPr>
                <a:solidFill>
                  <a:schemeClr val="tx1"/>
                </a:solidFill>
                <a:latin typeface="Arial" panose="020B0604020202020204" pitchFamily="34" charset="0"/>
                <a:ea typeface="黑体" panose="02010609060101010101" charset="-122"/>
              </a:defRPr>
            </a:lvl2pPr>
            <a:lvl3pPr>
              <a:defRPr>
                <a:solidFill>
                  <a:schemeClr val="tx1"/>
                </a:solidFill>
                <a:latin typeface="Arial" panose="020B0604020202020204" pitchFamily="34" charset="0"/>
                <a:ea typeface="黑体" panose="02010609060101010101" charset="-122"/>
              </a:defRPr>
            </a:lvl3pPr>
            <a:lvl4pPr>
              <a:defRPr>
                <a:solidFill>
                  <a:schemeClr val="tx1"/>
                </a:solidFill>
                <a:latin typeface="Arial" panose="020B0604020202020204" pitchFamily="34" charset="0"/>
                <a:ea typeface="黑体" panose="02010609060101010101" charset="-122"/>
              </a:defRPr>
            </a:lvl4pPr>
            <a:lvl5pPr>
              <a:defRPr>
                <a:solidFill>
                  <a:schemeClr val="tx1"/>
                </a:solidFill>
                <a:latin typeface="Arial" panose="020B0604020202020204" pitchFamily="34" charset="0"/>
                <a:ea typeface="黑体" panose="02010609060101010101"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a:lnSpc>
                <a:spcPct val="120000"/>
              </a:lnSpc>
            </a:pPr>
            <a:r>
              <a:rPr lang="zh-CN" altLang="en-US" sz="1800">
                <a:solidFill>
                  <a:schemeClr val="tx1">
                    <a:lumMod val="75000"/>
                    <a:lumOff val="25000"/>
                  </a:schemeClr>
                </a:solidFill>
                <a:latin typeface="微软雅黑" charset="-122"/>
                <a:ea typeface="微软雅黑" charset="-122"/>
                <a:cs typeface="微软雅黑" charset="-122"/>
                <a:sym typeface="Arial" panose="020B0604020202020204" pitchFamily="34" charset="0"/>
              </a:rPr>
              <a:t>单位合并的，合并后原各单位撤销或一方存续其他方撤销的，原各单位的会计档案由合并后的单位统一保管；合并后原各单位仍存续的，其会计档案由原各单位保管。</a:t>
            </a:r>
            <a:endParaRPr lang="zh-CN" altLang="en-US" sz="1800">
              <a:solidFill>
                <a:schemeClr val="tx1">
                  <a:lumMod val="75000"/>
                  <a:lumOff val="25000"/>
                </a:schemeClr>
              </a:solidFill>
              <a:latin typeface="微软雅黑" charset="-122"/>
              <a:ea typeface="微软雅黑" charset="-122"/>
              <a:cs typeface="微软雅黑" charset="-122"/>
              <a:sym typeface="Arial" panose="020B0604020202020204" pitchFamily="34" charset="0"/>
            </a:endParaRPr>
          </a:p>
        </p:txBody>
      </p:sp>
      <p:sp>
        <p:nvSpPr>
          <p:cNvPr id="104" name="文本框 103"/>
          <p:cNvSpPr txBox="1"/>
          <p:nvPr>
            <p:custDataLst>
              <p:tags r:id="rId16"/>
            </p:custDataLst>
          </p:nvPr>
        </p:nvSpPr>
        <p:spPr>
          <a:xfrm>
            <a:off x="6288088" y="1681163"/>
            <a:ext cx="1277937" cy="398780"/>
          </a:xfrm>
          <a:prstGeom prst="rect">
            <a:avLst/>
          </a:prstGeom>
          <a:noFill/>
        </p:spPr>
        <p:txBody>
          <a:bodyPr>
            <a:spAutoFit/>
          </a:bodyPr>
          <a:lstStyle/>
          <a:p>
            <a:pPr fontAlgn="auto"/>
            <a:r>
              <a:rPr lang="en-US" altLang="zh-CN" sz="2000" b="1" noProof="1">
                <a:solidFill>
                  <a:schemeClr val="accent3">
                    <a:lumMod val="75000"/>
                  </a:schemeClr>
                </a:solidFill>
                <a:latin typeface="微软雅黑" charset="-122"/>
                <a:ea typeface="微软雅黑" charset="-122"/>
                <a:cs typeface="微软雅黑" charset="-122"/>
                <a:sym typeface="Arial" panose="020B0604020202020204" pitchFamily="34" charset="0"/>
              </a:rPr>
              <a:t>单位合并</a:t>
            </a:r>
            <a:endParaRPr lang="en-US" altLang="zh-CN" sz="2000" b="1" noProof="1">
              <a:solidFill>
                <a:schemeClr val="accent3">
                  <a:lumMod val="75000"/>
                </a:schemeClr>
              </a:solidFill>
              <a:latin typeface="微软雅黑" charset="-122"/>
              <a:ea typeface="微软雅黑" charset="-122"/>
              <a:cs typeface="微软雅黑" charset="-122"/>
              <a:sym typeface="Arial" panose="020B0604020202020204" pitchFamily="34" charset="0"/>
            </a:endParaRPr>
          </a:p>
        </p:txBody>
      </p:sp>
      <p:sp>
        <p:nvSpPr>
          <p:cNvPr id="77" name="KSO_Shape"/>
          <p:cNvSpPr/>
          <p:nvPr>
            <p:custDataLst>
              <p:tags r:id="rId17"/>
            </p:custDataLst>
          </p:nvPr>
        </p:nvSpPr>
        <p:spPr bwMode="auto">
          <a:xfrm>
            <a:off x="7739063" y="1546225"/>
            <a:ext cx="495300" cy="504825"/>
          </a:xfrm>
          <a:custGeom>
            <a:avLst/>
            <a:gdLst>
              <a:gd name="T0" fmla="*/ 1646201 w 2921000"/>
              <a:gd name="T1" fmla="*/ 1934112 h 2743200"/>
              <a:gd name="T2" fmla="*/ 1749643 w 2921000"/>
              <a:gd name="T3" fmla="*/ 1872613 h 2743200"/>
              <a:gd name="T4" fmla="*/ 2051083 w 2921000"/>
              <a:gd name="T5" fmla="*/ 2015900 h 2743200"/>
              <a:gd name="T6" fmla="*/ 2102487 w 2921000"/>
              <a:gd name="T7" fmla="*/ 2213078 h 2743200"/>
              <a:gd name="T8" fmla="*/ 1908296 w 2921000"/>
              <a:gd name="T9" fmla="*/ 2213395 h 2743200"/>
              <a:gd name="T10" fmla="*/ 1430751 w 2921000"/>
              <a:gd name="T11" fmla="*/ 2480314 h 2743200"/>
              <a:gd name="T12" fmla="*/ 1254012 w 2921000"/>
              <a:gd name="T13" fmla="*/ 2348440 h 2743200"/>
              <a:gd name="T14" fmla="*/ 1083936 w 2921000"/>
              <a:gd name="T15" fmla="*/ 2125267 h 2743200"/>
              <a:gd name="T16" fmla="*/ 1188330 w 2921000"/>
              <a:gd name="T17" fmla="*/ 1958522 h 2743200"/>
              <a:gd name="T18" fmla="*/ 1648386 w 2921000"/>
              <a:gd name="T19" fmla="*/ 1223950 h 2743200"/>
              <a:gd name="T20" fmla="*/ 1786964 w 2921000"/>
              <a:gd name="T21" fmla="*/ 1348536 h 2743200"/>
              <a:gd name="T22" fmla="*/ 1838654 w 2921000"/>
              <a:gd name="T23" fmla="*/ 1488021 h 2743200"/>
              <a:gd name="T24" fmla="*/ 1830409 w 2921000"/>
              <a:gd name="T25" fmla="*/ 1585343 h 2743200"/>
              <a:gd name="T26" fmla="*/ 1756204 w 2921000"/>
              <a:gd name="T27" fmla="*/ 1724828 h 2743200"/>
              <a:gd name="T28" fmla="*/ 1630627 w 2921000"/>
              <a:gd name="T29" fmla="*/ 1828491 h 2743200"/>
              <a:gd name="T30" fmla="*/ 1475876 w 2921000"/>
              <a:gd name="T31" fmla="*/ 1788548 h 2743200"/>
              <a:gd name="T32" fmla="*/ 1387084 w 2921000"/>
              <a:gd name="T33" fmla="*/ 1637016 h 2743200"/>
              <a:gd name="T34" fmla="*/ 1328418 w 2921000"/>
              <a:gd name="T35" fmla="*/ 1536523 h 2743200"/>
              <a:gd name="T36" fmla="*/ 1358544 w 2921000"/>
              <a:gd name="T37" fmla="*/ 1470585 h 2743200"/>
              <a:gd name="T38" fmla="*/ 1425138 w 2921000"/>
              <a:gd name="T39" fmla="*/ 1298131 h 2743200"/>
              <a:gd name="T40" fmla="*/ 1590354 w 2921000"/>
              <a:gd name="T41" fmla="*/ 1216025 h 2743200"/>
              <a:gd name="T42" fmla="*/ 604203 w 2921000"/>
              <a:gd name="T43" fmla="*/ 1090421 h 2743200"/>
              <a:gd name="T44" fmla="*/ 443230 w 2921000"/>
              <a:gd name="T45" fmla="*/ 2410422 h 2743200"/>
              <a:gd name="T46" fmla="*/ 2573655 w 2921000"/>
              <a:gd name="T47" fmla="*/ 2613963 h 2743200"/>
              <a:gd name="T48" fmla="*/ 2652077 w 2921000"/>
              <a:gd name="T49" fmla="*/ 2574271 h 2743200"/>
              <a:gd name="T50" fmla="*/ 2808605 w 2921000"/>
              <a:gd name="T51" fmla="*/ 1152341 h 2743200"/>
              <a:gd name="T52" fmla="*/ 2764790 w 2921000"/>
              <a:gd name="T53" fmla="*/ 1076132 h 2743200"/>
              <a:gd name="T54" fmla="*/ 1391618 w 2921000"/>
              <a:gd name="T55" fmla="*/ 763587 h 2743200"/>
              <a:gd name="T56" fmla="*/ 2455863 w 2921000"/>
              <a:gd name="T57" fmla="*/ 816769 h 2743200"/>
              <a:gd name="T58" fmla="*/ 1391618 w 2921000"/>
              <a:gd name="T59" fmla="*/ 869950 h 2743200"/>
              <a:gd name="T60" fmla="*/ 1338581 w 2921000"/>
              <a:gd name="T61" fmla="*/ 811387 h 2743200"/>
              <a:gd name="T62" fmla="*/ 1888758 w 2921000"/>
              <a:gd name="T63" fmla="*/ 538801 h 2743200"/>
              <a:gd name="T64" fmla="*/ 1935480 w 2921000"/>
              <a:gd name="T65" fmla="*/ 602996 h 2743200"/>
              <a:gd name="T66" fmla="*/ 1380853 w 2921000"/>
              <a:gd name="T67" fmla="*/ 644835 h 2743200"/>
              <a:gd name="T68" fmla="*/ 1340488 w 2921000"/>
              <a:gd name="T69" fmla="*/ 576168 h 2743200"/>
              <a:gd name="T70" fmla="*/ 2105660 w 2921000"/>
              <a:gd name="T71" fmla="*/ 537590 h 2743200"/>
              <a:gd name="T72" fmla="*/ 2147887 w 2921000"/>
              <a:gd name="T73" fmla="*/ 611258 h 2743200"/>
              <a:gd name="T74" fmla="*/ 2556510 w 2921000"/>
              <a:gd name="T75" fmla="*/ 602685 h 2743200"/>
              <a:gd name="T76" fmla="*/ 1286827 w 2921000"/>
              <a:gd name="T77" fmla="*/ 94944 h 2743200"/>
              <a:gd name="T78" fmla="*/ 1199833 w 2921000"/>
              <a:gd name="T79" fmla="*/ 140987 h 2743200"/>
              <a:gd name="T80" fmla="*/ 2636520 w 2921000"/>
              <a:gd name="T81" fmla="*/ 925302 h 2743200"/>
              <a:gd name="T82" fmla="*/ 2070735 w 2921000"/>
              <a:gd name="T83" fmla="*/ 676671 h 2743200"/>
              <a:gd name="T84" fmla="*/ 2008187 w 2921000"/>
              <a:gd name="T85" fmla="*/ 526476 h 2743200"/>
              <a:gd name="T86" fmla="*/ 2112327 w 2921000"/>
              <a:gd name="T87" fmla="*/ 19687 h 2743200"/>
              <a:gd name="T88" fmla="*/ 2586990 w 2921000"/>
              <a:gd name="T89" fmla="*/ 462969 h 2743200"/>
              <a:gd name="T90" fmla="*/ 2737485 w 2921000"/>
              <a:gd name="T91" fmla="*/ 686197 h 2743200"/>
              <a:gd name="T92" fmla="*/ 2856230 w 2921000"/>
              <a:gd name="T93" fmla="*/ 1017388 h 2743200"/>
              <a:gd name="T94" fmla="*/ 2920683 w 2921000"/>
              <a:gd name="T95" fmla="*/ 1179014 h 2743200"/>
              <a:gd name="T96" fmla="*/ 2725103 w 2921000"/>
              <a:gd name="T97" fmla="*/ 2656195 h 2743200"/>
              <a:gd name="T98" fmla="*/ 2528887 w 2921000"/>
              <a:gd name="T99" fmla="*/ 2743200 h 2743200"/>
              <a:gd name="T100" fmla="*/ 95250 w 2921000"/>
              <a:gd name="T101" fmla="*/ 2679693 h 2743200"/>
              <a:gd name="T102" fmla="*/ 317 w 2921000"/>
              <a:gd name="T103" fmla="*/ 2485360 h 2743200"/>
              <a:gd name="T104" fmla="*/ 67945 w 2921000"/>
              <a:gd name="T105" fmla="*/ 450267 h 2743200"/>
              <a:gd name="T106" fmla="*/ 265113 w 2921000"/>
              <a:gd name="T107" fmla="*/ 360087 h 2743200"/>
              <a:gd name="T108" fmla="*/ 162243 w 2921000"/>
              <a:gd name="T109" fmla="*/ 531874 h 2743200"/>
              <a:gd name="T110" fmla="*/ 123190 w 2921000"/>
              <a:gd name="T111" fmla="*/ 2488536 h 2743200"/>
              <a:gd name="T112" fmla="*/ 193993 w 2921000"/>
              <a:gd name="T113" fmla="*/ 2581574 h 2743200"/>
              <a:gd name="T114" fmla="*/ 302577 w 2921000"/>
              <a:gd name="T115" fmla="*/ 2508223 h 2743200"/>
              <a:gd name="T116" fmla="*/ 482917 w 2921000"/>
              <a:gd name="T117" fmla="*/ 1075497 h 2743200"/>
              <a:gd name="T118" fmla="*/ 642937 w 2921000"/>
              <a:gd name="T119" fmla="*/ 937369 h 2743200"/>
              <a:gd name="T120" fmla="*/ 1087437 w 2921000"/>
              <a:gd name="T121" fmla="*/ 125110 h 2743200"/>
              <a:gd name="T122" fmla="*/ 1221105 w 2921000"/>
              <a:gd name="T123" fmla="*/ 9844 h 2743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21000" h="2743200">
                <a:moveTo>
                  <a:pt x="1429165" y="1871662"/>
                </a:moveTo>
                <a:lnTo>
                  <a:pt x="1430751" y="1884976"/>
                </a:lnTo>
                <a:lnTo>
                  <a:pt x="1434242" y="1903680"/>
                </a:lnTo>
                <a:lnTo>
                  <a:pt x="1438367" y="1927455"/>
                </a:lnTo>
                <a:lnTo>
                  <a:pt x="1443761" y="1954718"/>
                </a:lnTo>
                <a:lnTo>
                  <a:pt x="1457087" y="2018119"/>
                </a:lnTo>
                <a:lnTo>
                  <a:pt x="1471684" y="2085641"/>
                </a:lnTo>
                <a:lnTo>
                  <a:pt x="1485962" y="2151579"/>
                </a:lnTo>
                <a:lnTo>
                  <a:pt x="1498337" y="2207372"/>
                </a:lnTo>
                <a:lnTo>
                  <a:pt x="1510395" y="2260312"/>
                </a:lnTo>
                <a:lnTo>
                  <a:pt x="1555769" y="1996563"/>
                </a:lnTo>
                <a:lnTo>
                  <a:pt x="1528799" y="1934112"/>
                </a:lnTo>
                <a:lnTo>
                  <a:pt x="1572587" y="1892902"/>
                </a:lnTo>
                <a:lnTo>
                  <a:pt x="1586231" y="1892902"/>
                </a:lnTo>
                <a:lnTo>
                  <a:pt x="1589404" y="1892902"/>
                </a:lnTo>
                <a:lnTo>
                  <a:pt x="1603048" y="1892902"/>
                </a:lnTo>
                <a:lnTo>
                  <a:pt x="1646201" y="1934112"/>
                </a:lnTo>
                <a:lnTo>
                  <a:pt x="1632875" y="1965179"/>
                </a:lnTo>
                <a:lnTo>
                  <a:pt x="1623355" y="1986418"/>
                </a:lnTo>
                <a:lnTo>
                  <a:pt x="1620500" y="1993710"/>
                </a:lnTo>
                <a:lnTo>
                  <a:pt x="1619865" y="1996563"/>
                </a:lnTo>
                <a:lnTo>
                  <a:pt x="1627163" y="2038090"/>
                </a:lnTo>
                <a:lnTo>
                  <a:pt x="1642394" y="2128437"/>
                </a:lnTo>
                <a:lnTo>
                  <a:pt x="1664923" y="2260312"/>
                </a:lnTo>
                <a:lnTo>
                  <a:pt x="1676980" y="2206738"/>
                </a:lnTo>
                <a:lnTo>
                  <a:pt x="1689355" y="2151579"/>
                </a:lnTo>
                <a:lnTo>
                  <a:pt x="1703634" y="2085641"/>
                </a:lnTo>
                <a:lnTo>
                  <a:pt x="1718547" y="2017802"/>
                </a:lnTo>
                <a:lnTo>
                  <a:pt x="1731557" y="1954718"/>
                </a:lnTo>
                <a:lnTo>
                  <a:pt x="1736951" y="1927455"/>
                </a:lnTo>
                <a:lnTo>
                  <a:pt x="1741393" y="1903680"/>
                </a:lnTo>
                <a:lnTo>
                  <a:pt x="1744566" y="1884976"/>
                </a:lnTo>
                <a:lnTo>
                  <a:pt x="1746470" y="1871662"/>
                </a:lnTo>
                <a:lnTo>
                  <a:pt x="1749643" y="1872613"/>
                </a:lnTo>
                <a:lnTo>
                  <a:pt x="1753768" y="1873881"/>
                </a:lnTo>
                <a:lnTo>
                  <a:pt x="1776931" y="1881172"/>
                </a:lnTo>
                <a:lnTo>
                  <a:pt x="1807075" y="1891000"/>
                </a:lnTo>
                <a:lnTo>
                  <a:pt x="1841662" y="1902412"/>
                </a:lnTo>
                <a:lnTo>
                  <a:pt x="1878469" y="1915092"/>
                </a:lnTo>
                <a:lnTo>
                  <a:pt x="1916228" y="1929357"/>
                </a:lnTo>
                <a:lnTo>
                  <a:pt x="1934949" y="1936331"/>
                </a:lnTo>
                <a:lnTo>
                  <a:pt x="1953353" y="1943623"/>
                </a:lnTo>
                <a:lnTo>
                  <a:pt x="1970488" y="1951231"/>
                </a:lnTo>
                <a:lnTo>
                  <a:pt x="1986987" y="1958522"/>
                </a:lnTo>
                <a:lnTo>
                  <a:pt x="2002218" y="1965813"/>
                </a:lnTo>
                <a:lnTo>
                  <a:pt x="2016497" y="1973104"/>
                </a:lnTo>
                <a:lnTo>
                  <a:pt x="2026651" y="1984199"/>
                </a:lnTo>
                <a:lnTo>
                  <a:pt x="2032362" y="1990539"/>
                </a:lnTo>
                <a:lnTo>
                  <a:pt x="2038391" y="1997831"/>
                </a:lnTo>
                <a:lnTo>
                  <a:pt x="2044737" y="2006390"/>
                </a:lnTo>
                <a:lnTo>
                  <a:pt x="2051083" y="2015900"/>
                </a:lnTo>
                <a:lnTo>
                  <a:pt x="2057747" y="2026678"/>
                </a:lnTo>
                <a:lnTo>
                  <a:pt x="2063775" y="2038724"/>
                </a:lnTo>
                <a:lnTo>
                  <a:pt x="2069804" y="2052673"/>
                </a:lnTo>
                <a:lnTo>
                  <a:pt x="2075833" y="2067889"/>
                </a:lnTo>
                <a:lnTo>
                  <a:pt x="2078689" y="2076131"/>
                </a:lnTo>
                <a:lnTo>
                  <a:pt x="2081227" y="2085007"/>
                </a:lnTo>
                <a:lnTo>
                  <a:pt x="2084083" y="2094201"/>
                </a:lnTo>
                <a:lnTo>
                  <a:pt x="2086621" y="2104028"/>
                </a:lnTo>
                <a:lnTo>
                  <a:pt x="2088842" y="2114489"/>
                </a:lnTo>
                <a:lnTo>
                  <a:pt x="2091381" y="2125267"/>
                </a:lnTo>
                <a:lnTo>
                  <a:pt x="2093602" y="2136679"/>
                </a:lnTo>
                <a:lnTo>
                  <a:pt x="2095506" y="2148409"/>
                </a:lnTo>
                <a:lnTo>
                  <a:pt x="2097410" y="2161089"/>
                </a:lnTo>
                <a:lnTo>
                  <a:pt x="2098996" y="2174086"/>
                </a:lnTo>
                <a:lnTo>
                  <a:pt x="2100583" y="2187717"/>
                </a:lnTo>
                <a:lnTo>
                  <a:pt x="2101852" y="2202300"/>
                </a:lnTo>
                <a:lnTo>
                  <a:pt x="2102487" y="2213078"/>
                </a:lnTo>
                <a:lnTo>
                  <a:pt x="2102804" y="2232732"/>
                </a:lnTo>
                <a:lnTo>
                  <a:pt x="2103439" y="2293597"/>
                </a:lnTo>
                <a:lnTo>
                  <a:pt x="2105025" y="2449882"/>
                </a:lnTo>
                <a:lnTo>
                  <a:pt x="2082179" y="2452735"/>
                </a:lnTo>
                <a:lnTo>
                  <a:pt x="2059016" y="2455588"/>
                </a:lnTo>
                <a:lnTo>
                  <a:pt x="2036170" y="2457807"/>
                </a:lnTo>
                <a:lnTo>
                  <a:pt x="2013324" y="2460026"/>
                </a:lnTo>
                <a:lnTo>
                  <a:pt x="1966363" y="2464147"/>
                </a:lnTo>
                <a:lnTo>
                  <a:pt x="1915911" y="2467951"/>
                </a:lnTo>
                <a:lnTo>
                  <a:pt x="1914959" y="2345586"/>
                </a:lnTo>
                <a:lnTo>
                  <a:pt x="1914642" y="2258410"/>
                </a:lnTo>
                <a:lnTo>
                  <a:pt x="1914642" y="2252387"/>
                </a:lnTo>
                <a:lnTo>
                  <a:pt x="1914325" y="2246046"/>
                </a:lnTo>
                <a:lnTo>
                  <a:pt x="1913373" y="2240023"/>
                </a:lnTo>
                <a:lnTo>
                  <a:pt x="1912738" y="2234317"/>
                </a:lnTo>
                <a:lnTo>
                  <a:pt x="1910834" y="2223539"/>
                </a:lnTo>
                <a:lnTo>
                  <a:pt x="1908296" y="2213395"/>
                </a:lnTo>
                <a:lnTo>
                  <a:pt x="1904805" y="2203885"/>
                </a:lnTo>
                <a:lnTo>
                  <a:pt x="1900998" y="2195008"/>
                </a:lnTo>
                <a:lnTo>
                  <a:pt x="1896555" y="2187083"/>
                </a:lnTo>
                <a:lnTo>
                  <a:pt x="1892430" y="2178841"/>
                </a:lnTo>
                <a:lnTo>
                  <a:pt x="1892430" y="2473023"/>
                </a:lnTo>
                <a:lnTo>
                  <a:pt x="1857210" y="2475242"/>
                </a:lnTo>
                <a:lnTo>
                  <a:pt x="1820085" y="2477144"/>
                </a:lnTo>
                <a:lnTo>
                  <a:pt x="1782325" y="2478729"/>
                </a:lnTo>
                <a:lnTo>
                  <a:pt x="1743297" y="2480314"/>
                </a:lnTo>
                <a:lnTo>
                  <a:pt x="1703951" y="2481582"/>
                </a:lnTo>
                <a:lnTo>
                  <a:pt x="1664605" y="2482216"/>
                </a:lnTo>
                <a:lnTo>
                  <a:pt x="1625894" y="2482533"/>
                </a:lnTo>
                <a:lnTo>
                  <a:pt x="1587817" y="2482850"/>
                </a:lnTo>
                <a:lnTo>
                  <a:pt x="1549423" y="2482533"/>
                </a:lnTo>
                <a:lnTo>
                  <a:pt x="1510077" y="2482216"/>
                </a:lnTo>
                <a:lnTo>
                  <a:pt x="1470414" y="2481582"/>
                </a:lnTo>
                <a:lnTo>
                  <a:pt x="1430751" y="2480314"/>
                </a:lnTo>
                <a:lnTo>
                  <a:pt x="1391723" y="2478729"/>
                </a:lnTo>
                <a:lnTo>
                  <a:pt x="1353011" y="2477144"/>
                </a:lnTo>
                <a:lnTo>
                  <a:pt x="1315887" y="2475242"/>
                </a:lnTo>
                <a:lnTo>
                  <a:pt x="1280348" y="2473023"/>
                </a:lnTo>
                <a:lnTo>
                  <a:pt x="1280348" y="2178841"/>
                </a:lnTo>
                <a:lnTo>
                  <a:pt x="1276541" y="2187400"/>
                </a:lnTo>
                <a:lnTo>
                  <a:pt x="1272416" y="2196277"/>
                </a:lnTo>
                <a:lnTo>
                  <a:pt x="1268291" y="2205787"/>
                </a:lnTo>
                <a:lnTo>
                  <a:pt x="1263849" y="2215614"/>
                </a:lnTo>
                <a:lnTo>
                  <a:pt x="1260041" y="2226075"/>
                </a:lnTo>
                <a:lnTo>
                  <a:pt x="1258454" y="2231781"/>
                </a:lnTo>
                <a:lnTo>
                  <a:pt x="1257185" y="2237170"/>
                </a:lnTo>
                <a:lnTo>
                  <a:pt x="1255916" y="2242876"/>
                </a:lnTo>
                <a:lnTo>
                  <a:pt x="1255281" y="2248900"/>
                </a:lnTo>
                <a:lnTo>
                  <a:pt x="1254329" y="2254923"/>
                </a:lnTo>
                <a:lnTo>
                  <a:pt x="1254329" y="2261580"/>
                </a:lnTo>
                <a:lnTo>
                  <a:pt x="1254012" y="2348440"/>
                </a:lnTo>
                <a:lnTo>
                  <a:pt x="1253377" y="2471121"/>
                </a:lnTo>
                <a:lnTo>
                  <a:pt x="1227993" y="2468902"/>
                </a:lnTo>
                <a:lnTo>
                  <a:pt x="1203878" y="2466683"/>
                </a:lnTo>
                <a:lnTo>
                  <a:pt x="1181032" y="2464147"/>
                </a:lnTo>
                <a:lnTo>
                  <a:pt x="1158820" y="2461611"/>
                </a:lnTo>
                <a:lnTo>
                  <a:pt x="1115350" y="2455905"/>
                </a:lnTo>
                <a:lnTo>
                  <a:pt x="1069975" y="2449882"/>
                </a:lnTo>
                <a:lnTo>
                  <a:pt x="1071562" y="2293597"/>
                </a:lnTo>
                <a:lnTo>
                  <a:pt x="1072513" y="2232732"/>
                </a:lnTo>
                <a:lnTo>
                  <a:pt x="1072831" y="2213078"/>
                </a:lnTo>
                <a:lnTo>
                  <a:pt x="1073465" y="2202300"/>
                </a:lnTo>
                <a:lnTo>
                  <a:pt x="1074735" y="2187717"/>
                </a:lnTo>
                <a:lnTo>
                  <a:pt x="1076321" y="2174086"/>
                </a:lnTo>
                <a:lnTo>
                  <a:pt x="1077908" y="2161089"/>
                </a:lnTo>
                <a:lnTo>
                  <a:pt x="1079811" y="2148409"/>
                </a:lnTo>
                <a:lnTo>
                  <a:pt x="1082033" y="2136679"/>
                </a:lnTo>
                <a:lnTo>
                  <a:pt x="1083936" y="2125267"/>
                </a:lnTo>
                <a:lnTo>
                  <a:pt x="1086158" y="2114489"/>
                </a:lnTo>
                <a:lnTo>
                  <a:pt x="1089013" y="2104028"/>
                </a:lnTo>
                <a:lnTo>
                  <a:pt x="1091234" y="2094201"/>
                </a:lnTo>
                <a:lnTo>
                  <a:pt x="1093773" y="2085007"/>
                </a:lnTo>
                <a:lnTo>
                  <a:pt x="1096946" y="2076131"/>
                </a:lnTo>
                <a:lnTo>
                  <a:pt x="1099484" y="2067889"/>
                </a:lnTo>
                <a:lnTo>
                  <a:pt x="1105196" y="2052673"/>
                </a:lnTo>
                <a:lnTo>
                  <a:pt x="1111542" y="2038724"/>
                </a:lnTo>
                <a:lnTo>
                  <a:pt x="1117888" y="2026678"/>
                </a:lnTo>
                <a:lnTo>
                  <a:pt x="1123917" y="2015900"/>
                </a:lnTo>
                <a:lnTo>
                  <a:pt x="1130580" y="2006390"/>
                </a:lnTo>
                <a:lnTo>
                  <a:pt x="1136609" y="1997831"/>
                </a:lnTo>
                <a:lnTo>
                  <a:pt x="1142638" y="1990539"/>
                </a:lnTo>
                <a:lnTo>
                  <a:pt x="1148349" y="1984199"/>
                </a:lnTo>
                <a:lnTo>
                  <a:pt x="1159138" y="1973104"/>
                </a:lnTo>
                <a:lnTo>
                  <a:pt x="1173099" y="1965813"/>
                </a:lnTo>
                <a:lnTo>
                  <a:pt x="1188330" y="1958522"/>
                </a:lnTo>
                <a:lnTo>
                  <a:pt x="1204830" y="1951231"/>
                </a:lnTo>
                <a:lnTo>
                  <a:pt x="1222282" y="1943623"/>
                </a:lnTo>
                <a:lnTo>
                  <a:pt x="1240368" y="1936331"/>
                </a:lnTo>
                <a:lnTo>
                  <a:pt x="1259089" y="1929357"/>
                </a:lnTo>
                <a:lnTo>
                  <a:pt x="1296848" y="1915409"/>
                </a:lnTo>
                <a:lnTo>
                  <a:pt x="1333656" y="1902412"/>
                </a:lnTo>
                <a:lnTo>
                  <a:pt x="1367925" y="1891000"/>
                </a:lnTo>
                <a:lnTo>
                  <a:pt x="1398069" y="1881489"/>
                </a:lnTo>
                <a:lnTo>
                  <a:pt x="1421867" y="1873881"/>
                </a:lnTo>
                <a:lnTo>
                  <a:pt x="1426309" y="1872296"/>
                </a:lnTo>
                <a:lnTo>
                  <a:pt x="1429165" y="1871662"/>
                </a:lnTo>
                <a:close/>
                <a:moveTo>
                  <a:pt x="1590354" y="1216025"/>
                </a:moveTo>
                <a:lnTo>
                  <a:pt x="1602721" y="1216342"/>
                </a:lnTo>
                <a:lnTo>
                  <a:pt x="1614455" y="1217610"/>
                </a:lnTo>
                <a:lnTo>
                  <a:pt x="1626505" y="1219195"/>
                </a:lnTo>
                <a:lnTo>
                  <a:pt x="1637287" y="1221414"/>
                </a:lnTo>
                <a:lnTo>
                  <a:pt x="1648386" y="1223950"/>
                </a:lnTo>
                <a:lnTo>
                  <a:pt x="1659485" y="1227437"/>
                </a:lnTo>
                <a:lnTo>
                  <a:pt x="1669949" y="1231242"/>
                </a:lnTo>
                <a:lnTo>
                  <a:pt x="1680097" y="1235997"/>
                </a:lnTo>
                <a:lnTo>
                  <a:pt x="1689928" y="1240752"/>
                </a:lnTo>
                <a:lnTo>
                  <a:pt x="1699441" y="1246458"/>
                </a:lnTo>
                <a:lnTo>
                  <a:pt x="1708637" y="1252798"/>
                </a:lnTo>
                <a:lnTo>
                  <a:pt x="1717834" y="1259139"/>
                </a:lnTo>
                <a:lnTo>
                  <a:pt x="1726079" y="1266113"/>
                </a:lnTo>
                <a:lnTo>
                  <a:pt x="1734641" y="1273721"/>
                </a:lnTo>
                <a:lnTo>
                  <a:pt x="1742251" y="1281646"/>
                </a:lnTo>
                <a:lnTo>
                  <a:pt x="1749862" y="1290206"/>
                </a:lnTo>
                <a:lnTo>
                  <a:pt x="1756521" y="1298765"/>
                </a:lnTo>
                <a:lnTo>
                  <a:pt x="1763498" y="1307958"/>
                </a:lnTo>
                <a:lnTo>
                  <a:pt x="1770157" y="1317469"/>
                </a:lnTo>
                <a:lnTo>
                  <a:pt x="1775865" y="1327613"/>
                </a:lnTo>
                <a:lnTo>
                  <a:pt x="1781573" y="1337757"/>
                </a:lnTo>
                <a:lnTo>
                  <a:pt x="1786964" y="1348536"/>
                </a:lnTo>
                <a:lnTo>
                  <a:pt x="1791404" y="1359631"/>
                </a:lnTo>
                <a:lnTo>
                  <a:pt x="1796161" y="1370727"/>
                </a:lnTo>
                <a:lnTo>
                  <a:pt x="1799966" y="1382456"/>
                </a:lnTo>
                <a:lnTo>
                  <a:pt x="1803771" y="1394185"/>
                </a:lnTo>
                <a:lnTo>
                  <a:pt x="1806625" y="1406549"/>
                </a:lnTo>
                <a:lnTo>
                  <a:pt x="1809479" y="1418912"/>
                </a:lnTo>
                <a:lnTo>
                  <a:pt x="1811699" y="1431276"/>
                </a:lnTo>
                <a:lnTo>
                  <a:pt x="1813285" y="1444273"/>
                </a:lnTo>
                <a:lnTo>
                  <a:pt x="1814870" y="1457271"/>
                </a:lnTo>
                <a:lnTo>
                  <a:pt x="1815504" y="1470268"/>
                </a:lnTo>
                <a:lnTo>
                  <a:pt x="1821530" y="1473121"/>
                </a:lnTo>
                <a:lnTo>
                  <a:pt x="1827238" y="1476608"/>
                </a:lnTo>
                <a:lnTo>
                  <a:pt x="1830092" y="1478510"/>
                </a:lnTo>
                <a:lnTo>
                  <a:pt x="1832311" y="1480412"/>
                </a:lnTo>
                <a:lnTo>
                  <a:pt x="1834531" y="1482632"/>
                </a:lnTo>
                <a:lnTo>
                  <a:pt x="1836751" y="1485168"/>
                </a:lnTo>
                <a:lnTo>
                  <a:pt x="1838654" y="1488021"/>
                </a:lnTo>
                <a:lnTo>
                  <a:pt x="1840556" y="1490874"/>
                </a:lnTo>
                <a:lnTo>
                  <a:pt x="1842142" y="1494044"/>
                </a:lnTo>
                <a:lnTo>
                  <a:pt x="1843728" y="1497531"/>
                </a:lnTo>
                <a:lnTo>
                  <a:pt x="1844996" y="1501018"/>
                </a:lnTo>
                <a:lnTo>
                  <a:pt x="1845947" y="1505139"/>
                </a:lnTo>
                <a:lnTo>
                  <a:pt x="1846899" y="1508944"/>
                </a:lnTo>
                <a:lnTo>
                  <a:pt x="1847533" y="1513382"/>
                </a:lnTo>
                <a:lnTo>
                  <a:pt x="1847850" y="1520356"/>
                </a:lnTo>
                <a:lnTo>
                  <a:pt x="1847850" y="1527647"/>
                </a:lnTo>
                <a:lnTo>
                  <a:pt x="1847216" y="1534938"/>
                </a:lnTo>
                <a:lnTo>
                  <a:pt x="1846582" y="1542547"/>
                </a:lnTo>
                <a:lnTo>
                  <a:pt x="1844996" y="1550155"/>
                </a:lnTo>
                <a:lnTo>
                  <a:pt x="1842776" y="1557446"/>
                </a:lnTo>
                <a:lnTo>
                  <a:pt x="1840239" y="1564738"/>
                </a:lnTo>
                <a:lnTo>
                  <a:pt x="1837385" y="1572029"/>
                </a:lnTo>
                <a:lnTo>
                  <a:pt x="1833897" y="1578686"/>
                </a:lnTo>
                <a:lnTo>
                  <a:pt x="1830409" y="1585343"/>
                </a:lnTo>
                <a:lnTo>
                  <a:pt x="1826286" y="1591366"/>
                </a:lnTo>
                <a:lnTo>
                  <a:pt x="1821530" y="1597073"/>
                </a:lnTo>
                <a:lnTo>
                  <a:pt x="1817090" y="1602145"/>
                </a:lnTo>
                <a:lnTo>
                  <a:pt x="1811699" y="1606583"/>
                </a:lnTo>
                <a:lnTo>
                  <a:pt x="1806308" y="1610387"/>
                </a:lnTo>
                <a:lnTo>
                  <a:pt x="1800600" y="1613557"/>
                </a:lnTo>
                <a:lnTo>
                  <a:pt x="1797429" y="1624336"/>
                </a:lnTo>
                <a:lnTo>
                  <a:pt x="1794575" y="1634797"/>
                </a:lnTo>
                <a:lnTo>
                  <a:pt x="1791404" y="1645575"/>
                </a:lnTo>
                <a:lnTo>
                  <a:pt x="1787598" y="1656037"/>
                </a:lnTo>
                <a:lnTo>
                  <a:pt x="1784110" y="1666181"/>
                </a:lnTo>
                <a:lnTo>
                  <a:pt x="1779988" y="1676642"/>
                </a:lnTo>
                <a:lnTo>
                  <a:pt x="1775865" y="1686470"/>
                </a:lnTo>
                <a:lnTo>
                  <a:pt x="1771109" y="1696297"/>
                </a:lnTo>
                <a:lnTo>
                  <a:pt x="1766669" y="1706125"/>
                </a:lnTo>
                <a:lnTo>
                  <a:pt x="1761595" y="1715635"/>
                </a:lnTo>
                <a:lnTo>
                  <a:pt x="1756204" y="1724828"/>
                </a:lnTo>
                <a:lnTo>
                  <a:pt x="1750813" y="1733388"/>
                </a:lnTo>
                <a:lnTo>
                  <a:pt x="1745105" y="1742264"/>
                </a:lnTo>
                <a:lnTo>
                  <a:pt x="1739397" y="1750823"/>
                </a:lnTo>
                <a:lnTo>
                  <a:pt x="1733372" y="1758748"/>
                </a:lnTo>
                <a:lnTo>
                  <a:pt x="1726713" y="1766674"/>
                </a:lnTo>
                <a:lnTo>
                  <a:pt x="1720053" y="1773965"/>
                </a:lnTo>
                <a:lnTo>
                  <a:pt x="1713077" y="1781256"/>
                </a:lnTo>
                <a:lnTo>
                  <a:pt x="1706100" y="1787597"/>
                </a:lnTo>
                <a:lnTo>
                  <a:pt x="1698490" y="1794254"/>
                </a:lnTo>
                <a:lnTo>
                  <a:pt x="1690879" y="1799960"/>
                </a:lnTo>
                <a:lnTo>
                  <a:pt x="1683268" y="1805666"/>
                </a:lnTo>
                <a:lnTo>
                  <a:pt x="1675023" y="1810738"/>
                </a:lnTo>
                <a:lnTo>
                  <a:pt x="1666461" y="1815177"/>
                </a:lnTo>
                <a:lnTo>
                  <a:pt x="1658216" y="1819298"/>
                </a:lnTo>
                <a:lnTo>
                  <a:pt x="1649337" y="1822785"/>
                </a:lnTo>
                <a:lnTo>
                  <a:pt x="1640141" y="1825955"/>
                </a:lnTo>
                <a:lnTo>
                  <a:pt x="1630627" y="1828491"/>
                </a:lnTo>
                <a:lnTo>
                  <a:pt x="1621114" y="1831027"/>
                </a:lnTo>
                <a:lnTo>
                  <a:pt x="1610966" y="1831978"/>
                </a:lnTo>
                <a:lnTo>
                  <a:pt x="1601136" y="1833246"/>
                </a:lnTo>
                <a:lnTo>
                  <a:pt x="1590354" y="1833563"/>
                </a:lnTo>
                <a:lnTo>
                  <a:pt x="1580206" y="1833246"/>
                </a:lnTo>
                <a:lnTo>
                  <a:pt x="1570059" y="1831978"/>
                </a:lnTo>
                <a:lnTo>
                  <a:pt x="1560228" y="1831027"/>
                </a:lnTo>
                <a:lnTo>
                  <a:pt x="1550715" y="1828491"/>
                </a:lnTo>
                <a:lnTo>
                  <a:pt x="1541519" y="1826272"/>
                </a:lnTo>
                <a:lnTo>
                  <a:pt x="1532322" y="1823102"/>
                </a:lnTo>
                <a:lnTo>
                  <a:pt x="1523443" y="1819298"/>
                </a:lnTo>
                <a:lnTo>
                  <a:pt x="1514881" y="1815494"/>
                </a:lnTo>
                <a:lnTo>
                  <a:pt x="1506636" y="1811055"/>
                </a:lnTo>
                <a:lnTo>
                  <a:pt x="1498391" y="1805983"/>
                </a:lnTo>
                <a:lnTo>
                  <a:pt x="1490780" y="1800277"/>
                </a:lnTo>
                <a:lnTo>
                  <a:pt x="1483170" y="1794571"/>
                </a:lnTo>
                <a:lnTo>
                  <a:pt x="1475876" y="1788548"/>
                </a:lnTo>
                <a:lnTo>
                  <a:pt x="1468583" y="1781573"/>
                </a:lnTo>
                <a:lnTo>
                  <a:pt x="1461606" y="1774599"/>
                </a:lnTo>
                <a:lnTo>
                  <a:pt x="1455264" y="1767625"/>
                </a:lnTo>
                <a:lnTo>
                  <a:pt x="1448604" y="1759382"/>
                </a:lnTo>
                <a:lnTo>
                  <a:pt x="1442579" y="1751457"/>
                </a:lnTo>
                <a:lnTo>
                  <a:pt x="1436554" y="1743532"/>
                </a:lnTo>
                <a:lnTo>
                  <a:pt x="1430846" y="1734656"/>
                </a:lnTo>
                <a:lnTo>
                  <a:pt x="1425455" y="1725779"/>
                </a:lnTo>
                <a:lnTo>
                  <a:pt x="1420064" y="1716586"/>
                </a:lnTo>
                <a:lnTo>
                  <a:pt x="1414990" y="1707076"/>
                </a:lnTo>
                <a:lnTo>
                  <a:pt x="1410551" y="1697565"/>
                </a:lnTo>
                <a:lnTo>
                  <a:pt x="1405794" y="1688055"/>
                </a:lnTo>
                <a:lnTo>
                  <a:pt x="1401672" y="1678228"/>
                </a:lnTo>
                <a:lnTo>
                  <a:pt x="1397866" y="1667766"/>
                </a:lnTo>
                <a:lnTo>
                  <a:pt x="1394061" y="1657622"/>
                </a:lnTo>
                <a:lnTo>
                  <a:pt x="1390256" y="1647160"/>
                </a:lnTo>
                <a:lnTo>
                  <a:pt x="1387084" y="1637016"/>
                </a:lnTo>
                <a:lnTo>
                  <a:pt x="1384230" y="1626238"/>
                </a:lnTo>
                <a:lnTo>
                  <a:pt x="1381059" y="1615459"/>
                </a:lnTo>
                <a:lnTo>
                  <a:pt x="1377888" y="1614191"/>
                </a:lnTo>
                <a:lnTo>
                  <a:pt x="1374717" y="1613240"/>
                </a:lnTo>
                <a:lnTo>
                  <a:pt x="1371546" y="1611655"/>
                </a:lnTo>
                <a:lnTo>
                  <a:pt x="1368375" y="1609753"/>
                </a:lnTo>
                <a:lnTo>
                  <a:pt x="1362667" y="1605632"/>
                </a:lnTo>
                <a:lnTo>
                  <a:pt x="1357276" y="1600877"/>
                </a:lnTo>
                <a:lnTo>
                  <a:pt x="1352519" y="1595171"/>
                </a:lnTo>
                <a:lnTo>
                  <a:pt x="1347762" y="1589147"/>
                </a:lnTo>
                <a:lnTo>
                  <a:pt x="1343640" y="1582173"/>
                </a:lnTo>
                <a:lnTo>
                  <a:pt x="1339835" y="1575516"/>
                </a:lnTo>
                <a:lnTo>
                  <a:pt x="1336346" y="1567591"/>
                </a:lnTo>
                <a:lnTo>
                  <a:pt x="1333809" y="1559982"/>
                </a:lnTo>
                <a:lnTo>
                  <a:pt x="1331272" y="1552374"/>
                </a:lnTo>
                <a:lnTo>
                  <a:pt x="1329370" y="1544449"/>
                </a:lnTo>
                <a:lnTo>
                  <a:pt x="1328418" y="1536523"/>
                </a:lnTo>
                <a:lnTo>
                  <a:pt x="1327467" y="1528281"/>
                </a:lnTo>
                <a:lnTo>
                  <a:pt x="1327150" y="1520673"/>
                </a:lnTo>
                <a:lnTo>
                  <a:pt x="1328101" y="1513382"/>
                </a:lnTo>
                <a:lnTo>
                  <a:pt x="1328736" y="1508627"/>
                </a:lnTo>
                <a:lnTo>
                  <a:pt x="1329370" y="1503871"/>
                </a:lnTo>
                <a:lnTo>
                  <a:pt x="1330638" y="1499750"/>
                </a:lnTo>
                <a:lnTo>
                  <a:pt x="1332224" y="1495946"/>
                </a:lnTo>
                <a:lnTo>
                  <a:pt x="1334126" y="1492142"/>
                </a:lnTo>
                <a:lnTo>
                  <a:pt x="1336029" y="1488655"/>
                </a:lnTo>
                <a:lnTo>
                  <a:pt x="1337932" y="1485485"/>
                </a:lnTo>
                <a:lnTo>
                  <a:pt x="1340152" y="1482949"/>
                </a:lnTo>
                <a:lnTo>
                  <a:pt x="1343006" y="1480412"/>
                </a:lnTo>
                <a:lnTo>
                  <a:pt x="1345543" y="1477876"/>
                </a:lnTo>
                <a:lnTo>
                  <a:pt x="1348714" y="1475657"/>
                </a:lnTo>
                <a:lnTo>
                  <a:pt x="1351568" y="1473755"/>
                </a:lnTo>
                <a:lnTo>
                  <a:pt x="1355056" y="1472170"/>
                </a:lnTo>
                <a:lnTo>
                  <a:pt x="1358544" y="1470585"/>
                </a:lnTo>
                <a:lnTo>
                  <a:pt x="1362032" y="1469634"/>
                </a:lnTo>
                <a:lnTo>
                  <a:pt x="1365838" y="1468683"/>
                </a:lnTo>
                <a:lnTo>
                  <a:pt x="1366472" y="1455369"/>
                </a:lnTo>
                <a:lnTo>
                  <a:pt x="1368058" y="1442371"/>
                </a:lnTo>
                <a:lnTo>
                  <a:pt x="1369960" y="1430008"/>
                </a:lnTo>
                <a:lnTo>
                  <a:pt x="1372180" y="1417327"/>
                </a:lnTo>
                <a:lnTo>
                  <a:pt x="1375034" y="1404964"/>
                </a:lnTo>
                <a:lnTo>
                  <a:pt x="1377888" y="1392917"/>
                </a:lnTo>
                <a:lnTo>
                  <a:pt x="1381693" y="1380871"/>
                </a:lnTo>
                <a:lnTo>
                  <a:pt x="1385499" y="1369459"/>
                </a:lnTo>
                <a:lnTo>
                  <a:pt x="1390256" y="1358363"/>
                </a:lnTo>
                <a:lnTo>
                  <a:pt x="1394695" y="1347268"/>
                </a:lnTo>
                <a:lnTo>
                  <a:pt x="1400086" y="1337123"/>
                </a:lnTo>
                <a:lnTo>
                  <a:pt x="1405794" y="1326662"/>
                </a:lnTo>
                <a:lnTo>
                  <a:pt x="1411502" y="1316835"/>
                </a:lnTo>
                <a:lnTo>
                  <a:pt x="1418162" y="1307324"/>
                </a:lnTo>
                <a:lnTo>
                  <a:pt x="1425138" y="1298131"/>
                </a:lnTo>
                <a:lnTo>
                  <a:pt x="1432114" y="1289255"/>
                </a:lnTo>
                <a:lnTo>
                  <a:pt x="1439408" y="1281329"/>
                </a:lnTo>
                <a:lnTo>
                  <a:pt x="1447653" y="1273404"/>
                </a:lnTo>
                <a:lnTo>
                  <a:pt x="1455581" y="1265479"/>
                </a:lnTo>
                <a:lnTo>
                  <a:pt x="1463826" y="1258822"/>
                </a:lnTo>
                <a:lnTo>
                  <a:pt x="1473022" y="1252164"/>
                </a:lnTo>
                <a:lnTo>
                  <a:pt x="1482218" y="1246141"/>
                </a:lnTo>
                <a:lnTo>
                  <a:pt x="1491732" y="1240752"/>
                </a:lnTo>
                <a:lnTo>
                  <a:pt x="1501562" y="1235997"/>
                </a:lnTo>
                <a:lnTo>
                  <a:pt x="1511710" y="1231242"/>
                </a:lnTo>
                <a:lnTo>
                  <a:pt x="1522175" y="1227437"/>
                </a:lnTo>
                <a:lnTo>
                  <a:pt x="1532639" y="1223950"/>
                </a:lnTo>
                <a:lnTo>
                  <a:pt x="1543738" y="1221097"/>
                </a:lnTo>
                <a:lnTo>
                  <a:pt x="1555154" y="1219195"/>
                </a:lnTo>
                <a:lnTo>
                  <a:pt x="1566888" y="1217610"/>
                </a:lnTo>
                <a:lnTo>
                  <a:pt x="1578621" y="1216342"/>
                </a:lnTo>
                <a:lnTo>
                  <a:pt x="1590354" y="1216025"/>
                </a:lnTo>
                <a:close/>
                <a:moveTo>
                  <a:pt x="679450" y="1054222"/>
                </a:moveTo>
                <a:lnTo>
                  <a:pt x="673417" y="1054857"/>
                </a:lnTo>
                <a:lnTo>
                  <a:pt x="668337" y="1055492"/>
                </a:lnTo>
                <a:lnTo>
                  <a:pt x="662940" y="1056762"/>
                </a:lnTo>
                <a:lnTo>
                  <a:pt x="657543" y="1057715"/>
                </a:lnTo>
                <a:lnTo>
                  <a:pt x="652463" y="1059303"/>
                </a:lnTo>
                <a:lnTo>
                  <a:pt x="647700" y="1060890"/>
                </a:lnTo>
                <a:lnTo>
                  <a:pt x="642620" y="1062796"/>
                </a:lnTo>
                <a:lnTo>
                  <a:pt x="637540" y="1065018"/>
                </a:lnTo>
                <a:lnTo>
                  <a:pt x="633095" y="1067241"/>
                </a:lnTo>
                <a:lnTo>
                  <a:pt x="628333" y="1070099"/>
                </a:lnTo>
                <a:lnTo>
                  <a:pt x="624205" y="1073274"/>
                </a:lnTo>
                <a:lnTo>
                  <a:pt x="620077" y="1076132"/>
                </a:lnTo>
                <a:lnTo>
                  <a:pt x="615950" y="1079307"/>
                </a:lnTo>
                <a:lnTo>
                  <a:pt x="611505" y="1082800"/>
                </a:lnTo>
                <a:lnTo>
                  <a:pt x="607695" y="1085976"/>
                </a:lnTo>
                <a:lnTo>
                  <a:pt x="604203" y="1090421"/>
                </a:lnTo>
                <a:lnTo>
                  <a:pt x="600393" y="1094232"/>
                </a:lnTo>
                <a:lnTo>
                  <a:pt x="597535" y="1098360"/>
                </a:lnTo>
                <a:lnTo>
                  <a:pt x="594360" y="1102488"/>
                </a:lnTo>
                <a:lnTo>
                  <a:pt x="591185" y="1107251"/>
                </a:lnTo>
                <a:lnTo>
                  <a:pt x="588963" y="1111696"/>
                </a:lnTo>
                <a:lnTo>
                  <a:pt x="586423" y="1116459"/>
                </a:lnTo>
                <a:lnTo>
                  <a:pt x="584517" y="1121222"/>
                </a:lnTo>
                <a:lnTo>
                  <a:pt x="582613" y="1126303"/>
                </a:lnTo>
                <a:lnTo>
                  <a:pt x="580707" y="1131384"/>
                </a:lnTo>
                <a:lnTo>
                  <a:pt x="579120" y="1136147"/>
                </a:lnTo>
                <a:lnTo>
                  <a:pt x="577850" y="1141545"/>
                </a:lnTo>
                <a:lnTo>
                  <a:pt x="577215" y="1146943"/>
                </a:lnTo>
                <a:lnTo>
                  <a:pt x="576263" y="1152341"/>
                </a:lnTo>
                <a:lnTo>
                  <a:pt x="575945" y="1157739"/>
                </a:lnTo>
                <a:lnTo>
                  <a:pt x="575945" y="1163455"/>
                </a:lnTo>
                <a:lnTo>
                  <a:pt x="443547" y="2394227"/>
                </a:lnTo>
                <a:lnTo>
                  <a:pt x="443230" y="2410422"/>
                </a:lnTo>
                <a:lnTo>
                  <a:pt x="442595" y="2426934"/>
                </a:lnTo>
                <a:lnTo>
                  <a:pt x="441643" y="2442810"/>
                </a:lnTo>
                <a:lnTo>
                  <a:pt x="440055" y="2458370"/>
                </a:lnTo>
                <a:lnTo>
                  <a:pt x="438150" y="2473294"/>
                </a:lnTo>
                <a:lnTo>
                  <a:pt x="435927" y="2487901"/>
                </a:lnTo>
                <a:lnTo>
                  <a:pt x="433705" y="2502190"/>
                </a:lnTo>
                <a:lnTo>
                  <a:pt x="430530" y="2516161"/>
                </a:lnTo>
                <a:lnTo>
                  <a:pt x="427355" y="2529498"/>
                </a:lnTo>
                <a:lnTo>
                  <a:pt x="423863" y="2542834"/>
                </a:lnTo>
                <a:lnTo>
                  <a:pt x="420053" y="2555536"/>
                </a:lnTo>
                <a:lnTo>
                  <a:pt x="415607" y="2568237"/>
                </a:lnTo>
                <a:lnTo>
                  <a:pt x="411163" y="2579986"/>
                </a:lnTo>
                <a:lnTo>
                  <a:pt x="406400" y="2591735"/>
                </a:lnTo>
                <a:lnTo>
                  <a:pt x="401637" y="2603484"/>
                </a:lnTo>
                <a:lnTo>
                  <a:pt x="396240" y="2613963"/>
                </a:lnTo>
                <a:lnTo>
                  <a:pt x="2567940" y="2613963"/>
                </a:lnTo>
                <a:lnTo>
                  <a:pt x="2573655" y="2613963"/>
                </a:lnTo>
                <a:lnTo>
                  <a:pt x="2579053" y="2613645"/>
                </a:lnTo>
                <a:lnTo>
                  <a:pt x="2584450" y="2613010"/>
                </a:lnTo>
                <a:lnTo>
                  <a:pt x="2589847" y="2612057"/>
                </a:lnTo>
                <a:lnTo>
                  <a:pt x="2594927" y="2610470"/>
                </a:lnTo>
                <a:lnTo>
                  <a:pt x="2600007" y="2609517"/>
                </a:lnTo>
                <a:lnTo>
                  <a:pt x="2605405" y="2607612"/>
                </a:lnTo>
                <a:lnTo>
                  <a:pt x="2610485" y="2605707"/>
                </a:lnTo>
                <a:lnTo>
                  <a:pt x="2614930" y="2603484"/>
                </a:lnTo>
                <a:lnTo>
                  <a:pt x="2619693" y="2600944"/>
                </a:lnTo>
                <a:lnTo>
                  <a:pt x="2624137" y="2598403"/>
                </a:lnTo>
                <a:lnTo>
                  <a:pt x="2628583" y="2595546"/>
                </a:lnTo>
                <a:lnTo>
                  <a:pt x="2633027" y="2592688"/>
                </a:lnTo>
                <a:lnTo>
                  <a:pt x="2637155" y="2589195"/>
                </a:lnTo>
                <a:lnTo>
                  <a:pt x="2641283" y="2585702"/>
                </a:lnTo>
                <a:lnTo>
                  <a:pt x="2645093" y="2582209"/>
                </a:lnTo>
                <a:lnTo>
                  <a:pt x="2648585" y="2578399"/>
                </a:lnTo>
                <a:lnTo>
                  <a:pt x="2652077" y="2574271"/>
                </a:lnTo>
                <a:lnTo>
                  <a:pt x="2655570" y="2570460"/>
                </a:lnTo>
                <a:lnTo>
                  <a:pt x="2658427" y="2565697"/>
                </a:lnTo>
                <a:lnTo>
                  <a:pt x="2661285" y="2561569"/>
                </a:lnTo>
                <a:lnTo>
                  <a:pt x="2663825" y="2557124"/>
                </a:lnTo>
                <a:lnTo>
                  <a:pt x="2666365" y="2552361"/>
                </a:lnTo>
                <a:lnTo>
                  <a:pt x="2668587" y="2547597"/>
                </a:lnTo>
                <a:lnTo>
                  <a:pt x="2670493" y="2542517"/>
                </a:lnTo>
                <a:lnTo>
                  <a:pt x="2672080" y="2537436"/>
                </a:lnTo>
                <a:lnTo>
                  <a:pt x="2673350" y="2532673"/>
                </a:lnTo>
                <a:lnTo>
                  <a:pt x="2674620" y="2527275"/>
                </a:lnTo>
                <a:lnTo>
                  <a:pt x="2675890" y="2521877"/>
                </a:lnTo>
                <a:lnTo>
                  <a:pt x="2676525" y="2516479"/>
                </a:lnTo>
                <a:lnTo>
                  <a:pt x="2676843" y="2511081"/>
                </a:lnTo>
                <a:lnTo>
                  <a:pt x="2676843" y="2505365"/>
                </a:lnTo>
                <a:lnTo>
                  <a:pt x="2809240" y="1163455"/>
                </a:lnTo>
                <a:lnTo>
                  <a:pt x="2808923" y="1157739"/>
                </a:lnTo>
                <a:lnTo>
                  <a:pt x="2808605" y="1152341"/>
                </a:lnTo>
                <a:lnTo>
                  <a:pt x="2807653" y="1146943"/>
                </a:lnTo>
                <a:lnTo>
                  <a:pt x="2807017" y="1141545"/>
                </a:lnTo>
                <a:lnTo>
                  <a:pt x="2805747" y="1136147"/>
                </a:lnTo>
                <a:lnTo>
                  <a:pt x="2804477" y="1131384"/>
                </a:lnTo>
                <a:lnTo>
                  <a:pt x="2802255" y="1126303"/>
                </a:lnTo>
                <a:lnTo>
                  <a:pt x="2800350" y="1121222"/>
                </a:lnTo>
                <a:lnTo>
                  <a:pt x="2798127" y="1116459"/>
                </a:lnTo>
                <a:lnTo>
                  <a:pt x="2795905" y="1111696"/>
                </a:lnTo>
                <a:lnTo>
                  <a:pt x="2793365" y="1107251"/>
                </a:lnTo>
                <a:lnTo>
                  <a:pt x="2790507" y="1102488"/>
                </a:lnTo>
                <a:lnTo>
                  <a:pt x="2787650" y="1098360"/>
                </a:lnTo>
                <a:lnTo>
                  <a:pt x="2784157" y="1094232"/>
                </a:lnTo>
                <a:lnTo>
                  <a:pt x="2780665" y="1090421"/>
                </a:lnTo>
                <a:lnTo>
                  <a:pt x="2776855" y="1085976"/>
                </a:lnTo>
                <a:lnTo>
                  <a:pt x="2773045" y="1082800"/>
                </a:lnTo>
                <a:lnTo>
                  <a:pt x="2769235" y="1079307"/>
                </a:lnTo>
                <a:lnTo>
                  <a:pt x="2764790" y="1076132"/>
                </a:lnTo>
                <a:lnTo>
                  <a:pt x="2760663" y="1073274"/>
                </a:lnTo>
                <a:lnTo>
                  <a:pt x="2756535" y="1070099"/>
                </a:lnTo>
                <a:lnTo>
                  <a:pt x="2751773" y="1067241"/>
                </a:lnTo>
                <a:lnTo>
                  <a:pt x="2747327" y="1065018"/>
                </a:lnTo>
                <a:lnTo>
                  <a:pt x="2742247" y="1062796"/>
                </a:lnTo>
                <a:lnTo>
                  <a:pt x="2737485" y="1060890"/>
                </a:lnTo>
                <a:lnTo>
                  <a:pt x="2732405" y="1059303"/>
                </a:lnTo>
                <a:lnTo>
                  <a:pt x="2727325" y="1057715"/>
                </a:lnTo>
                <a:lnTo>
                  <a:pt x="2721927" y="1056762"/>
                </a:lnTo>
                <a:lnTo>
                  <a:pt x="2716847" y="1055492"/>
                </a:lnTo>
                <a:lnTo>
                  <a:pt x="2711450" y="1054857"/>
                </a:lnTo>
                <a:lnTo>
                  <a:pt x="2705735" y="1054222"/>
                </a:lnTo>
                <a:lnTo>
                  <a:pt x="2700020" y="1054222"/>
                </a:lnTo>
                <a:lnTo>
                  <a:pt x="684530" y="1054222"/>
                </a:lnTo>
                <a:lnTo>
                  <a:pt x="679450" y="1054222"/>
                </a:lnTo>
                <a:close/>
                <a:moveTo>
                  <a:pt x="1386219" y="763587"/>
                </a:moveTo>
                <a:lnTo>
                  <a:pt x="1391618" y="763587"/>
                </a:lnTo>
                <a:lnTo>
                  <a:pt x="2402190" y="763587"/>
                </a:lnTo>
                <a:lnTo>
                  <a:pt x="2407589" y="763587"/>
                </a:lnTo>
                <a:lnTo>
                  <a:pt x="2412988" y="764220"/>
                </a:lnTo>
                <a:lnTo>
                  <a:pt x="2418070" y="765803"/>
                </a:lnTo>
                <a:lnTo>
                  <a:pt x="2422834" y="767386"/>
                </a:lnTo>
                <a:lnTo>
                  <a:pt x="2427597" y="769602"/>
                </a:lnTo>
                <a:lnTo>
                  <a:pt x="2432044" y="772451"/>
                </a:lnTo>
                <a:lnTo>
                  <a:pt x="2436172" y="775300"/>
                </a:lnTo>
                <a:lnTo>
                  <a:pt x="2439983" y="778782"/>
                </a:lnTo>
                <a:lnTo>
                  <a:pt x="2443477" y="782580"/>
                </a:lnTo>
                <a:lnTo>
                  <a:pt x="2446653" y="787012"/>
                </a:lnTo>
                <a:lnTo>
                  <a:pt x="2449194" y="791444"/>
                </a:lnTo>
                <a:lnTo>
                  <a:pt x="2451734" y="795876"/>
                </a:lnTo>
                <a:lnTo>
                  <a:pt x="2453005" y="800941"/>
                </a:lnTo>
                <a:lnTo>
                  <a:pt x="2454593" y="806006"/>
                </a:lnTo>
                <a:lnTo>
                  <a:pt x="2455545" y="811387"/>
                </a:lnTo>
                <a:lnTo>
                  <a:pt x="2455863" y="816769"/>
                </a:lnTo>
                <a:lnTo>
                  <a:pt x="2455545" y="822467"/>
                </a:lnTo>
                <a:lnTo>
                  <a:pt x="2454593" y="827531"/>
                </a:lnTo>
                <a:lnTo>
                  <a:pt x="2453005" y="832596"/>
                </a:lnTo>
                <a:lnTo>
                  <a:pt x="2451734" y="837661"/>
                </a:lnTo>
                <a:lnTo>
                  <a:pt x="2449194" y="842093"/>
                </a:lnTo>
                <a:lnTo>
                  <a:pt x="2446653" y="846841"/>
                </a:lnTo>
                <a:lnTo>
                  <a:pt x="2443477" y="850640"/>
                </a:lnTo>
                <a:lnTo>
                  <a:pt x="2439983" y="854439"/>
                </a:lnTo>
                <a:lnTo>
                  <a:pt x="2436172" y="857921"/>
                </a:lnTo>
                <a:lnTo>
                  <a:pt x="2432044" y="861086"/>
                </a:lnTo>
                <a:lnTo>
                  <a:pt x="2427597" y="863619"/>
                </a:lnTo>
                <a:lnTo>
                  <a:pt x="2422834" y="865835"/>
                </a:lnTo>
                <a:lnTo>
                  <a:pt x="2418070" y="867734"/>
                </a:lnTo>
                <a:lnTo>
                  <a:pt x="2412988" y="869317"/>
                </a:lnTo>
                <a:lnTo>
                  <a:pt x="2407589" y="869950"/>
                </a:lnTo>
                <a:lnTo>
                  <a:pt x="2402190" y="869950"/>
                </a:lnTo>
                <a:lnTo>
                  <a:pt x="1391618" y="869950"/>
                </a:lnTo>
                <a:lnTo>
                  <a:pt x="1386219" y="869950"/>
                </a:lnTo>
                <a:lnTo>
                  <a:pt x="1380820" y="869317"/>
                </a:lnTo>
                <a:lnTo>
                  <a:pt x="1375739" y="867734"/>
                </a:lnTo>
                <a:lnTo>
                  <a:pt x="1370657" y="865835"/>
                </a:lnTo>
                <a:lnTo>
                  <a:pt x="1365893" y="863619"/>
                </a:lnTo>
                <a:lnTo>
                  <a:pt x="1361765" y="861086"/>
                </a:lnTo>
                <a:lnTo>
                  <a:pt x="1357636" y="857921"/>
                </a:lnTo>
                <a:lnTo>
                  <a:pt x="1353825" y="854439"/>
                </a:lnTo>
                <a:lnTo>
                  <a:pt x="1350331" y="850640"/>
                </a:lnTo>
                <a:lnTo>
                  <a:pt x="1347156" y="846841"/>
                </a:lnTo>
                <a:lnTo>
                  <a:pt x="1344615" y="842093"/>
                </a:lnTo>
                <a:lnTo>
                  <a:pt x="1342392" y="837661"/>
                </a:lnTo>
                <a:lnTo>
                  <a:pt x="1340486" y="832596"/>
                </a:lnTo>
                <a:lnTo>
                  <a:pt x="1339216" y="827531"/>
                </a:lnTo>
                <a:lnTo>
                  <a:pt x="1338581" y="822467"/>
                </a:lnTo>
                <a:lnTo>
                  <a:pt x="1338263" y="816769"/>
                </a:lnTo>
                <a:lnTo>
                  <a:pt x="1338581" y="811387"/>
                </a:lnTo>
                <a:lnTo>
                  <a:pt x="1339216" y="806006"/>
                </a:lnTo>
                <a:lnTo>
                  <a:pt x="1340486" y="800941"/>
                </a:lnTo>
                <a:lnTo>
                  <a:pt x="1342392" y="795876"/>
                </a:lnTo>
                <a:lnTo>
                  <a:pt x="1344615" y="791444"/>
                </a:lnTo>
                <a:lnTo>
                  <a:pt x="1347156" y="787012"/>
                </a:lnTo>
                <a:lnTo>
                  <a:pt x="1350331" y="782580"/>
                </a:lnTo>
                <a:lnTo>
                  <a:pt x="1353825" y="778782"/>
                </a:lnTo>
                <a:lnTo>
                  <a:pt x="1357636" y="775300"/>
                </a:lnTo>
                <a:lnTo>
                  <a:pt x="1361765" y="772451"/>
                </a:lnTo>
                <a:lnTo>
                  <a:pt x="1365893" y="769602"/>
                </a:lnTo>
                <a:lnTo>
                  <a:pt x="1370657" y="767386"/>
                </a:lnTo>
                <a:lnTo>
                  <a:pt x="1375739" y="765803"/>
                </a:lnTo>
                <a:lnTo>
                  <a:pt x="1380820" y="764220"/>
                </a:lnTo>
                <a:lnTo>
                  <a:pt x="1386219" y="763587"/>
                </a:lnTo>
                <a:close/>
                <a:moveTo>
                  <a:pt x="1391660" y="538162"/>
                </a:moveTo>
                <a:lnTo>
                  <a:pt x="1883036" y="538162"/>
                </a:lnTo>
                <a:lnTo>
                  <a:pt x="1888758" y="538801"/>
                </a:lnTo>
                <a:lnTo>
                  <a:pt x="1894161" y="539440"/>
                </a:lnTo>
                <a:lnTo>
                  <a:pt x="1899246" y="540717"/>
                </a:lnTo>
                <a:lnTo>
                  <a:pt x="1904014" y="542633"/>
                </a:lnTo>
                <a:lnTo>
                  <a:pt x="1908781" y="544869"/>
                </a:lnTo>
                <a:lnTo>
                  <a:pt x="1912913" y="547424"/>
                </a:lnTo>
                <a:lnTo>
                  <a:pt x="1917045" y="550618"/>
                </a:lnTo>
                <a:lnTo>
                  <a:pt x="1920859" y="554131"/>
                </a:lnTo>
                <a:lnTo>
                  <a:pt x="1924355" y="557964"/>
                </a:lnTo>
                <a:lnTo>
                  <a:pt x="1927534" y="561796"/>
                </a:lnTo>
                <a:lnTo>
                  <a:pt x="1930076" y="566267"/>
                </a:lnTo>
                <a:lnTo>
                  <a:pt x="1932301" y="571058"/>
                </a:lnTo>
                <a:lnTo>
                  <a:pt x="1934208" y="576168"/>
                </a:lnTo>
                <a:lnTo>
                  <a:pt x="1935480" y="580959"/>
                </a:lnTo>
                <a:lnTo>
                  <a:pt x="1936115" y="586388"/>
                </a:lnTo>
                <a:lnTo>
                  <a:pt x="1936751" y="592137"/>
                </a:lnTo>
                <a:lnTo>
                  <a:pt x="1936115" y="597567"/>
                </a:lnTo>
                <a:lnTo>
                  <a:pt x="1935480" y="602996"/>
                </a:lnTo>
                <a:lnTo>
                  <a:pt x="1934208" y="608106"/>
                </a:lnTo>
                <a:lnTo>
                  <a:pt x="1932301" y="612897"/>
                </a:lnTo>
                <a:lnTo>
                  <a:pt x="1930076" y="618007"/>
                </a:lnTo>
                <a:lnTo>
                  <a:pt x="1927534" y="622159"/>
                </a:lnTo>
                <a:lnTo>
                  <a:pt x="1924355" y="626311"/>
                </a:lnTo>
                <a:lnTo>
                  <a:pt x="1920859" y="630143"/>
                </a:lnTo>
                <a:lnTo>
                  <a:pt x="1917045" y="633656"/>
                </a:lnTo>
                <a:lnTo>
                  <a:pt x="1912913" y="636850"/>
                </a:lnTo>
                <a:lnTo>
                  <a:pt x="1908781" y="639405"/>
                </a:lnTo>
                <a:lnTo>
                  <a:pt x="1904014" y="641960"/>
                </a:lnTo>
                <a:lnTo>
                  <a:pt x="1899246" y="643877"/>
                </a:lnTo>
                <a:lnTo>
                  <a:pt x="1894161" y="644835"/>
                </a:lnTo>
                <a:lnTo>
                  <a:pt x="1888758" y="645793"/>
                </a:lnTo>
                <a:lnTo>
                  <a:pt x="1883036" y="646112"/>
                </a:lnTo>
                <a:lnTo>
                  <a:pt x="1391660" y="646112"/>
                </a:lnTo>
                <a:lnTo>
                  <a:pt x="1386256" y="645793"/>
                </a:lnTo>
                <a:lnTo>
                  <a:pt x="1380853" y="644835"/>
                </a:lnTo>
                <a:lnTo>
                  <a:pt x="1375768" y="643877"/>
                </a:lnTo>
                <a:lnTo>
                  <a:pt x="1370682" y="641960"/>
                </a:lnTo>
                <a:lnTo>
                  <a:pt x="1365915" y="639405"/>
                </a:lnTo>
                <a:lnTo>
                  <a:pt x="1361783" y="636850"/>
                </a:lnTo>
                <a:lnTo>
                  <a:pt x="1357651" y="633656"/>
                </a:lnTo>
                <a:lnTo>
                  <a:pt x="1353837" y="630143"/>
                </a:lnTo>
                <a:lnTo>
                  <a:pt x="1350341" y="626311"/>
                </a:lnTo>
                <a:lnTo>
                  <a:pt x="1347162" y="622159"/>
                </a:lnTo>
                <a:lnTo>
                  <a:pt x="1344620" y="618007"/>
                </a:lnTo>
                <a:lnTo>
                  <a:pt x="1342395" y="612897"/>
                </a:lnTo>
                <a:lnTo>
                  <a:pt x="1340488" y="608106"/>
                </a:lnTo>
                <a:lnTo>
                  <a:pt x="1339217" y="602996"/>
                </a:lnTo>
                <a:lnTo>
                  <a:pt x="1338581" y="597567"/>
                </a:lnTo>
                <a:lnTo>
                  <a:pt x="1338263" y="592137"/>
                </a:lnTo>
                <a:lnTo>
                  <a:pt x="1338581" y="586388"/>
                </a:lnTo>
                <a:lnTo>
                  <a:pt x="1339217" y="580959"/>
                </a:lnTo>
                <a:lnTo>
                  <a:pt x="1340488" y="576168"/>
                </a:lnTo>
                <a:lnTo>
                  <a:pt x="1342395" y="571058"/>
                </a:lnTo>
                <a:lnTo>
                  <a:pt x="1344620" y="566267"/>
                </a:lnTo>
                <a:lnTo>
                  <a:pt x="1347162" y="561796"/>
                </a:lnTo>
                <a:lnTo>
                  <a:pt x="1350341" y="557964"/>
                </a:lnTo>
                <a:lnTo>
                  <a:pt x="1353837" y="554131"/>
                </a:lnTo>
                <a:lnTo>
                  <a:pt x="1357651" y="550618"/>
                </a:lnTo>
                <a:lnTo>
                  <a:pt x="1361783" y="547424"/>
                </a:lnTo>
                <a:lnTo>
                  <a:pt x="1365915" y="544869"/>
                </a:lnTo>
                <a:lnTo>
                  <a:pt x="1370682" y="542633"/>
                </a:lnTo>
                <a:lnTo>
                  <a:pt x="1375768" y="540717"/>
                </a:lnTo>
                <a:lnTo>
                  <a:pt x="1380853" y="539440"/>
                </a:lnTo>
                <a:lnTo>
                  <a:pt x="1386256" y="538801"/>
                </a:lnTo>
                <a:lnTo>
                  <a:pt x="1391660" y="538162"/>
                </a:lnTo>
                <a:close/>
                <a:moveTo>
                  <a:pt x="2105025" y="156863"/>
                </a:moveTo>
                <a:lnTo>
                  <a:pt x="2105025" y="526476"/>
                </a:lnTo>
                <a:lnTo>
                  <a:pt x="2105343" y="531874"/>
                </a:lnTo>
                <a:lnTo>
                  <a:pt x="2105660" y="537590"/>
                </a:lnTo>
                <a:lnTo>
                  <a:pt x="2106613" y="542671"/>
                </a:lnTo>
                <a:lnTo>
                  <a:pt x="2107247" y="547751"/>
                </a:lnTo>
                <a:lnTo>
                  <a:pt x="2108517" y="552832"/>
                </a:lnTo>
                <a:lnTo>
                  <a:pt x="2110105" y="557912"/>
                </a:lnTo>
                <a:lnTo>
                  <a:pt x="2111693" y="562675"/>
                </a:lnTo>
                <a:lnTo>
                  <a:pt x="2113597" y="567756"/>
                </a:lnTo>
                <a:lnTo>
                  <a:pt x="2115820" y="572201"/>
                </a:lnTo>
                <a:lnTo>
                  <a:pt x="2118043" y="576965"/>
                </a:lnTo>
                <a:lnTo>
                  <a:pt x="2120583" y="581410"/>
                </a:lnTo>
                <a:lnTo>
                  <a:pt x="2123440" y="585856"/>
                </a:lnTo>
                <a:lnTo>
                  <a:pt x="2126615" y="589984"/>
                </a:lnTo>
                <a:lnTo>
                  <a:pt x="2129473" y="593794"/>
                </a:lnTo>
                <a:lnTo>
                  <a:pt x="2132647" y="597604"/>
                </a:lnTo>
                <a:lnTo>
                  <a:pt x="2136457" y="601415"/>
                </a:lnTo>
                <a:lnTo>
                  <a:pt x="2139950" y="604908"/>
                </a:lnTo>
                <a:lnTo>
                  <a:pt x="2143760" y="608401"/>
                </a:lnTo>
                <a:lnTo>
                  <a:pt x="2147887" y="611258"/>
                </a:lnTo>
                <a:lnTo>
                  <a:pt x="2152015" y="614116"/>
                </a:lnTo>
                <a:lnTo>
                  <a:pt x="2156143" y="616974"/>
                </a:lnTo>
                <a:lnTo>
                  <a:pt x="2160587" y="619514"/>
                </a:lnTo>
                <a:lnTo>
                  <a:pt x="2165033" y="621737"/>
                </a:lnTo>
                <a:lnTo>
                  <a:pt x="2170113" y="623960"/>
                </a:lnTo>
                <a:lnTo>
                  <a:pt x="2174557" y="625865"/>
                </a:lnTo>
                <a:lnTo>
                  <a:pt x="2179637" y="627453"/>
                </a:lnTo>
                <a:lnTo>
                  <a:pt x="2184717" y="629041"/>
                </a:lnTo>
                <a:lnTo>
                  <a:pt x="2189480" y="629993"/>
                </a:lnTo>
                <a:lnTo>
                  <a:pt x="2194877" y="631263"/>
                </a:lnTo>
                <a:lnTo>
                  <a:pt x="2200275" y="631581"/>
                </a:lnTo>
                <a:lnTo>
                  <a:pt x="2205673" y="631898"/>
                </a:lnTo>
                <a:lnTo>
                  <a:pt x="2211070" y="632533"/>
                </a:lnTo>
                <a:lnTo>
                  <a:pt x="2580957" y="632533"/>
                </a:lnTo>
                <a:lnTo>
                  <a:pt x="2576195" y="626183"/>
                </a:lnTo>
                <a:lnTo>
                  <a:pt x="2571750" y="620467"/>
                </a:lnTo>
                <a:lnTo>
                  <a:pt x="2556510" y="602685"/>
                </a:lnTo>
                <a:lnTo>
                  <a:pt x="2540317" y="583315"/>
                </a:lnTo>
                <a:lnTo>
                  <a:pt x="2522855" y="563628"/>
                </a:lnTo>
                <a:lnTo>
                  <a:pt x="2504123" y="542988"/>
                </a:lnTo>
                <a:lnTo>
                  <a:pt x="2484437" y="521396"/>
                </a:lnTo>
                <a:lnTo>
                  <a:pt x="2464117" y="499803"/>
                </a:lnTo>
                <a:lnTo>
                  <a:pt x="2421255" y="454078"/>
                </a:lnTo>
                <a:lnTo>
                  <a:pt x="2379663" y="411528"/>
                </a:lnTo>
                <a:lnTo>
                  <a:pt x="2337753" y="369295"/>
                </a:lnTo>
                <a:lnTo>
                  <a:pt x="2294890" y="327381"/>
                </a:lnTo>
                <a:lnTo>
                  <a:pt x="2252663" y="287371"/>
                </a:lnTo>
                <a:lnTo>
                  <a:pt x="2212023" y="249584"/>
                </a:lnTo>
                <a:lnTo>
                  <a:pt x="2173287" y="214655"/>
                </a:lnTo>
                <a:lnTo>
                  <a:pt x="2155190" y="198461"/>
                </a:lnTo>
                <a:lnTo>
                  <a:pt x="2137410" y="183219"/>
                </a:lnTo>
                <a:lnTo>
                  <a:pt x="2120583" y="169565"/>
                </a:lnTo>
                <a:lnTo>
                  <a:pt x="2105025" y="156863"/>
                </a:lnTo>
                <a:close/>
                <a:moveTo>
                  <a:pt x="1286827" y="94944"/>
                </a:moveTo>
                <a:lnTo>
                  <a:pt x="1281430" y="95261"/>
                </a:lnTo>
                <a:lnTo>
                  <a:pt x="1275715" y="95579"/>
                </a:lnTo>
                <a:lnTo>
                  <a:pt x="1270317" y="96849"/>
                </a:lnTo>
                <a:lnTo>
                  <a:pt x="1264920" y="98119"/>
                </a:lnTo>
                <a:lnTo>
                  <a:pt x="1259205" y="100024"/>
                </a:lnTo>
                <a:lnTo>
                  <a:pt x="1253807" y="101929"/>
                </a:lnTo>
                <a:lnTo>
                  <a:pt x="1248410" y="104152"/>
                </a:lnTo>
                <a:lnTo>
                  <a:pt x="1243013" y="106375"/>
                </a:lnTo>
                <a:lnTo>
                  <a:pt x="1237933" y="109550"/>
                </a:lnTo>
                <a:lnTo>
                  <a:pt x="1232853" y="112408"/>
                </a:lnTo>
                <a:lnTo>
                  <a:pt x="1227455" y="115901"/>
                </a:lnTo>
                <a:lnTo>
                  <a:pt x="1222375" y="119394"/>
                </a:lnTo>
                <a:lnTo>
                  <a:pt x="1217930" y="123204"/>
                </a:lnTo>
                <a:lnTo>
                  <a:pt x="1212850" y="127332"/>
                </a:lnTo>
                <a:lnTo>
                  <a:pt x="1208405" y="131778"/>
                </a:lnTo>
                <a:lnTo>
                  <a:pt x="1204277" y="136223"/>
                </a:lnTo>
                <a:lnTo>
                  <a:pt x="1199833" y="140987"/>
                </a:lnTo>
                <a:lnTo>
                  <a:pt x="1195705" y="145432"/>
                </a:lnTo>
                <a:lnTo>
                  <a:pt x="1191895" y="150513"/>
                </a:lnTo>
                <a:lnTo>
                  <a:pt x="1188085" y="155911"/>
                </a:lnTo>
                <a:lnTo>
                  <a:pt x="1184593" y="160674"/>
                </a:lnTo>
                <a:lnTo>
                  <a:pt x="1181735" y="166072"/>
                </a:lnTo>
                <a:lnTo>
                  <a:pt x="1178560" y="171470"/>
                </a:lnTo>
                <a:lnTo>
                  <a:pt x="1175703" y="176868"/>
                </a:lnTo>
                <a:lnTo>
                  <a:pt x="1173480" y="182266"/>
                </a:lnTo>
                <a:lnTo>
                  <a:pt x="1171257" y="187982"/>
                </a:lnTo>
                <a:lnTo>
                  <a:pt x="1169353" y="193380"/>
                </a:lnTo>
                <a:lnTo>
                  <a:pt x="1167765" y="199096"/>
                </a:lnTo>
                <a:lnTo>
                  <a:pt x="1166813" y="204494"/>
                </a:lnTo>
                <a:lnTo>
                  <a:pt x="1165543" y="210209"/>
                </a:lnTo>
                <a:lnTo>
                  <a:pt x="1165225" y="215925"/>
                </a:lnTo>
                <a:lnTo>
                  <a:pt x="1164590" y="221323"/>
                </a:lnTo>
                <a:lnTo>
                  <a:pt x="1164590" y="925302"/>
                </a:lnTo>
                <a:lnTo>
                  <a:pt x="2636520" y="925302"/>
                </a:lnTo>
                <a:lnTo>
                  <a:pt x="2636520" y="723349"/>
                </a:lnTo>
                <a:lnTo>
                  <a:pt x="2211070" y="723349"/>
                </a:lnTo>
                <a:lnTo>
                  <a:pt x="2199640" y="723031"/>
                </a:lnTo>
                <a:lnTo>
                  <a:pt x="2188527" y="722714"/>
                </a:lnTo>
                <a:lnTo>
                  <a:pt x="2177733" y="721444"/>
                </a:lnTo>
                <a:lnTo>
                  <a:pt x="2167255" y="720173"/>
                </a:lnTo>
                <a:lnTo>
                  <a:pt x="2157095" y="717951"/>
                </a:lnTo>
                <a:lnTo>
                  <a:pt x="2147253" y="715728"/>
                </a:lnTo>
                <a:lnTo>
                  <a:pt x="2137093" y="713188"/>
                </a:lnTo>
                <a:lnTo>
                  <a:pt x="2127885" y="709695"/>
                </a:lnTo>
                <a:lnTo>
                  <a:pt x="2118677" y="706202"/>
                </a:lnTo>
                <a:lnTo>
                  <a:pt x="2110105" y="702392"/>
                </a:lnTo>
                <a:lnTo>
                  <a:pt x="2101215" y="697946"/>
                </a:lnTo>
                <a:lnTo>
                  <a:pt x="2093277" y="693183"/>
                </a:lnTo>
                <a:lnTo>
                  <a:pt x="2085023" y="688420"/>
                </a:lnTo>
                <a:lnTo>
                  <a:pt x="2077720" y="683022"/>
                </a:lnTo>
                <a:lnTo>
                  <a:pt x="2070735" y="676671"/>
                </a:lnTo>
                <a:lnTo>
                  <a:pt x="2063750" y="670638"/>
                </a:lnTo>
                <a:lnTo>
                  <a:pt x="2057083" y="664287"/>
                </a:lnTo>
                <a:lnTo>
                  <a:pt x="2051050" y="657301"/>
                </a:lnTo>
                <a:lnTo>
                  <a:pt x="2045335" y="649998"/>
                </a:lnTo>
                <a:lnTo>
                  <a:pt x="2039937" y="642377"/>
                </a:lnTo>
                <a:lnTo>
                  <a:pt x="2035175" y="634756"/>
                </a:lnTo>
                <a:lnTo>
                  <a:pt x="2030413" y="626183"/>
                </a:lnTo>
                <a:lnTo>
                  <a:pt x="2026603" y="617927"/>
                </a:lnTo>
                <a:lnTo>
                  <a:pt x="2022793" y="608718"/>
                </a:lnTo>
                <a:lnTo>
                  <a:pt x="2019300" y="599510"/>
                </a:lnTo>
                <a:lnTo>
                  <a:pt x="2016443" y="589984"/>
                </a:lnTo>
                <a:lnTo>
                  <a:pt x="2013903" y="580140"/>
                </a:lnTo>
                <a:lnTo>
                  <a:pt x="2011680" y="569979"/>
                </a:lnTo>
                <a:lnTo>
                  <a:pt x="2010093" y="559817"/>
                </a:lnTo>
                <a:lnTo>
                  <a:pt x="2009140" y="549021"/>
                </a:lnTo>
                <a:lnTo>
                  <a:pt x="2008187" y="537907"/>
                </a:lnTo>
                <a:lnTo>
                  <a:pt x="2008187" y="526476"/>
                </a:lnTo>
                <a:lnTo>
                  <a:pt x="2008187" y="94944"/>
                </a:lnTo>
                <a:lnTo>
                  <a:pt x="1286827" y="94944"/>
                </a:lnTo>
                <a:close/>
                <a:moveTo>
                  <a:pt x="1275397" y="0"/>
                </a:moveTo>
                <a:lnTo>
                  <a:pt x="1286827" y="0"/>
                </a:lnTo>
                <a:lnTo>
                  <a:pt x="2047557" y="0"/>
                </a:lnTo>
                <a:lnTo>
                  <a:pt x="2047557" y="318"/>
                </a:lnTo>
                <a:lnTo>
                  <a:pt x="2051367" y="0"/>
                </a:lnTo>
                <a:lnTo>
                  <a:pt x="2054860" y="0"/>
                </a:lnTo>
                <a:lnTo>
                  <a:pt x="2060257" y="0"/>
                </a:lnTo>
                <a:lnTo>
                  <a:pt x="2065655" y="953"/>
                </a:lnTo>
                <a:lnTo>
                  <a:pt x="2070100" y="1588"/>
                </a:lnTo>
                <a:lnTo>
                  <a:pt x="2074545" y="2223"/>
                </a:lnTo>
                <a:lnTo>
                  <a:pt x="2081847" y="4763"/>
                </a:lnTo>
                <a:lnTo>
                  <a:pt x="2088515" y="6986"/>
                </a:lnTo>
                <a:lnTo>
                  <a:pt x="2094865" y="9844"/>
                </a:lnTo>
                <a:lnTo>
                  <a:pt x="2100897" y="13019"/>
                </a:lnTo>
                <a:lnTo>
                  <a:pt x="2112327" y="19687"/>
                </a:lnTo>
                <a:lnTo>
                  <a:pt x="2124075" y="26991"/>
                </a:lnTo>
                <a:lnTo>
                  <a:pt x="2136457" y="35564"/>
                </a:lnTo>
                <a:lnTo>
                  <a:pt x="2149475" y="44773"/>
                </a:lnTo>
                <a:lnTo>
                  <a:pt x="2163127" y="55252"/>
                </a:lnTo>
                <a:lnTo>
                  <a:pt x="2177415" y="66683"/>
                </a:lnTo>
                <a:lnTo>
                  <a:pt x="2192337" y="78432"/>
                </a:lnTo>
                <a:lnTo>
                  <a:pt x="2223770" y="105105"/>
                </a:lnTo>
                <a:lnTo>
                  <a:pt x="2257743" y="134953"/>
                </a:lnTo>
                <a:lnTo>
                  <a:pt x="2293303" y="167342"/>
                </a:lnTo>
                <a:lnTo>
                  <a:pt x="2329815" y="201636"/>
                </a:lnTo>
                <a:lnTo>
                  <a:pt x="2367915" y="237518"/>
                </a:lnTo>
                <a:lnTo>
                  <a:pt x="2406015" y="274670"/>
                </a:lnTo>
                <a:lnTo>
                  <a:pt x="2444433" y="313091"/>
                </a:lnTo>
                <a:lnTo>
                  <a:pt x="2481897" y="351196"/>
                </a:lnTo>
                <a:lnTo>
                  <a:pt x="2518410" y="388983"/>
                </a:lnTo>
                <a:lnTo>
                  <a:pt x="2553653" y="426452"/>
                </a:lnTo>
                <a:lnTo>
                  <a:pt x="2586990" y="462969"/>
                </a:lnTo>
                <a:lnTo>
                  <a:pt x="2607945" y="486149"/>
                </a:lnTo>
                <a:lnTo>
                  <a:pt x="2627947" y="508377"/>
                </a:lnTo>
                <a:lnTo>
                  <a:pt x="2646363" y="530287"/>
                </a:lnTo>
                <a:lnTo>
                  <a:pt x="2663507" y="550609"/>
                </a:lnTo>
                <a:lnTo>
                  <a:pt x="2679383" y="569979"/>
                </a:lnTo>
                <a:lnTo>
                  <a:pt x="2693035" y="588396"/>
                </a:lnTo>
                <a:lnTo>
                  <a:pt x="2705100" y="605543"/>
                </a:lnTo>
                <a:lnTo>
                  <a:pt x="2715577" y="621737"/>
                </a:lnTo>
                <a:lnTo>
                  <a:pt x="2720657" y="629993"/>
                </a:lnTo>
                <a:lnTo>
                  <a:pt x="2725103" y="638249"/>
                </a:lnTo>
                <a:lnTo>
                  <a:pt x="2729230" y="646823"/>
                </a:lnTo>
                <a:lnTo>
                  <a:pt x="2733040" y="656031"/>
                </a:lnTo>
                <a:lnTo>
                  <a:pt x="2734627" y="661747"/>
                </a:lnTo>
                <a:lnTo>
                  <a:pt x="2736215" y="667462"/>
                </a:lnTo>
                <a:lnTo>
                  <a:pt x="2737485" y="674766"/>
                </a:lnTo>
                <a:lnTo>
                  <a:pt x="2737803" y="683022"/>
                </a:lnTo>
                <a:lnTo>
                  <a:pt x="2737485" y="686197"/>
                </a:lnTo>
                <a:lnTo>
                  <a:pt x="2736850" y="690325"/>
                </a:lnTo>
                <a:lnTo>
                  <a:pt x="2737803" y="690325"/>
                </a:lnTo>
                <a:lnTo>
                  <a:pt x="2737803" y="938321"/>
                </a:lnTo>
                <a:lnTo>
                  <a:pt x="2747645" y="941814"/>
                </a:lnTo>
                <a:lnTo>
                  <a:pt x="2757170" y="945625"/>
                </a:lnTo>
                <a:lnTo>
                  <a:pt x="2766695" y="950070"/>
                </a:lnTo>
                <a:lnTo>
                  <a:pt x="2775903" y="954516"/>
                </a:lnTo>
                <a:lnTo>
                  <a:pt x="2785110" y="959596"/>
                </a:lnTo>
                <a:lnTo>
                  <a:pt x="2794000" y="964359"/>
                </a:lnTo>
                <a:lnTo>
                  <a:pt x="2802890" y="970075"/>
                </a:lnTo>
                <a:lnTo>
                  <a:pt x="2811145" y="975791"/>
                </a:lnTo>
                <a:lnTo>
                  <a:pt x="2819400" y="982141"/>
                </a:lnTo>
                <a:lnTo>
                  <a:pt x="2827337" y="988492"/>
                </a:lnTo>
                <a:lnTo>
                  <a:pt x="2834957" y="995478"/>
                </a:lnTo>
                <a:lnTo>
                  <a:pt x="2842260" y="1002464"/>
                </a:lnTo>
                <a:lnTo>
                  <a:pt x="2849563" y="1009767"/>
                </a:lnTo>
                <a:lnTo>
                  <a:pt x="2856230" y="1017388"/>
                </a:lnTo>
                <a:lnTo>
                  <a:pt x="2862897" y="1025326"/>
                </a:lnTo>
                <a:lnTo>
                  <a:pt x="2868930" y="1033265"/>
                </a:lnTo>
                <a:lnTo>
                  <a:pt x="2874963" y="1041838"/>
                </a:lnTo>
                <a:lnTo>
                  <a:pt x="2880677" y="1050094"/>
                </a:lnTo>
                <a:lnTo>
                  <a:pt x="2885757" y="1058985"/>
                </a:lnTo>
                <a:lnTo>
                  <a:pt x="2890837" y="1068194"/>
                </a:lnTo>
                <a:lnTo>
                  <a:pt x="2895283" y="1077402"/>
                </a:lnTo>
                <a:lnTo>
                  <a:pt x="2900045" y="1086611"/>
                </a:lnTo>
                <a:lnTo>
                  <a:pt x="2903855" y="1096454"/>
                </a:lnTo>
                <a:lnTo>
                  <a:pt x="2907347" y="1105981"/>
                </a:lnTo>
                <a:lnTo>
                  <a:pt x="2910205" y="1115824"/>
                </a:lnTo>
                <a:lnTo>
                  <a:pt x="2913063" y="1126303"/>
                </a:lnTo>
                <a:lnTo>
                  <a:pt x="2915603" y="1136464"/>
                </a:lnTo>
                <a:lnTo>
                  <a:pt x="2917507" y="1146943"/>
                </a:lnTo>
                <a:lnTo>
                  <a:pt x="2919095" y="1157739"/>
                </a:lnTo>
                <a:lnTo>
                  <a:pt x="2920365" y="1168218"/>
                </a:lnTo>
                <a:lnTo>
                  <a:pt x="2920683" y="1179014"/>
                </a:lnTo>
                <a:lnTo>
                  <a:pt x="2921000" y="1190128"/>
                </a:lnTo>
                <a:lnTo>
                  <a:pt x="2794000" y="2478374"/>
                </a:lnTo>
                <a:lnTo>
                  <a:pt x="2793683" y="2492029"/>
                </a:lnTo>
                <a:lnTo>
                  <a:pt x="2792413" y="2505365"/>
                </a:lnTo>
                <a:lnTo>
                  <a:pt x="2790825" y="2518702"/>
                </a:lnTo>
                <a:lnTo>
                  <a:pt x="2788603" y="2531721"/>
                </a:lnTo>
                <a:lnTo>
                  <a:pt x="2785427" y="2544422"/>
                </a:lnTo>
                <a:lnTo>
                  <a:pt x="2782253" y="2557124"/>
                </a:lnTo>
                <a:lnTo>
                  <a:pt x="2777807" y="2569190"/>
                </a:lnTo>
                <a:lnTo>
                  <a:pt x="2773363" y="2581574"/>
                </a:lnTo>
                <a:lnTo>
                  <a:pt x="2767965" y="2593005"/>
                </a:lnTo>
                <a:lnTo>
                  <a:pt x="2761933" y="2604437"/>
                </a:lnTo>
                <a:lnTo>
                  <a:pt x="2755900" y="2615550"/>
                </a:lnTo>
                <a:lnTo>
                  <a:pt x="2748915" y="2626347"/>
                </a:lnTo>
                <a:lnTo>
                  <a:pt x="2741295" y="2636508"/>
                </a:lnTo>
                <a:lnTo>
                  <a:pt x="2733675" y="2646669"/>
                </a:lnTo>
                <a:lnTo>
                  <a:pt x="2725103" y="2656195"/>
                </a:lnTo>
                <a:lnTo>
                  <a:pt x="2716213" y="2665721"/>
                </a:lnTo>
                <a:lnTo>
                  <a:pt x="2707005" y="2673977"/>
                </a:lnTo>
                <a:lnTo>
                  <a:pt x="2697480" y="2682551"/>
                </a:lnTo>
                <a:lnTo>
                  <a:pt x="2687637" y="2690489"/>
                </a:lnTo>
                <a:lnTo>
                  <a:pt x="2677477" y="2697792"/>
                </a:lnTo>
                <a:lnTo>
                  <a:pt x="2666683" y="2704778"/>
                </a:lnTo>
                <a:lnTo>
                  <a:pt x="2655570" y="2711129"/>
                </a:lnTo>
                <a:lnTo>
                  <a:pt x="2644140" y="2716845"/>
                </a:lnTo>
                <a:lnTo>
                  <a:pt x="2632075" y="2722243"/>
                </a:lnTo>
                <a:lnTo>
                  <a:pt x="2620327" y="2727006"/>
                </a:lnTo>
                <a:lnTo>
                  <a:pt x="2607945" y="2731134"/>
                </a:lnTo>
                <a:lnTo>
                  <a:pt x="2595563" y="2734944"/>
                </a:lnTo>
                <a:lnTo>
                  <a:pt x="2582545" y="2737484"/>
                </a:lnTo>
                <a:lnTo>
                  <a:pt x="2569527" y="2740342"/>
                </a:lnTo>
                <a:lnTo>
                  <a:pt x="2556193" y="2741930"/>
                </a:lnTo>
                <a:lnTo>
                  <a:pt x="2542540" y="2742883"/>
                </a:lnTo>
                <a:lnTo>
                  <a:pt x="2528887" y="2743200"/>
                </a:lnTo>
                <a:lnTo>
                  <a:pt x="263525" y="2743200"/>
                </a:lnTo>
                <a:lnTo>
                  <a:pt x="261937" y="2742883"/>
                </a:lnTo>
                <a:lnTo>
                  <a:pt x="260350" y="2742565"/>
                </a:lnTo>
                <a:lnTo>
                  <a:pt x="247015" y="2742248"/>
                </a:lnTo>
                <a:lnTo>
                  <a:pt x="233997" y="2740977"/>
                </a:lnTo>
                <a:lnTo>
                  <a:pt x="220980" y="2739072"/>
                </a:lnTo>
                <a:lnTo>
                  <a:pt x="207963" y="2736532"/>
                </a:lnTo>
                <a:lnTo>
                  <a:pt x="195263" y="2733356"/>
                </a:lnTo>
                <a:lnTo>
                  <a:pt x="183197" y="2729546"/>
                </a:lnTo>
                <a:lnTo>
                  <a:pt x="170815" y="2725418"/>
                </a:lnTo>
                <a:lnTo>
                  <a:pt x="159067" y="2720337"/>
                </a:lnTo>
                <a:lnTo>
                  <a:pt x="147637" y="2714939"/>
                </a:lnTo>
                <a:lnTo>
                  <a:pt x="136525" y="2708906"/>
                </a:lnTo>
                <a:lnTo>
                  <a:pt x="125413" y="2702555"/>
                </a:lnTo>
                <a:lnTo>
                  <a:pt x="114935" y="2695252"/>
                </a:lnTo>
                <a:lnTo>
                  <a:pt x="104775" y="2687949"/>
                </a:lnTo>
                <a:lnTo>
                  <a:pt x="95250" y="2679693"/>
                </a:lnTo>
                <a:lnTo>
                  <a:pt x="85725" y="2671437"/>
                </a:lnTo>
                <a:lnTo>
                  <a:pt x="76835" y="2662546"/>
                </a:lnTo>
                <a:lnTo>
                  <a:pt x="67945" y="2653020"/>
                </a:lnTo>
                <a:lnTo>
                  <a:pt x="60007" y="2643176"/>
                </a:lnTo>
                <a:lnTo>
                  <a:pt x="52070" y="2632697"/>
                </a:lnTo>
                <a:lnTo>
                  <a:pt x="44767" y="2622536"/>
                </a:lnTo>
                <a:lnTo>
                  <a:pt x="37783" y="2611422"/>
                </a:lnTo>
                <a:lnTo>
                  <a:pt x="31750" y="2599991"/>
                </a:lnTo>
                <a:lnTo>
                  <a:pt x="26035" y="2588560"/>
                </a:lnTo>
                <a:lnTo>
                  <a:pt x="20637" y="2576493"/>
                </a:lnTo>
                <a:lnTo>
                  <a:pt x="15875" y="2563792"/>
                </a:lnTo>
                <a:lnTo>
                  <a:pt x="11747" y="2551725"/>
                </a:lnTo>
                <a:lnTo>
                  <a:pt x="8255" y="2538706"/>
                </a:lnTo>
                <a:lnTo>
                  <a:pt x="5397" y="2525687"/>
                </a:lnTo>
                <a:lnTo>
                  <a:pt x="2857" y="2512668"/>
                </a:lnTo>
                <a:lnTo>
                  <a:pt x="1587" y="2499332"/>
                </a:lnTo>
                <a:lnTo>
                  <a:pt x="317" y="2485360"/>
                </a:lnTo>
                <a:lnTo>
                  <a:pt x="0" y="2471706"/>
                </a:lnTo>
                <a:lnTo>
                  <a:pt x="0" y="631263"/>
                </a:lnTo>
                <a:lnTo>
                  <a:pt x="317" y="617609"/>
                </a:lnTo>
                <a:lnTo>
                  <a:pt x="1587" y="603955"/>
                </a:lnTo>
                <a:lnTo>
                  <a:pt x="2857" y="590619"/>
                </a:lnTo>
                <a:lnTo>
                  <a:pt x="5397" y="577282"/>
                </a:lnTo>
                <a:lnTo>
                  <a:pt x="8255" y="564263"/>
                </a:lnTo>
                <a:lnTo>
                  <a:pt x="11747" y="551562"/>
                </a:lnTo>
                <a:lnTo>
                  <a:pt x="15875" y="539178"/>
                </a:lnTo>
                <a:lnTo>
                  <a:pt x="20637" y="526794"/>
                </a:lnTo>
                <a:lnTo>
                  <a:pt x="26035" y="515045"/>
                </a:lnTo>
                <a:lnTo>
                  <a:pt x="31750" y="502978"/>
                </a:lnTo>
                <a:lnTo>
                  <a:pt x="37783" y="491865"/>
                </a:lnTo>
                <a:lnTo>
                  <a:pt x="44767" y="481068"/>
                </a:lnTo>
                <a:lnTo>
                  <a:pt x="52070" y="470272"/>
                </a:lnTo>
                <a:lnTo>
                  <a:pt x="60007" y="459794"/>
                </a:lnTo>
                <a:lnTo>
                  <a:pt x="67945" y="450267"/>
                </a:lnTo>
                <a:lnTo>
                  <a:pt x="76835" y="440741"/>
                </a:lnTo>
                <a:lnTo>
                  <a:pt x="86043" y="431533"/>
                </a:lnTo>
                <a:lnTo>
                  <a:pt x="95567" y="423277"/>
                </a:lnTo>
                <a:lnTo>
                  <a:pt x="105410" y="415021"/>
                </a:lnTo>
                <a:lnTo>
                  <a:pt x="115887" y="407400"/>
                </a:lnTo>
                <a:lnTo>
                  <a:pt x="126683" y="400097"/>
                </a:lnTo>
                <a:lnTo>
                  <a:pt x="137477" y="393746"/>
                </a:lnTo>
                <a:lnTo>
                  <a:pt x="149225" y="387713"/>
                </a:lnTo>
                <a:lnTo>
                  <a:pt x="160973" y="381997"/>
                </a:lnTo>
                <a:lnTo>
                  <a:pt x="172720" y="376916"/>
                </a:lnTo>
                <a:lnTo>
                  <a:pt x="185420" y="372788"/>
                </a:lnTo>
                <a:lnTo>
                  <a:pt x="198120" y="368978"/>
                </a:lnTo>
                <a:lnTo>
                  <a:pt x="211137" y="365803"/>
                </a:lnTo>
                <a:lnTo>
                  <a:pt x="224155" y="362945"/>
                </a:lnTo>
                <a:lnTo>
                  <a:pt x="237490" y="361675"/>
                </a:lnTo>
                <a:lnTo>
                  <a:pt x="251143" y="360405"/>
                </a:lnTo>
                <a:lnTo>
                  <a:pt x="265113" y="360087"/>
                </a:lnTo>
                <a:lnTo>
                  <a:pt x="970280" y="360087"/>
                </a:lnTo>
                <a:lnTo>
                  <a:pt x="970280" y="480116"/>
                </a:lnTo>
                <a:lnTo>
                  <a:pt x="265113" y="480116"/>
                </a:lnTo>
                <a:lnTo>
                  <a:pt x="254953" y="480433"/>
                </a:lnTo>
                <a:lnTo>
                  <a:pt x="245745" y="481704"/>
                </a:lnTo>
                <a:lnTo>
                  <a:pt x="237173" y="483291"/>
                </a:lnTo>
                <a:lnTo>
                  <a:pt x="228283" y="485514"/>
                </a:lnTo>
                <a:lnTo>
                  <a:pt x="220345" y="488054"/>
                </a:lnTo>
                <a:lnTo>
                  <a:pt x="212090" y="491547"/>
                </a:lnTo>
                <a:lnTo>
                  <a:pt x="205105" y="495040"/>
                </a:lnTo>
                <a:lnTo>
                  <a:pt x="197803" y="499168"/>
                </a:lnTo>
                <a:lnTo>
                  <a:pt x="190817" y="503931"/>
                </a:lnTo>
                <a:lnTo>
                  <a:pt x="184785" y="508694"/>
                </a:lnTo>
                <a:lnTo>
                  <a:pt x="178435" y="514092"/>
                </a:lnTo>
                <a:lnTo>
                  <a:pt x="172403" y="519808"/>
                </a:lnTo>
                <a:lnTo>
                  <a:pt x="167005" y="525841"/>
                </a:lnTo>
                <a:lnTo>
                  <a:pt x="162243" y="531874"/>
                </a:lnTo>
                <a:lnTo>
                  <a:pt x="157163" y="537907"/>
                </a:lnTo>
                <a:lnTo>
                  <a:pt x="152400" y="543941"/>
                </a:lnTo>
                <a:lnTo>
                  <a:pt x="148273" y="550609"/>
                </a:lnTo>
                <a:lnTo>
                  <a:pt x="144463" y="556960"/>
                </a:lnTo>
                <a:lnTo>
                  <a:pt x="140970" y="563628"/>
                </a:lnTo>
                <a:lnTo>
                  <a:pt x="137477" y="569661"/>
                </a:lnTo>
                <a:lnTo>
                  <a:pt x="131763" y="582680"/>
                </a:lnTo>
                <a:lnTo>
                  <a:pt x="127317" y="594429"/>
                </a:lnTo>
                <a:lnTo>
                  <a:pt x="123825" y="605860"/>
                </a:lnTo>
                <a:lnTo>
                  <a:pt x="121603" y="616022"/>
                </a:lnTo>
                <a:lnTo>
                  <a:pt x="120015" y="624913"/>
                </a:lnTo>
                <a:lnTo>
                  <a:pt x="119697" y="631263"/>
                </a:lnTo>
                <a:lnTo>
                  <a:pt x="119697" y="2454559"/>
                </a:lnTo>
                <a:lnTo>
                  <a:pt x="119697" y="2460910"/>
                </a:lnTo>
                <a:lnTo>
                  <a:pt x="120333" y="2469483"/>
                </a:lnTo>
                <a:lnTo>
                  <a:pt x="121285" y="2478692"/>
                </a:lnTo>
                <a:lnTo>
                  <a:pt x="123190" y="2488536"/>
                </a:lnTo>
                <a:lnTo>
                  <a:pt x="125413" y="2499332"/>
                </a:lnTo>
                <a:lnTo>
                  <a:pt x="128905" y="2510763"/>
                </a:lnTo>
                <a:lnTo>
                  <a:pt x="130810" y="2516161"/>
                </a:lnTo>
                <a:lnTo>
                  <a:pt x="133033" y="2521877"/>
                </a:lnTo>
                <a:lnTo>
                  <a:pt x="135573" y="2527593"/>
                </a:lnTo>
                <a:lnTo>
                  <a:pt x="138430" y="2533308"/>
                </a:lnTo>
                <a:lnTo>
                  <a:pt x="141923" y="2538706"/>
                </a:lnTo>
                <a:lnTo>
                  <a:pt x="145415" y="2544105"/>
                </a:lnTo>
                <a:lnTo>
                  <a:pt x="149225" y="2549503"/>
                </a:lnTo>
                <a:lnTo>
                  <a:pt x="153353" y="2554266"/>
                </a:lnTo>
                <a:lnTo>
                  <a:pt x="157797" y="2559029"/>
                </a:lnTo>
                <a:lnTo>
                  <a:pt x="162877" y="2563474"/>
                </a:lnTo>
                <a:lnTo>
                  <a:pt x="167957" y="2567602"/>
                </a:lnTo>
                <a:lnTo>
                  <a:pt x="173990" y="2572048"/>
                </a:lnTo>
                <a:lnTo>
                  <a:pt x="180023" y="2575541"/>
                </a:lnTo>
                <a:lnTo>
                  <a:pt x="186690" y="2578716"/>
                </a:lnTo>
                <a:lnTo>
                  <a:pt x="193993" y="2581574"/>
                </a:lnTo>
                <a:lnTo>
                  <a:pt x="200977" y="2583797"/>
                </a:lnTo>
                <a:lnTo>
                  <a:pt x="209233" y="2585702"/>
                </a:lnTo>
                <a:lnTo>
                  <a:pt x="217805" y="2587290"/>
                </a:lnTo>
                <a:lnTo>
                  <a:pt x="226695" y="2587925"/>
                </a:lnTo>
                <a:lnTo>
                  <a:pt x="236855" y="2588560"/>
                </a:lnTo>
                <a:lnTo>
                  <a:pt x="241935" y="2583797"/>
                </a:lnTo>
                <a:lnTo>
                  <a:pt x="248603" y="2578399"/>
                </a:lnTo>
                <a:lnTo>
                  <a:pt x="255587" y="2572365"/>
                </a:lnTo>
                <a:lnTo>
                  <a:pt x="262573" y="2565062"/>
                </a:lnTo>
                <a:lnTo>
                  <a:pt x="269875" y="2557759"/>
                </a:lnTo>
                <a:lnTo>
                  <a:pt x="277177" y="2549820"/>
                </a:lnTo>
                <a:lnTo>
                  <a:pt x="283845" y="2541882"/>
                </a:lnTo>
                <a:lnTo>
                  <a:pt x="289560" y="2533626"/>
                </a:lnTo>
                <a:lnTo>
                  <a:pt x="293370" y="2527593"/>
                </a:lnTo>
                <a:lnTo>
                  <a:pt x="296227" y="2520924"/>
                </a:lnTo>
                <a:lnTo>
                  <a:pt x="299403" y="2514574"/>
                </a:lnTo>
                <a:lnTo>
                  <a:pt x="302577" y="2508223"/>
                </a:lnTo>
                <a:lnTo>
                  <a:pt x="304800" y="2500920"/>
                </a:lnTo>
                <a:lnTo>
                  <a:pt x="307023" y="2493299"/>
                </a:lnTo>
                <a:lnTo>
                  <a:pt x="309245" y="2484725"/>
                </a:lnTo>
                <a:lnTo>
                  <a:pt x="311785" y="2475834"/>
                </a:lnTo>
                <a:lnTo>
                  <a:pt x="315595" y="2456147"/>
                </a:lnTo>
                <a:lnTo>
                  <a:pt x="319723" y="2432332"/>
                </a:lnTo>
                <a:lnTo>
                  <a:pt x="329565" y="2371365"/>
                </a:lnTo>
                <a:lnTo>
                  <a:pt x="457200" y="1190128"/>
                </a:lnTo>
                <a:lnTo>
                  <a:pt x="457517" y="1176474"/>
                </a:lnTo>
                <a:lnTo>
                  <a:pt x="458153" y="1163137"/>
                </a:lnTo>
                <a:lnTo>
                  <a:pt x="460057" y="1150118"/>
                </a:lnTo>
                <a:lnTo>
                  <a:pt x="462280" y="1137099"/>
                </a:lnTo>
                <a:lnTo>
                  <a:pt x="465455" y="1124080"/>
                </a:lnTo>
                <a:lnTo>
                  <a:pt x="468947" y="1111379"/>
                </a:lnTo>
                <a:lnTo>
                  <a:pt x="473075" y="1098995"/>
                </a:lnTo>
                <a:lnTo>
                  <a:pt x="477837" y="1087246"/>
                </a:lnTo>
                <a:lnTo>
                  <a:pt x="482917" y="1075497"/>
                </a:lnTo>
                <a:lnTo>
                  <a:pt x="488950" y="1064066"/>
                </a:lnTo>
                <a:lnTo>
                  <a:pt x="495300" y="1052952"/>
                </a:lnTo>
                <a:lnTo>
                  <a:pt x="502285" y="1042156"/>
                </a:lnTo>
                <a:lnTo>
                  <a:pt x="509587" y="1031677"/>
                </a:lnTo>
                <a:lnTo>
                  <a:pt x="517525" y="1021833"/>
                </a:lnTo>
                <a:lnTo>
                  <a:pt x="525780" y="1012307"/>
                </a:lnTo>
                <a:lnTo>
                  <a:pt x="534353" y="1003099"/>
                </a:lnTo>
                <a:lnTo>
                  <a:pt x="543877" y="994208"/>
                </a:lnTo>
                <a:lnTo>
                  <a:pt x="553403" y="985952"/>
                </a:lnTo>
                <a:lnTo>
                  <a:pt x="563245" y="978331"/>
                </a:lnTo>
                <a:lnTo>
                  <a:pt x="573723" y="970710"/>
                </a:lnTo>
                <a:lnTo>
                  <a:pt x="584517" y="963724"/>
                </a:lnTo>
                <a:lnTo>
                  <a:pt x="595630" y="957691"/>
                </a:lnTo>
                <a:lnTo>
                  <a:pt x="607060" y="951340"/>
                </a:lnTo>
                <a:lnTo>
                  <a:pt x="618490" y="946577"/>
                </a:lnTo>
                <a:lnTo>
                  <a:pt x="630873" y="941497"/>
                </a:lnTo>
                <a:lnTo>
                  <a:pt x="642937" y="937369"/>
                </a:lnTo>
                <a:lnTo>
                  <a:pt x="655637" y="933876"/>
                </a:lnTo>
                <a:lnTo>
                  <a:pt x="668337" y="930700"/>
                </a:lnTo>
                <a:lnTo>
                  <a:pt x="681673" y="928478"/>
                </a:lnTo>
                <a:lnTo>
                  <a:pt x="694690" y="926890"/>
                </a:lnTo>
                <a:lnTo>
                  <a:pt x="708025" y="925937"/>
                </a:lnTo>
                <a:lnTo>
                  <a:pt x="721677" y="925302"/>
                </a:lnTo>
                <a:lnTo>
                  <a:pt x="1065530" y="925302"/>
                </a:lnTo>
                <a:lnTo>
                  <a:pt x="1065530" y="221323"/>
                </a:lnTo>
                <a:lnTo>
                  <a:pt x="1066165" y="209574"/>
                </a:lnTo>
                <a:lnTo>
                  <a:pt x="1066800" y="198461"/>
                </a:lnTo>
                <a:lnTo>
                  <a:pt x="1068387" y="187664"/>
                </a:lnTo>
                <a:lnTo>
                  <a:pt x="1070293" y="176551"/>
                </a:lnTo>
                <a:lnTo>
                  <a:pt x="1072515" y="165754"/>
                </a:lnTo>
                <a:lnTo>
                  <a:pt x="1075690" y="155276"/>
                </a:lnTo>
                <a:lnTo>
                  <a:pt x="1079183" y="145114"/>
                </a:lnTo>
                <a:lnTo>
                  <a:pt x="1083310" y="134953"/>
                </a:lnTo>
                <a:lnTo>
                  <a:pt x="1087437" y="125110"/>
                </a:lnTo>
                <a:lnTo>
                  <a:pt x="1092517" y="115584"/>
                </a:lnTo>
                <a:lnTo>
                  <a:pt x="1097915" y="106375"/>
                </a:lnTo>
                <a:lnTo>
                  <a:pt x="1103630" y="97166"/>
                </a:lnTo>
                <a:lnTo>
                  <a:pt x="1109663" y="88910"/>
                </a:lnTo>
                <a:lnTo>
                  <a:pt x="1116013" y="80337"/>
                </a:lnTo>
                <a:lnTo>
                  <a:pt x="1122997" y="72399"/>
                </a:lnTo>
                <a:lnTo>
                  <a:pt x="1130617" y="64778"/>
                </a:lnTo>
                <a:lnTo>
                  <a:pt x="1138237" y="57474"/>
                </a:lnTo>
                <a:lnTo>
                  <a:pt x="1146493" y="50488"/>
                </a:lnTo>
                <a:lnTo>
                  <a:pt x="1154430" y="43820"/>
                </a:lnTo>
                <a:lnTo>
                  <a:pt x="1163320" y="37469"/>
                </a:lnTo>
                <a:lnTo>
                  <a:pt x="1171893" y="31754"/>
                </a:lnTo>
                <a:lnTo>
                  <a:pt x="1181735" y="26356"/>
                </a:lnTo>
                <a:lnTo>
                  <a:pt x="1191260" y="21910"/>
                </a:lnTo>
                <a:lnTo>
                  <a:pt x="1200785" y="17147"/>
                </a:lnTo>
                <a:lnTo>
                  <a:pt x="1210627" y="13337"/>
                </a:lnTo>
                <a:lnTo>
                  <a:pt x="1221105" y="9844"/>
                </a:lnTo>
                <a:lnTo>
                  <a:pt x="1231583" y="6986"/>
                </a:lnTo>
                <a:lnTo>
                  <a:pt x="1242377" y="4128"/>
                </a:lnTo>
                <a:lnTo>
                  <a:pt x="1253173" y="2223"/>
                </a:lnTo>
                <a:lnTo>
                  <a:pt x="1264285" y="1270"/>
                </a:lnTo>
                <a:lnTo>
                  <a:pt x="1275397" y="0"/>
                </a:lnTo>
                <a:close/>
              </a:path>
            </a:pathLst>
          </a:custGeom>
          <a:solidFill>
            <a:schemeClr val="accent3">
              <a:lumMod val="75000"/>
            </a:schemeClr>
          </a:solidFill>
          <a:ln>
            <a:noFill/>
          </a:ln>
        </p:spPr>
        <p:txBody>
          <a:bodyPr anchor="ctr">
            <a:scene3d>
              <a:camera prst="orthographicFront"/>
              <a:lightRig rig="threePt" dir="t"/>
            </a:scene3d>
            <a:sp3d>
              <a:contourClr>
                <a:srgbClr val="FFFFFF"/>
              </a:contourClr>
            </a:sp3d>
          </a:bodyPr>
          <a:lstStyle/>
          <a:p>
            <a:pPr algn="ctr" fontAlgn="auto"/>
            <a:endParaRPr lang="zh-CN" altLang="en-US" sz="1800" noProof="1">
              <a:solidFill>
                <a:srgbClr val="FFFFFF"/>
              </a:solidFill>
              <a:latin typeface="微软雅黑" charset="-122"/>
              <a:ea typeface="微软雅黑" charset="-122"/>
              <a:cs typeface="微软雅黑" charset="-122"/>
              <a:sym typeface="Arial" panose="020B0604020202020204" pitchFamily="34" charset="0"/>
            </a:endParaRPr>
          </a:p>
        </p:txBody>
      </p:sp>
      <p:sp>
        <p:nvSpPr>
          <p:cNvPr id="18450" name="矩形 95"/>
          <p:cNvSpPr>
            <a:spLocks noChangeArrowheads="1"/>
          </p:cNvSpPr>
          <p:nvPr>
            <p:custDataLst>
              <p:tags r:id="rId18"/>
            </p:custDataLst>
          </p:nvPr>
        </p:nvSpPr>
        <p:spPr bwMode="auto">
          <a:xfrm>
            <a:off x="8512175" y="2635250"/>
            <a:ext cx="2051050" cy="3384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黑体" panose="02010609060101010101" charset="-122"/>
              </a:defRPr>
            </a:lvl1pPr>
            <a:lvl2pPr>
              <a:defRPr>
                <a:solidFill>
                  <a:schemeClr val="tx1"/>
                </a:solidFill>
                <a:latin typeface="Arial" panose="020B0604020202020204" pitchFamily="34" charset="0"/>
                <a:ea typeface="黑体" panose="02010609060101010101" charset="-122"/>
              </a:defRPr>
            </a:lvl2pPr>
            <a:lvl3pPr>
              <a:defRPr>
                <a:solidFill>
                  <a:schemeClr val="tx1"/>
                </a:solidFill>
                <a:latin typeface="Arial" panose="020B0604020202020204" pitchFamily="34" charset="0"/>
                <a:ea typeface="黑体" panose="02010609060101010101" charset="-122"/>
              </a:defRPr>
            </a:lvl3pPr>
            <a:lvl4pPr>
              <a:defRPr>
                <a:solidFill>
                  <a:schemeClr val="tx1"/>
                </a:solidFill>
                <a:latin typeface="Arial" panose="020B0604020202020204" pitchFamily="34" charset="0"/>
                <a:ea typeface="黑体" panose="02010609060101010101" charset="-122"/>
              </a:defRPr>
            </a:lvl4pPr>
            <a:lvl5pPr>
              <a:defRPr>
                <a:solidFill>
                  <a:schemeClr val="tx1"/>
                </a:solidFill>
                <a:latin typeface="Arial" panose="020B0604020202020204" pitchFamily="34" charset="0"/>
                <a:ea typeface="黑体" panose="02010609060101010101"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a:lnSpc>
                <a:spcPct val="120000"/>
              </a:lnSpc>
            </a:pPr>
            <a:r>
              <a:rPr lang="zh-CN" altLang="en-US" sz="1600">
                <a:solidFill>
                  <a:schemeClr val="tx1">
                    <a:lumMod val="75000"/>
                    <a:lumOff val="25000"/>
                  </a:schemeClr>
                </a:solidFill>
                <a:latin typeface="微软雅黑" charset="-122"/>
                <a:ea typeface="微软雅黑" charset="-122"/>
                <a:cs typeface="微软雅黑" charset="-122"/>
                <a:sym typeface="Arial" panose="020B0604020202020204" pitchFamily="34" charset="0"/>
              </a:rPr>
              <a:t>单位因业务移交其他单位办理所涉及的会计档案，应当由原单位保管，承接业务单位可查阅、复制与业务相关的会计档案。对其中未结清的会计事项所涉及的会计凭证，应当单独抽出，由业务承接单位保存，并按规定办理交接手续。</a:t>
            </a:r>
            <a:endParaRPr lang="zh-CN" altLang="en-US" sz="1600">
              <a:solidFill>
                <a:schemeClr val="tx1">
                  <a:lumMod val="75000"/>
                  <a:lumOff val="25000"/>
                </a:schemeClr>
              </a:solidFill>
              <a:latin typeface="微软雅黑" charset="-122"/>
              <a:ea typeface="微软雅黑" charset="-122"/>
              <a:cs typeface="微软雅黑" charset="-122"/>
              <a:sym typeface="Arial" panose="020B0604020202020204" pitchFamily="34" charset="0"/>
            </a:endParaRPr>
          </a:p>
        </p:txBody>
      </p:sp>
      <p:sp>
        <p:nvSpPr>
          <p:cNvPr id="105" name="文本框 104"/>
          <p:cNvSpPr txBox="1"/>
          <p:nvPr>
            <p:custDataLst>
              <p:tags r:id="rId19"/>
            </p:custDataLst>
          </p:nvPr>
        </p:nvSpPr>
        <p:spPr>
          <a:xfrm>
            <a:off x="8558530" y="1664653"/>
            <a:ext cx="1285875" cy="398780"/>
          </a:xfrm>
          <a:prstGeom prst="rect">
            <a:avLst/>
          </a:prstGeom>
          <a:noFill/>
        </p:spPr>
        <p:txBody>
          <a:bodyPr>
            <a:spAutoFit/>
          </a:bodyPr>
          <a:lstStyle/>
          <a:p>
            <a:pPr fontAlgn="auto"/>
            <a:r>
              <a:rPr lang="en-US" altLang="zh-CN" sz="2000" b="1" noProof="1">
                <a:solidFill>
                  <a:schemeClr val="accent4">
                    <a:lumMod val="75000"/>
                  </a:schemeClr>
                </a:solidFill>
                <a:latin typeface="微软雅黑" charset="-122"/>
                <a:ea typeface="微软雅黑" charset="-122"/>
                <a:cs typeface="微软雅黑" charset="-122"/>
                <a:sym typeface="Arial" panose="020B0604020202020204" pitchFamily="34" charset="0"/>
              </a:rPr>
              <a:t>其他情况</a:t>
            </a:r>
            <a:endParaRPr lang="en-US" altLang="zh-CN" sz="2000" b="1" noProof="1">
              <a:solidFill>
                <a:schemeClr val="accent4">
                  <a:lumMod val="75000"/>
                </a:schemeClr>
              </a:solidFill>
              <a:latin typeface="微软雅黑" charset="-122"/>
              <a:ea typeface="微软雅黑" charset="-122"/>
              <a:cs typeface="微软雅黑" charset="-122"/>
              <a:sym typeface="Arial" panose="020B0604020202020204" pitchFamily="34" charset="0"/>
            </a:endParaRPr>
          </a:p>
        </p:txBody>
      </p:sp>
      <p:sp>
        <p:nvSpPr>
          <p:cNvPr id="78" name="KSO_Shape"/>
          <p:cNvSpPr>
            <a:spLocks noChangeArrowheads="1"/>
          </p:cNvSpPr>
          <p:nvPr>
            <p:custDataLst>
              <p:tags r:id="rId20"/>
            </p:custDataLst>
          </p:nvPr>
        </p:nvSpPr>
        <p:spPr bwMode="auto">
          <a:xfrm>
            <a:off x="9977438" y="1673225"/>
            <a:ext cx="495300" cy="390525"/>
          </a:xfrm>
          <a:custGeom>
            <a:avLst/>
            <a:gdLst>
              <a:gd name="T0" fmla="*/ 552105 w 2874963"/>
              <a:gd name="T1" fmla="*/ 1256550 h 2311400"/>
              <a:gd name="T2" fmla="*/ 814407 w 2874963"/>
              <a:gd name="T3" fmla="*/ 1166381 h 2311400"/>
              <a:gd name="T4" fmla="*/ 861857 w 2874963"/>
              <a:gd name="T5" fmla="*/ 1221938 h 2311400"/>
              <a:gd name="T6" fmla="*/ 529108 w 2874963"/>
              <a:gd name="T7" fmla="*/ 1452571 h 2311400"/>
              <a:gd name="T8" fmla="*/ 122756 w 2874963"/>
              <a:gd name="T9" fmla="*/ 1358877 h 2311400"/>
              <a:gd name="T10" fmla="*/ 175912 w 2874963"/>
              <a:gd name="T11" fmla="*/ 1192357 h 2311400"/>
              <a:gd name="T12" fmla="*/ 277118 w 2874963"/>
              <a:gd name="T13" fmla="*/ 1128994 h 2311400"/>
              <a:gd name="T14" fmla="*/ 305052 w 2874963"/>
              <a:gd name="T15" fmla="*/ 1242809 h 2311400"/>
              <a:gd name="T16" fmla="*/ 994050 w 2874963"/>
              <a:gd name="T17" fmla="*/ 853464 h 2311400"/>
              <a:gd name="T18" fmla="*/ 644668 w 2874963"/>
              <a:gd name="T19" fmla="*/ 666225 h 2311400"/>
              <a:gd name="T20" fmla="*/ 675774 w 2874963"/>
              <a:gd name="T21" fmla="*/ 776137 h 2311400"/>
              <a:gd name="T22" fmla="*/ 719353 w 2874963"/>
              <a:gd name="T23" fmla="*/ 821032 h 2311400"/>
              <a:gd name="T24" fmla="*/ 694258 w 2874963"/>
              <a:gd name="T25" fmla="*/ 885897 h 2311400"/>
              <a:gd name="T26" fmla="*/ 639408 w 2874963"/>
              <a:gd name="T27" fmla="*/ 997010 h 2311400"/>
              <a:gd name="T28" fmla="*/ 561868 w 2874963"/>
              <a:gd name="T29" fmla="*/ 1068783 h 2311400"/>
              <a:gd name="T30" fmla="*/ 506117 w 2874963"/>
              <a:gd name="T31" fmla="*/ 1079143 h 2311400"/>
              <a:gd name="T32" fmla="*/ 449013 w 2874963"/>
              <a:gd name="T33" fmla="*/ 1059924 h 2311400"/>
              <a:gd name="T34" fmla="*/ 372374 w 2874963"/>
              <a:gd name="T35" fmla="*/ 966830 h 2311400"/>
              <a:gd name="T36" fmla="*/ 317074 w 2874963"/>
              <a:gd name="T37" fmla="*/ 867429 h 2311400"/>
              <a:gd name="T38" fmla="*/ 315722 w 2874963"/>
              <a:gd name="T39" fmla="*/ 807819 h 2311400"/>
              <a:gd name="T40" fmla="*/ 360804 w 2874963"/>
              <a:gd name="T41" fmla="*/ 726436 h 2311400"/>
              <a:gd name="T42" fmla="*/ 420311 w 2874963"/>
              <a:gd name="T43" fmla="*/ 688148 h 2311400"/>
              <a:gd name="T44" fmla="*/ 541281 w 2874963"/>
              <a:gd name="T45" fmla="*/ 679889 h 2311400"/>
              <a:gd name="T46" fmla="*/ 615816 w 2874963"/>
              <a:gd name="T47" fmla="*/ 642201 h 2311400"/>
              <a:gd name="T48" fmla="*/ 607328 w 2874963"/>
              <a:gd name="T49" fmla="*/ 550770 h 2311400"/>
              <a:gd name="T50" fmla="*/ 652075 w 2874963"/>
              <a:gd name="T51" fmla="*/ 576010 h 2311400"/>
              <a:gd name="T52" fmla="*/ 690816 w 2874963"/>
              <a:gd name="T53" fmla="*/ 613419 h 2311400"/>
              <a:gd name="T54" fmla="*/ 708834 w 2874963"/>
              <a:gd name="T55" fmla="*/ 715281 h 2311400"/>
              <a:gd name="T56" fmla="*/ 684809 w 2874963"/>
              <a:gd name="T57" fmla="*/ 784841 h 2311400"/>
              <a:gd name="T58" fmla="*/ 653727 w 2874963"/>
              <a:gd name="T59" fmla="*/ 664651 h 2311400"/>
              <a:gd name="T60" fmla="*/ 590811 w 2874963"/>
              <a:gd name="T61" fmla="*/ 648726 h 2311400"/>
              <a:gd name="T62" fmla="*/ 495911 w 2874963"/>
              <a:gd name="T63" fmla="*/ 681177 h 2311400"/>
              <a:gd name="T64" fmla="*/ 382693 w 2874963"/>
              <a:gd name="T65" fmla="*/ 672613 h 2311400"/>
              <a:gd name="T66" fmla="*/ 342000 w 2874963"/>
              <a:gd name="T67" fmla="*/ 784841 h 2311400"/>
              <a:gd name="T68" fmla="*/ 316624 w 2874963"/>
              <a:gd name="T69" fmla="*/ 733159 h 2311400"/>
              <a:gd name="T70" fmla="*/ 334342 w 2874963"/>
              <a:gd name="T71" fmla="*/ 634002 h 2311400"/>
              <a:gd name="T72" fmla="*/ 392753 w 2874963"/>
              <a:gd name="T73" fmla="*/ 561737 h 2311400"/>
              <a:gd name="T74" fmla="*/ 513330 w 2874963"/>
              <a:gd name="T75" fmla="*/ 530788 h 2311400"/>
              <a:gd name="T76" fmla="*/ 816493 w 2874963"/>
              <a:gd name="T77" fmla="*/ 367350 h 2311400"/>
              <a:gd name="T78" fmla="*/ 816493 w 2874963"/>
              <a:gd name="T79" fmla="*/ 418842 h 2311400"/>
              <a:gd name="T80" fmla="*/ 1079641 w 2874963"/>
              <a:gd name="T81" fmla="*/ 426048 h 2311400"/>
              <a:gd name="T82" fmla="*/ 1093467 w 2874963"/>
              <a:gd name="T83" fmla="*/ 377108 h 2311400"/>
              <a:gd name="T84" fmla="*/ 1049584 w 2874963"/>
              <a:gd name="T85" fmla="*/ 364048 h 2311400"/>
              <a:gd name="T86" fmla="*/ 1023434 w 2874963"/>
              <a:gd name="T87" fmla="*/ 392871 h 2311400"/>
              <a:gd name="T88" fmla="*/ 856619 w 2874963"/>
              <a:gd name="T89" fmla="*/ 372605 h 2311400"/>
              <a:gd name="T90" fmla="*/ 927854 w 2874963"/>
              <a:gd name="T91" fmla="*/ 64403 h 2311400"/>
              <a:gd name="T92" fmla="*/ 904258 w 2874963"/>
              <a:gd name="T93" fmla="*/ 91875 h 2311400"/>
              <a:gd name="T94" fmla="*/ 905010 w 2874963"/>
              <a:gd name="T95" fmla="*/ 129406 h 2311400"/>
              <a:gd name="T96" fmla="*/ 930108 w 2874963"/>
              <a:gd name="T97" fmla="*/ 155677 h 2311400"/>
              <a:gd name="T98" fmla="*/ 967829 w 2874963"/>
              <a:gd name="T99" fmla="*/ 158379 h 2311400"/>
              <a:gd name="T100" fmla="*/ 996233 w 2874963"/>
              <a:gd name="T101" fmla="*/ 136162 h 2311400"/>
              <a:gd name="T102" fmla="*/ 1002845 w 2874963"/>
              <a:gd name="T103" fmla="*/ 99081 h 2311400"/>
              <a:gd name="T104" fmla="*/ 983158 w 2874963"/>
              <a:gd name="T105" fmla="*/ 68306 h 2311400"/>
              <a:gd name="T106" fmla="*/ 881566 w 2874963"/>
              <a:gd name="T107" fmla="*/ 0 h 2311400"/>
              <a:gd name="T108" fmla="*/ 1048381 w 2874963"/>
              <a:gd name="T109" fmla="*/ 20417 h 2311400"/>
              <a:gd name="T110" fmla="*/ 1859163 w 2874963"/>
              <a:gd name="T111" fmla="*/ 308953 h 2311400"/>
              <a:gd name="T112" fmla="*/ 1899590 w 2874963"/>
              <a:gd name="T113" fmla="*/ 355791 h 2311400"/>
              <a:gd name="T114" fmla="*/ 2705 w 2874963"/>
              <a:gd name="T115" fmla="*/ 364048 h 2311400"/>
              <a:gd name="T116" fmla="*/ 38623 w 2874963"/>
              <a:gd name="T117" fmla="*/ 313456 h 2311400"/>
              <a:gd name="T118" fmla="*/ 855416 w 2874963"/>
              <a:gd name="T119" fmla="*/ 26121 h 23114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874963" h="2311400">
                <a:moveTo>
                  <a:pt x="1500188" y="1927225"/>
                </a:moveTo>
                <a:lnTo>
                  <a:pt x="2676526" y="1927225"/>
                </a:lnTo>
                <a:lnTo>
                  <a:pt x="2676526" y="1949450"/>
                </a:lnTo>
                <a:lnTo>
                  <a:pt x="1500188" y="1949450"/>
                </a:lnTo>
                <a:lnTo>
                  <a:pt x="1500188" y="1927225"/>
                </a:lnTo>
                <a:close/>
                <a:moveTo>
                  <a:pt x="1500188" y="1706563"/>
                </a:moveTo>
                <a:lnTo>
                  <a:pt x="2676526" y="1706563"/>
                </a:lnTo>
                <a:lnTo>
                  <a:pt x="2676526" y="1728788"/>
                </a:lnTo>
                <a:lnTo>
                  <a:pt x="1500188" y="1728788"/>
                </a:lnTo>
                <a:lnTo>
                  <a:pt x="1500188" y="1706563"/>
                </a:lnTo>
                <a:close/>
                <a:moveTo>
                  <a:pt x="741023" y="1676400"/>
                </a:moveTo>
                <a:lnTo>
                  <a:pt x="803616" y="1676400"/>
                </a:lnTo>
                <a:lnTo>
                  <a:pt x="835026" y="1736633"/>
                </a:lnTo>
                <a:lnTo>
                  <a:pt x="813107" y="1759278"/>
                </a:lnTo>
                <a:lnTo>
                  <a:pt x="833218" y="1897860"/>
                </a:lnTo>
                <a:lnTo>
                  <a:pt x="772432" y="2124075"/>
                </a:lnTo>
                <a:lnTo>
                  <a:pt x="711647" y="1897860"/>
                </a:lnTo>
                <a:lnTo>
                  <a:pt x="731532" y="1759278"/>
                </a:lnTo>
                <a:lnTo>
                  <a:pt x="709613" y="1736633"/>
                </a:lnTo>
                <a:lnTo>
                  <a:pt x="741023" y="1676400"/>
                </a:lnTo>
                <a:close/>
                <a:moveTo>
                  <a:pt x="1033510" y="1660525"/>
                </a:moveTo>
                <a:lnTo>
                  <a:pt x="1069768" y="1677761"/>
                </a:lnTo>
                <a:lnTo>
                  <a:pt x="1107612" y="1695904"/>
                </a:lnTo>
                <a:lnTo>
                  <a:pt x="1126421" y="1705202"/>
                </a:lnTo>
                <a:lnTo>
                  <a:pt x="1145003" y="1714727"/>
                </a:lnTo>
                <a:lnTo>
                  <a:pt x="1163585" y="1724252"/>
                </a:lnTo>
                <a:lnTo>
                  <a:pt x="1181261" y="1734004"/>
                </a:lnTo>
                <a:lnTo>
                  <a:pt x="1198257" y="1743302"/>
                </a:lnTo>
                <a:lnTo>
                  <a:pt x="1214346" y="1752600"/>
                </a:lnTo>
                <a:lnTo>
                  <a:pt x="1229076" y="1761671"/>
                </a:lnTo>
                <a:lnTo>
                  <a:pt x="1242673" y="1770289"/>
                </a:lnTo>
                <a:lnTo>
                  <a:pt x="1248792" y="1774598"/>
                </a:lnTo>
                <a:lnTo>
                  <a:pt x="1254683" y="1778680"/>
                </a:lnTo>
                <a:lnTo>
                  <a:pt x="1259896" y="1782762"/>
                </a:lnTo>
                <a:lnTo>
                  <a:pt x="1264881" y="1786618"/>
                </a:lnTo>
                <a:lnTo>
                  <a:pt x="1269187" y="1790473"/>
                </a:lnTo>
                <a:lnTo>
                  <a:pt x="1273039" y="1794102"/>
                </a:lnTo>
                <a:lnTo>
                  <a:pt x="1276438" y="1797504"/>
                </a:lnTo>
                <a:lnTo>
                  <a:pt x="1278931" y="1800905"/>
                </a:lnTo>
                <a:lnTo>
                  <a:pt x="1281197" y="1803627"/>
                </a:lnTo>
                <a:lnTo>
                  <a:pt x="1283237" y="1807029"/>
                </a:lnTo>
                <a:lnTo>
                  <a:pt x="1287542" y="1814739"/>
                </a:lnTo>
                <a:lnTo>
                  <a:pt x="1291621" y="1823811"/>
                </a:lnTo>
                <a:lnTo>
                  <a:pt x="1296380" y="1834016"/>
                </a:lnTo>
                <a:lnTo>
                  <a:pt x="1300686" y="1845582"/>
                </a:lnTo>
                <a:lnTo>
                  <a:pt x="1305445" y="1858282"/>
                </a:lnTo>
                <a:lnTo>
                  <a:pt x="1310203" y="1871889"/>
                </a:lnTo>
                <a:lnTo>
                  <a:pt x="1314736" y="1886404"/>
                </a:lnTo>
                <a:lnTo>
                  <a:pt x="1319495" y="1901371"/>
                </a:lnTo>
                <a:lnTo>
                  <a:pt x="1324027" y="1917246"/>
                </a:lnTo>
                <a:lnTo>
                  <a:pt x="1333318" y="1950130"/>
                </a:lnTo>
                <a:lnTo>
                  <a:pt x="1342382" y="1984375"/>
                </a:lnTo>
                <a:lnTo>
                  <a:pt x="1350994" y="2018620"/>
                </a:lnTo>
                <a:lnTo>
                  <a:pt x="1359378" y="2052411"/>
                </a:lnTo>
                <a:lnTo>
                  <a:pt x="1366857" y="2084388"/>
                </a:lnTo>
                <a:lnTo>
                  <a:pt x="1373655" y="2114097"/>
                </a:lnTo>
                <a:lnTo>
                  <a:pt x="1379320" y="2140404"/>
                </a:lnTo>
                <a:lnTo>
                  <a:pt x="1387478" y="2179184"/>
                </a:lnTo>
                <a:lnTo>
                  <a:pt x="1390651" y="2193925"/>
                </a:lnTo>
                <a:lnTo>
                  <a:pt x="798513" y="2193925"/>
                </a:lnTo>
                <a:lnTo>
                  <a:pt x="1111918" y="1875064"/>
                </a:lnTo>
                <a:lnTo>
                  <a:pt x="1011755" y="1800905"/>
                </a:lnTo>
                <a:lnTo>
                  <a:pt x="1094922" y="1766661"/>
                </a:lnTo>
                <a:lnTo>
                  <a:pt x="1033510" y="1660525"/>
                </a:lnTo>
                <a:close/>
                <a:moveTo>
                  <a:pt x="511355" y="1660525"/>
                </a:moveTo>
                <a:lnTo>
                  <a:pt x="449944" y="1766661"/>
                </a:lnTo>
                <a:lnTo>
                  <a:pt x="532657" y="1800905"/>
                </a:lnTo>
                <a:lnTo>
                  <a:pt x="432494" y="1875064"/>
                </a:lnTo>
                <a:lnTo>
                  <a:pt x="746126" y="2193925"/>
                </a:lnTo>
                <a:lnTo>
                  <a:pt x="153988" y="2193925"/>
                </a:lnTo>
                <a:lnTo>
                  <a:pt x="157160" y="2179184"/>
                </a:lnTo>
                <a:lnTo>
                  <a:pt x="165318" y="2140404"/>
                </a:lnTo>
                <a:lnTo>
                  <a:pt x="171210" y="2114097"/>
                </a:lnTo>
                <a:lnTo>
                  <a:pt x="177782" y="2084388"/>
                </a:lnTo>
                <a:lnTo>
                  <a:pt x="185260" y="2052411"/>
                </a:lnTo>
                <a:lnTo>
                  <a:pt x="193418" y="2018620"/>
                </a:lnTo>
                <a:lnTo>
                  <a:pt x="202256" y="1984375"/>
                </a:lnTo>
                <a:lnTo>
                  <a:pt x="211321" y="1950130"/>
                </a:lnTo>
                <a:lnTo>
                  <a:pt x="220385" y="1917246"/>
                </a:lnTo>
                <a:lnTo>
                  <a:pt x="224918" y="1901371"/>
                </a:lnTo>
                <a:lnTo>
                  <a:pt x="229676" y="1886404"/>
                </a:lnTo>
                <a:lnTo>
                  <a:pt x="234209" y="1871889"/>
                </a:lnTo>
                <a:lnTo>
                  <a:pt x="238967" y="1858282"/>
                </a:lnTo>
                <a:lnTo>
                  <a:pt x="243726" y="1845582"/>
                </a:lnTo>
                <a:lnTo>
                  <a:pt x="248259" y="1834016"/>
                </a:lnTo>
                <a:lnTo>
                  <a:pt x="252791" y="1823811"/>
                </a:lnTo>
                <a:lnTo>
                  <a:pt x="257096" y="1814739"/>
                </a:lnTo>
                <a:lnTo>
                  <a:pt x="261175" y="1807029"/>
                </a:lnTo>
                <a:lnTo>
                  <a:pt x="263442" y="1803627"/>
                </a:lnTo>
                <a:lnTo>
                  <a:pt x="265481" y="1800905"/>
                </a:lnTo>
                <a:lnTo>
                  <a:pt x="268200" y="1797504"/>
                </a:lnTo>
                <a:lnTo>
                  <a:pt x="271600" y="1794102"/>
                </a:lnTo>
                <a:lnTo>
                  <a:pt x="275452" y="1790473"/>
                </a:lnTo>
                <a:lnTo>
                  <a:pt x="279984" y="1786618"/>
                </a:lnTo>
                <a:lnTo>
                  <a:pt x="284517" y="1782762"/>
                </a:lnTo>
                <a:lnTo>
                  <a:pt x="289955" y="1778680"/>
                </a:lnTo>
                <a:lnTo>
                  <a:pt x="295621" y="1774598"/>
                </a:lnTo>
                <a:lnTo>
                  <a:pt x="301966" y="1770289"/>
                </a:lnTo>
                <a:lnTo>
                  <a:pt x="315336" y="1761671"/>
                </a:lnTo>
                <a:lnTo>
                  <a:pt x="330066" y="1752600"/>
                </a:lnTo>
                <a:lnTo>
                  <a:pt x="346155" y="1743302"/>
                </a:lnTo>
                <a:lnTo>
                  <a:pt x="363378" y="1734004"/>
                </a:lnTo>
                <a:lnTo>
                  <a:pt x="381053" y="1724252"/>
                </a:lnTo>
                <a:lnTo>
                  <a:pt x="399409" y="1714727"/>
                </a:lnTo>
                <a:lnTo>
                  <a:pt x="418218" y="1705202"/>
                </a:lnTo>
                <a:lnTo>
                  <a:pt x="437253" y="1695904"/>
                </a:lnTo>
                <a:lnTo>
                  <a:pt x="475098" y="1677761"/>
                </a:lnTo>
                <a:lnTo>
                  <a:pt x="511355" y="1660525"/>
                </a:lnTo>
                <a:close/>
                <a:moveTo>
                  <a:pt x="929254" y="1614488"/>
                </a:moveTo>
                <a:lnTo>
                  <a:pt x="950557" y="1623559"/>
                </a:lnTo>
                <a:lnTo>
                  <a:pt x="974579" y="1633992"/>
                </a:lnTo>
                <a:lnTo>
                  <a:pt x="1004946" y="1647599"/>
                </a:lnTo>
                <a:lnTo>
                  <a:pt x="1068853" y="1757817"/>
                </a:lnTo>
                <a:lnTo>
                  <a:pt x="975258" y="1796370"/>
                </a:lnTo>
                <a:lnTo>
                  <a:pt x="1084263" y="1877106"/>
                </a:lnTo>
                <a:lnTo>
                  <a:pt x="773113" y="2193926"/>
                </a:lnTo>
                <a:lnTo>
                  <a:pt x="929254" y="1614488"/>
                </a:lnTo>
                <a:close/>
                <a:moveTo>
                  <a:pt x="615947" y="1614488"/>
                </a:moveTo>
                <a:lnTo>
                  <a:pt x="773113" y="2193926"/>
                </a:lnTo>
                <a:lnTo>
                  <a:pt x="460375" y="1877106"/>
                </a:lnTo>
                <a:lnTo>
                  <a:pt x="569936" y="1796370"/>
                </a:lnTo>
                <a:lnTo>
                  <a:pt x="475636" y="1757817"/>
                </a:lnTo>
                <a:lnTo>
                  <a:pt x="539869" y="1647599"/>
                </a:lnTo>
                <a:lnTo>
                  <a:pt x="570619" y="1633992"/>
                </a:lnTo>
                <a:lnTo>
                  <a:pt x="594536" y="1623559"/>
                </a:lnTo>
                <a:lnTo>
                  <a:pt x="615947" y="1614488"/>
                </a:lnTo>
                <a:close/>
                <a:moveTo>
                  <a:pt x="1500188" y="1487488"/>
                </a:moveTo>
                <a:lnTo>
                  <a:pt x="2676526" y="1487488"/>
                </a:lnTo>
                <a:lnTo>
                  <a:pt x="2676526" y="1509713"/>
                </a:lnTo>
                <a:lnTo>
                  <a:pt x="1500188" y="1509713"/>
                </a:lnTo>
                <a:lnTo>
                  <a:pt x="1500188" y="1487488"/>
                </a:lnTo>
                <a:close/>
                <a:moveTo>
                  <a:pt x="1500188" y="1266825"/>
                </a:moveTo>
                <a:lnTo>
                  <a:pt x="2676526" y="1266825"/>
                </a:lnTo>
                <a:lnTo>
                  <a:pt x="2676526" y="1289050"/>
                </a:lnTo>
                <a:lnTo>
                  <a:pt x="1500188" y="1289050"/>
                </a:lnTo>
                <a:lnTo>
                  <a:pt x="1500188" y="1266825"/>
                </a:lnTo>
                <a:close/>
                <a:moveTo>
                  <a:pt x="1500188" y="1047750"/>
                </a:moveTo>
                <a:lnTo>
                  <a:pt x="2676526" y="1047750"/>
                </a:lnTo>
                <a:lnTo>
                  <a:pt x="2676526" y="1068388"/>
                </a:lnTo>
                <a:lnTo>
                  <a:pt x="1500188" y="1068388"/>
                </a:lnTo>
                <a:lnTo>
                  <a:pt x="1500188" y="1047750"/>
                </a:lnTo>
                <a:close/>
                <a:moveTo>
                  <a:pt x="929369" y="969963"/>
                </a:moveTo>
                <a:lnTo>
                  <a:pt x="936399" y="973819"/>
                </a:lnTo>
                <a:lnTo>
                  <a:pt x="942522" y="977674"/>
                </a:lnTo>
                <a:lnTo>
                  <a:pt x="948872" y="981756"/>
                </a:lnTo>
                <a:lnTo>
                  <a:pt x="954315" y="986519"/>
                </a:lnTo>
                <a:lnTo>
                  <a:pt x="959531" y="991281"/>
                </a:lnTo>
                <a:lnTo>
                  <a:pt x="964294" y="995817"/>
                </a:lnTo>
                <a:lnTo>
                  <a:pt x="968829" y="1001033"/>
                </a:lnTo>
                <a:lnTo>
                  <a:pt x="972911" y="1006249"/>
                </a:lnTo>
                <a:lnTo>
                  <a:pt x="976767" y="1011919"/>
                </a:lnTo>
                <a:lnTo>
                  <a:pt x="980395" y="1017588"/>
                </a:lnTo>
                <a:lnTo>
                  <a:pt x="983797" y="1023485"/>
                </a:lnTo>
                <a:lnTo>
                  <a:pt x="986745" y="1029835"/>
                </a:lnTo>
                <a:lnTo>
                  <a:pt x="989467" y="1035958"/>
                </a:lnTo>
                <a:lnTo>
                  <a:pt x="992188" y="1042535"/>
                </a:lnTo>
                <a:lnTo>
                  <a:pt x="994683" y="1049338"/>
                </a:lnTo>
                <a:lnTo>
                  <a:pt x="996724" y="1056368"/>
                </a:lnTo>
                <a:lnTo>
                  <a:pt x="998765" y="1063172"/>
                </a:lnTo>
                <a:lnTo>
                  <a:pt x="1001033" y="1070883"/>
                </a:lnTo>
                <a:lnTo>
                  <a:pt x="1004208" y="1085850"/>
                </a:lnTo>
                <a:lnTo>
                  <a:pt x="1007383" y="1101725"/>
                </a:lnTo>
                <a:lnTo>
                  <a:pt x="1010558" y="1118508"/>
                </a:lnTo>
                <a:lnTo>
                  <a:pt x="1016454" y="1153433"/>
                </a:lnTo>
                <a:lnTo>
                  <a:pt x="1019856" y="1172256"/>
                </a:lnTo>
                <a:lnTo>
                  <a:pt x="1023712" y="1191306"/>
                </a:lnTo>
                <a:lnTo>
                  <a:pt x="1029608" y="1192667"/>
                </a:lnTo>
                <a:lnTo>
                  <a:pt x="1035958" y="1194254"/>
                </a:lnTo>
                <a:lnTo>
                  <a:pt x="1041628" y="1196295"/>
                </a:lnTo>
                <a:lnTo>
                  <a:pt x="1047297" y="1198790"/>
                </a:lnTo>
                <a:lnTo>
                  <a:pt x="1052513" y="1201511"/>
                </a:lnTo>
                <a:lnTo>
                  <a:pt x="1057729" y="1204459"/>
                </a:lnTo>
                <a:lnTo>
                  <a:pt x="1062492" y="1208088"/>
                </a:lnTo>
                <a:lnTo>
                  <a:pt x="1066801" y="1211943"/>
                </a:lnTo>
                <a:lnTo>
                  <a:pt x="1070883" y="1216025"/>
                </a:lnTo>
                <a:lnTo>
                  <a:pt x="1074738" y="1220108"/>
                </a:lnTo>
                <a:lnTo>
                  <a:pt x="1078140" y="1224870"/>
                </a:lnTo>
                <a:lnTo>
                  <a:pt x="1081088" y="1229633"/>
                </a:lnTo>
                <a:lnTo>
                  <a:pt x="1083583" y="1234849"/>
                </a:lnTo>
                <a:lnTo>
                  <a:pt x="1085624" y="1240065"/>
                </a:lnTo>
                <a:lnTo>
                  <a:pt x="1087212" y="1245734"/>
                </a:lnTo>
                <a:lnTo>
                  <a:pt x="1088345" y="1251404"/>
                </a:lnTo>
                <a:lnTo>
                  <a:pt x="1089026" y="1257527"/>
                </a:lnTo>
                <a:lnTo>
                  <a:pt x="1089026" y="1263424"/>
                </a:lnTo>
                <a:lnTo>
                  <a:pt x="1088572" y="1270000"/>
                </a:lnTo>
                <a:lnTo>
                  <a:pt x="1087438" y="1276124"/>
                </a:lnTo>
                <a:lnTo>
                  <a:pt x="1085624" y="1282927"/>
                </a:lnTo>
                <a:lnTo>
                  <a:pt x="1083356" y="1289277"/>
                </a:lnTo>
                <a:lnTo>
                  <a:pt x="1080635" y="1296081"/>
                </a:lnTo>
                <a:lnTo>
                  <a:pt x="1077006" y="1303111"/>
                </a:lnTo>
                <a:lnTo>
                  <a:pt x="1072470" y="1310141"/>
                </a:lnTo>
                <a:lnTo>
                  <a:pt x="1067481" y="1317172"/>
                </a:lnTo>
                <a:lnTo>
                  <a:pt x="1061585" y="1324202"/>
                </a:lnTo>
                <a:lnTo>
                  <a:pt x="1055235" y="1331006"/>
                </a:lnTo>
                <a:lnTo>
                  <a:pt x="1047751" y="1338036"/>
                </a:lnTo>
                <a:lnTo>
                  <a:pt x="1039587" y="1345293"/>
                </a:lnTo>
                <a:lnTo>
                  <a:pt x="1030742" y="1352324"/>
                </a:lnTo>
                <a:lnTo>
                  <a:pt x="1020990" y="1359354"/>
                </a:lnTo>
                <a:lnTo>
                  <a:pt x="1018269" y="1372281"/>
                </a:lnTo>
                <a:lnTo>
                  <a:pt x="1015094" y="1385208"/>
                </a:lnTo>
                <a:lnTo>
                  <a:pt x="1011919" y="1398361"/>
                </a:lnTo>
                <a:lnTo>
                  <a:pt x="1007836" y="1411061"/>
                </a:lnTo>
                <a:lnTo>
                  <a:pt x="1003754" y="1423761"/>
                </a:lnTo>
                <a:lnTo>
                  <a:pt x="999445" y="1436008"/>
                </a:lnTo>
                <a:lnTo>
                  <a:pt x="994456" y="1448254"/>
                </a:lnTo>
                <a:lnTo>
                  <a:pt x="989240" y="1460274"/>
                </a:lnTo>
                <a:lnTo>
                  <a:pt x="983570" y="1472066"/>
                </a:lnTo>
                <a:lnTo>
                  <a:pt x="977901" y="1483633"/>
                </a:lnTo>
                <a:lnTo>
                  <a:pt x="971551" y="1494745"/>
                </a:lnTo>
                <a:lnTo>
                  <a:pt x="964974" y="1505858"/>
                </a:lnTo>
                <a:lnTo>
                  <a:pt x="958170" y="1516516"/>
                </a:lnTo>
                <a:lnTo>
                  <a:pt x="950913" y="1526722"/>
                </a:lnTo>
                <a:lnTo>
                  <a:pt x="943429" y="1536700"/>
                </a:lnTo>
                <a:lnTo>
                  <a:pt x="935492" y="1546225"/>
                </a:lnTo>
                <a:lnTo>
                  <a:pt x="927554" y="1555297"/>
                </a:lnTo>
                <a:lnTo>
                  <a:pt x="919163" y="1564141"/>
                </a:lnTo>
                <a:lnTo>
                  <a:pt x="910772" y="1572533"/>
                </a:lnTo>
                <a:lnTo>
                  <a:pt x="901701" y="1580243"/>
                </a:lnTo>
                <a:lnTo>
                  <a:pt x="892629" y="1587500"/>
                </a:lnTo>
                <a:lnTo>
                  <a:pt x="883331" y="1594531"/>
                </a:lnTo>
                <a:lnTo>
                  <a:pt x="873352" y="1600881"/>
                </a:lnTo>
                <a:lnTo>
                  <a:pt x="863601" y="1606550"/>
                </a:lnTo>
                <a:lnTo>
                  <a:pt x="858385" y="1609272"/>
                </a:lnTo>
                <a:lnTo>
                  <a:pt x="853169" y="1611766"/>
                </a:lnTo>
                <a:lnTo>
                  <a:pt x="847952" y="1614261"/>
                </a:lnTo>
                <a:lnTo>
                  <a:pt x="842736" y="1616302"/>
                </a:lnTo>
                <a:lnTo>
                  <a:pt x="837520" y="1618343"/>
                </a:lnTo>
                <a:lnTo>
                  <a:pt x="832077" y="1620384"/>
                </a:lnTo>
                <a:lnTo>
                  <a:pt x="826635" y="1621972"/>
                </a:lnTo>
                <a:lnTo>
                  <a:pt x="821192" y="1623786"/>
                </a:lnTo>
                <a:lnTo>
                  <a:pt x="815749" y="1625147"/>
                </a:lnTo>
                <a:lnTo>
                  <a:pt x="810079" y="1626508"/>
                </a:lnTo>
                <a:lnTo>
                  <a:pt x="804410" y="1627415"/>
                </a:lnTo>
                <a:lnTo>
                  <a:pt x="798740" y="1628549"/>
                </a:lnTo>
                <a:lnTo>
                  <a:pt x="793070" y="1629229"/>
                </a:lnTo>
                <a:lnTo>
                  <a:pt x="787401" y="1629909"/>
                </a:lnTo>
                <a:lnTo>
                  <a:pt x="781277" y="1630363"/>
                </a:lnTo>
                <a:lnTo>
                  <a:pt x="775381" y="1630363"/>
                </a:lnTo>
                <a:lnTo>
                  <a:pt x="769711" y="1630363"/>
                </a:lnTo>
                <a:lnTo>
                  <a:pt x="763815" y="1629909"/>
                </a:lnTo>
                <a:lnTo>
                  <a:pt x="757918" y="1629229"/>
                </a:lnTo>
                <a:lnTo>
                  <a:pt x="752249" y="1628549"/>
                </a:lnTo>
                <a:lnTo>
                  <a:pt x="746579" y="1627415"/>
                </a:lnTo>
                <a:lnTo>
                  <a:pt x="740910" y="1626508"/>
                </a:lnTo>
                <a:lnTo>
                  <a:pt x="735240" y="1625147"/>
                </a:lnTo>
                <a:lnTo>
                  <a:pt x="729797" y="1623786"/>
                </a:lnTo>
                <a:lnTo>
                  <a:pt x="724354" y="1621972"/>
                </a:lnTo>
                <a:lnTo>
                  <a:pt x="718911" y="1620384"/>
                </a:lnTo>
                <a:lnTo>
                  <a:pt x="713468" y="1618343"/>
                </a:lnTo>
                <a:lnTo>
                  <a:pt x="708252" y="1616302"/>
                </a:lnTo>
                <a:lnTo>
                  <a:pt x="703036" y="1614261"/>
                </a:lnTo>
                <a:lnTo>
                  <a:pt x="697820" y="1611766"/>
                </a:lnTo>
                <a:lnTo>
                  <a:pt x="692604" y="1609272"/>
                </a:lnTo>
                <a:lnTo>
                  <a:pt x="687388" y="1606550"/>
                </a:lnTo>
                <a:lnTo>
                  <a:pt x="677636" y="1600881"/>
                </a:lnTo>
                <a:lnTo>
                  <a:pt x="668111" y="1594531"/>
                </a:lnTo>
                <a:lnTo>
                  <a:pt x="658359" y="1587500"/>
                </a:lnTo>
                <a:lnTo>
                  <a:pt x="649288" y="1580243"/>
                </a:lnTo>
                <a:lnTo>
                  <a:pt x="640217" y="1572533"/>
                </a:lnTo>
                <a:lnTo>
                  <a:pt x="631826" y="1564141"/>
                </a:lnTo>
                <a:lnTo>
                  <a:pt x="623434" y="1555297"/>
                </a:lnTo>
                <a:lnTo>
                  <a:pt x="615497" y="1546225"/>
                </a:lnTo>
                <a:lnTo>
                  <a:pt x="607559" y="1536700"/>
                </a:lnTo>
                <a:lnTo>
                  <a:pt x="600075" y="1526722"/>
                </a:lnTo>
                <a:lnTo>
                  <a:pt x="592818" y="1516516"/>
                </a:lnTo>
                <a:lnTo>
                  <a:pt x="586015" y="1505858"/>
                </a:lnTo>
                <a:lnTo>
                  <a:pt x="579665" y="1494745"/>
                </a:lnTo>
                <a:lnTo>
                  <a:pt x="573315" y="1483633"/>
                </a:lnTo>
                <a:lnTo>
                  <a:pt x="567418" y="1472066"/>
                </a:lnTo>
                <a:lnTo>
                  <a:pt x="561975" y="1460274"/>
                </a:lnTo>
                <a:lnTo>
                  <a:pt x="556533" y="1448254"/>
                </a:lnTo>
                <a:lnTo>
                  <a:pt x="551997" y="1436008"/>
                </a:lnTo>
                <a:lnTo>
                  <a:pt x="547234" y="1423761"/>
                </a:lnTo>
                <a:lnTo>
                  <a:pt x="543152" y="1411061"/>
                </a:lnTo>
                <a:lnTo>
                  <a:pt x="539524" y="1398361"/>
                </a:lnTo>
                <a:lnTo>
                  <a:pt x="535895" y="1385208"/>
                </a:lnTo>
                <a:lnTo>
                  <a:pt x="532947" y="1372281"/>
                </a:lnTo>
                <a:lnTo>
                  <a:pt x="529999" y="1359354"/>
                </a:lnTo>
                <a:lnTo>
                  <a:pt x="520247" y="1352324"/>
                </a:lnTo>
                <a:lnTo>
                  <a:pt x="511402" y="1345293"/>
                </a:lnTo>
                <a:lnTo>
                  <a:pt x="503238" y="1338036"/>
                </a:lnTo>
                <a:lnTo>
                  <a:pt x="495981" y="1331006"/>
                </a:lnTo>
                <a:lnTo>
                  <a:pt x="489404" y="1324202"/>
                </a:lnTo>
                <a:lnTo>
                  <a:pt x="483734" y="1317172"/>
                </a:lnTo>
                <a:lnTo>
                  <a:pt x="478518" y="1310141"/>
                </a:lnTo>
                <a:lnTo>
                  <a:pt x="474209" y="1303111"/>
                </a:lnTo>
                <a:lnTo>
                  <a:pt x="470581" y="1296081"/>
                </a:lnTo>
                <a:lnTo>
                  <a:pt x="467633" y="1289277"/>
                </a:lnTo>
                <a:lnTo>
                  <a:pt x="465365" y="1282927"/>
                </a:lnTo>
                <a:lnTo>
                  <a:pt x="463550" y="1276124"/>
                </a:lnTo>
                <a:lnTo>
                  <a:pt x="462416" y="1270000"/>
                </a:lnTo>
                <a:lnTo>
                  <a:pt x="461963" y="1263424"/>
                </a:lnTo>
                <a:lnTo>
                  <a:pt x="462190" y="1257527"/>
                </a:lnTo>
                <a:lnTo>
                  <a:pt x="462643" y="1251404"/>
                </a:lnTo>
                <a:lnTo>
                  <a:pt x="463777" y="1245734"/>
                </a:lnTo>
                <a:lnTo>
                  <a:pt x="465591" y="1240065"/>
                </a:lnTo>
                <a:lnTo>
                  <a:pt x="467633" y="1234849"/>
                </a:lnTo>
                <a:lnTo>
                  <a:pt x="469900" y="1229633"/>
                </a:lnTo>
                <a:lnTo>
                  <a:pt x="473075" y="1224870"/>
                </a:lnTo>
                <a:lnTo>
                  <a:pt x="476477" y="1220108"/>
                </a:lnTo>
                <a:lnTo>
                  <a:pt x="480106" y="1216025"/>
                </a:lnTo>
                <a:lnTo>
                  <a:pt x="484188" y="1211943"/>
                </a:lnTo>
                <a:lnTo>
                  <a:pt x="488724" y="1208088"/>
                </a:lnTo>
                <a:lnTo>
                  <a:pt x="493486" y="1204459"/>
                </a:lnTo>
                <a:lnTo>
                  <a:pt x="498475" y="1201511"/>
                </a:lnTo>
                <a:lnTo>
                  <a:pt x="503918" y="1198790"/>
                </a:lnTo>
                <a:lnTo>
                  <a:pt x="509361" y="1196295"/>
                </a:lnTo>
                <a:lnTo>
                  <a:pt x="515258" y="1194254"/>
                </a:lnTo>
                <a:lnTo>
                  <a:pt x="521381" y="1192667"/>
                </a:lnTo>
                <a:lnTo>
                  <a:pt x="527504" y="1191306"/>
                </a:lnTo>
                <a:lnTo>
                  <a:pt x="529999" y="1178606"/>
                </a:lnTo>
                <a:lnTo>
                  <a:pt x="532493" y="1166133"/>
                </a:lnTo>
                <a:lnTo>
                  <a:pt x="536575" y="1142093"/>
                </a:lnTo>
                <a:lnTo>
                  <a:pt x="540431" y="1118961"/>
                </a:lnTo>
                <a:lnTo>
                  <a:pt x="544513" y="1097190"/>
                </a:lnTo>
                <a:lnTo>
                  <a:pt x="546781" y="1086531"/>
                </a:lnTo>
                <a:lnTo>
                  <a:pt x="548822" y="1076552"/>
                </a:lnTo>
                <a:lnTo>
                  <a:pt x="551317" y="1066574"/>
                </a:lnTo>
                <a:lnTo>
                  <a:pt x="554038" y="1057275"/>
                </a:lnTo>
                <a:lnTo>
                  <a:pt x="556759" y="1048204"/>
                </a:lnTo>
                <a:lnTo>
                  <a:pt x="560161" y="1039360"/>
                </a:lnTo>
                <a:lnTo>
                  <a:pt x="563790" y="1030742"/>
                </a:lnTo>
                <a:lnTo>
                  <a:pt x="567645" y="1022804"/>
                </a:lnTo>
                <a:lnTo>
                  <a:pt x="575809" y="1025299"/>
                </a:lnTo>
                <a:lnTo>
                  <a:pt x="586695" y="1028701"/>
                </a:lnTo>
                <a:lnTo>
                  <a:pt x="600075" y="1032330"/>
                </a:lnTo>
                <a:lnTo>
                  <a:pt x="607786" y="1034144"/>
                </a:lnTo>
                <a:lnTo>
                  <a:pt x="615950" y="1035958"/>
                </a:lnTo>
                <a:lnTo>
                  <a:pt x="625022" y="1037772"/>
                </a:lnTo>
                <a:lnTo>
                  <a:pt x="634320" y="1039360"/>
                </a:lnTo>
                <a:lnTo>
                  <a:pt x="644072" y="1040947"/>
                </a:lnTo>
                <a:lnTo>
                  <a:pt x="654731" y="1042308"/>
                </a:lnTo>
                <a:lnTo>
                  <a:pt x="665617" y="1043215"/>
                </a:lnTo>
                <a:lnTo>
                  <a:pt x="676956" y="1044122"/>
                </a:lnTo>
                <a:lnTo>
                  <a:pt x="688749" y="1044576"/>
                </a:lnTo>
                <a:lnTo>
                  <a:pt x="700995" y="1044576"/>
                </a:lnTo>
                <a:lnTo>
                  <a:pt x="713468" y="1044576"/>
                </a:lnTo>
                <a:lnTo>
                  <a:pt x="726395" y="1043896"/>
                </a:lnTo>
                <a:lnTo>
                  <a:pt x="739549" y="1042762"/>
                </a:lnTo>
                <a:lnTo>
                  <a:pt x="753156" y="1041174"/>
                </a:lnTo>
                <a:lnTo>
                  <a:pt x="766763" y="1039133"/>
                </a:lnTo>
                <a:lnTo>
                  <a:pt x="780824" y="1036185"/>
                </a:lnTo>
                <a:lnTo>
                  <a:pt x="795111" y="1033010"/>
                </a:lnTo>
                <a:lnTo>
                  <a:pt x="809626" y="1028928"/>
                </a:lnTo>
                <a:lnTo>
                  <a:pt x="816883" y="1026887"/>
                </a:lnTo>
                <a:lnTo>
                  <a:pt x="824140" y="1024619"/>
                </a:lnTo>
                <a:lnTo>
                  <a:pt x="831624" y="1022124"/>
                </a:lnTo>
                <a:lnTo>
                  <a:pt x="838881" y="1019176"/>
                </a:lnTo>
                <a:lnTo>
                  <a:pt x="846365" y="1016228"/>
                </a:lnTo>
                <a:lnTo>
                  <a:pt x="853849" y="1013280"/>
                </a:lnTo>
                <a:lnTo>
                  <a:pt x="861560" y="1009878"/>
                </a:lnTo>
                <a:lnTo>
                  <a:pt x="869044" y="1006249"/>
                </a:lnTo>
                <a:lnTo>
                  <a:pt x="876527" y="1002621"/>
                </a:lnTo>
                <a:lnTo>
                  <a:pt x="884011" y="998538"/>
                </a:lnTo>
                <a:lnTo>
                  <a:pt x="891495" y="994230"/>
                </a:lnTo>
                <a:lnTo>
                  <a:pt x="898979" y="989921"/>
                </a:lnTo>
                <a:lnTo>
                  <a:pt x="906463" y="985158"/>
                </a:lnTo>
                <a:lnTo>
                  <a:pt x="914401" y="980622"/>
                </a:lnTo>
                <a:lnTo>
                  <a:pt x="921885" y="975406"/>
                </a:lnTo>
                <a:lnTo>
                  <a:pt x="929369" y="969963"/>
                </a:lnTo>
                <a:close/>
                <a:moveTo>
                  <a:pt x="774700" y="801688"/>
                </a:moveTo>
                <a:lnTo>
                  <a:pt x="790563" y="802369"/>
                </a:lnTo>
                <a:lnTo>
                  <a:pt x="805746" y="803050"/>
                </a:lnTo>
                <a:lnTo>
                  <a:pt x="820702" y="804638"/>
                </a:lnTo>
                <a:lnTo>
                  <a:pt x="835205" y="806681"/>
                </a:lnTo>
                <a:lnTo>
                  <a:pt x="849255" y="809177"/>
                </a:lnTo>
                <a:lnTo>
                  <a:pt x="863079" y="812353"/>
                </a:lnTo>
                <a:lnTo>
                  <a:pt x="875996" y="815757"/>
                </a:lnTo>
                <a:lnTo>
                  <a:pt x="882567" y="817799"/>
                </a:lnTo>
                <a:lnTo>
                  <a:pt x="888459" y="819842"/>
                </a:lnTo>
                <a:lnTo>
                  <a:pt x="894578" y="822111"/>
                </a:lnTo>
                <a:lnTo>
                  <a:pt x="900243" y="824380"/>
                </a:lnTo>
                <a:lnTo>
                  <a:pt x="906135" y="826649"/>
                </a:lnTo>
                <a:lnTo>
                  <a:pt x="911574" y="829372"/>
                </a:lnTo>
                <a:lnTo>
                  <a:pt x="916559" y="831868"/>
                </a:lnTo>
                <a:lnTo>
                  <a:pt x="921771" y="834818"/>
                </a:lnTo>
                <a:lnTo>
                  <a:pt x="926757" y="837314"/>
                </a:lnTo>
                <a:lnTo>
                  <a:pt x="931516" y="840491"/>
                </a:lnTo>
                <a:lnTo>
                  <a:pt x="935821" y="843214"/>
                </a:lnTo>
                <a:lnTo>
                  <a:pt x="940127" y="846391"/>
                </a:lnTo>
                <a:lnTo>
                  <a:pt x="944206" y="849568"/>
                </a:lnTo>
                <a:lnTo>
                  <a:pt x="948058" y="852518"/>
                </a:lnTo>
                <a:lnTo>
                  <a:pt x="951684" y="855921"/>
                </a:lnTo>
                <a:lnTo>
                  <a:pt x="955083" y="859325"/>
                </a:lnTo>
                <a:lnTo>
                  <a:pt x="958029" y="862956"/>
                </a:lnTo>
                <a:lnTo>
                  <a:pt x="960975" y="866359"/>
                </a:lnTo>
                <a:lnTo>
                  <a:pt x="966867" y="866586"/>
                </a:lnTo>
                <a:lnTo>
                  <a:pt x="972986" y="867494"/>
                </a:lnTo>
                <a:lnTo>
                  <a:pt x="978651" y="868402"/>
                </a:lnTo>
                <a:lnTo>
                  <a:pt x="984090" y="869990"/>
                </a:lnTo>
                <a:lnTo>
                  <a:pt x="989302" y="871579"/>
                </a:lnTo>
                <a:lnTo>
                  <a:pt x="994287" y="873621"/>
                </a:lnTo>
                <a:lnTo>
                  <a:pt x="999273" y="876117"/>
                </a:lnTo>
                <a:lnTo>
                  <a:pt x="1003805" y="878840"/>
                </a:lnTo>
                <a:lnTo>
                  <a:pt x="1008337" y="882017"/>
                </a:lnTo>
                <a:lnTo>
                  <a:pt x="1012416" y="885194"/>
                </a:lnTo>
                <a:lnTo>
                  <a:pt x="1016722" y="888824"/>
                </a:lnTo>
                <a:lnTo>
                  <a:pt x="1020574" y="892909"/>
                </a:lnTo>
                <a:lnTo>
                  <a:pt x="1024200" y="896993"/>
                </a:lnTo>
                <a:lnTo>
                  <a:pt x="1027599" y="901078"/>
                </a:lnTo>
                <a:lnTo>
                  <a:pt x="1030999" y="905843"/>
                </a:lnTo>
                <a:lnTo>
                  <a:pt x="1034171" y="910835"/>
                </a:lnTo>
                <a:lnTo>
                  <a:pt x="1037117" y="915600"/>
                </a:lnTo>
                <a:lnTo>
                  <a:pt x="1040063" y="921046"/>
                </a:lnTo>
                <a:lnTo>
                  <a:pt x="1042556" y="926492"/>
                </a:lnTo>
                <a:lnTo>
                  <a:pt x="1045048" y="931938"/>
                </a:lnTo>
                <a:lnTo>
                  <a:pt x="1047541" y="938065"/>
                </a:lnTo>
                <a:lnTo>
                  <a:pt x="1049807" y="943965"/>
                </a:lnTo>
                <a:lnTo>
                  <a:pt x="1051847" y="949865"/>
                </a:lnTo>
                <a:lnTo>
                  <a:pt x="1053886" y="956218"/>
                </a:lnTo>
                <a:lnTo>
                  <a:pt x="1055699" y="962572"/>
                </a:lnTo>
                <a:lnTo>
                  <a:pt x="1057286" y="969153"/>
                </a:lnTo>
                <a:lnTo>
                  <a:pt x="1060458" y="982314"/>
                </a:lnTo>
                <a:lnTo>
                  <a:pt x="1062724" y="996156"/>
                </a:lnTo>
                <a:lnTo>
                  <a:pt x="1064764" y="1009997"/>
                </a:lnTo>
                <a:lnTo>
                  <a:pt x="1066577" y="1024066"/>
                </a:lnTo>
                <a:lnTo>
                  <a:pt x="1067936" y="1038362"/>
                </a:lnTo>
                <a:lnTo>
                  <a:pt x="1069069" y="1052430"/>
                </a:lnTo>
                <a:lnTo>
                  <a:pt x="1069523" y="1066499"/>
                </a:lnTo>
                <a:lnTo>
                  <a:pt x="1069749" y="1080341"/>
                </a:lnTo>
                <a:lnTo>
                  <a:pt x="1069976" y="1093956"/>
                </a:lnTo>
                <a:lnTo>
                  <a:pt x="1069749" y="1107117"/>
                </a:lnTo>
                <a:lnTo>
                  <a:pt x="1069523" y="1120051"/>
                </a:lnTo>
                <a:lnTo>
                  <a:pt x="1069069" y="1132305"/>
                </a:lnTo>
                <a:lnTo>
                  <a:pt x="1068390" y="1143878"/>
                </a:lnTo>
                <a:lnTo>
                  <a:pt x="1067030" y="1165208"/>
                </a:lnTo>
                <a:lnTo>
                  <a:pt x="1065444" y="1182907"/>
                </a:lnTo>
                <a:lnTo>
                  <a:pt x="1064084" y="1196295"/>
                </a:lnTo>
                <a:lnTo>
                  <a:pt x="1056832" y="1192665"/>
                </a:lnTo>
                <a:lnTo>
                  <a:pt x="1053207" y="1191076"/>
                </a:lnTo>
                <a:lnTo>
                  <a:pt x="1049581" y="1189715"/>
                </a:lnTo>
                <a:lnTo>
                  <a:pt x="1045728" y="1188353"/>
                </a:lnTo>
                <a:lnTo>
                  <a:pt x="1041876" y="1187219"/>
                </a:lnTo>
                <a:lnTo>
                  <a:pt x="1037570" y="1186311"/>
                </a:lnTo>
                <a:lnTo>
                  <a:pt x="1033491" y="1185403"/>
                </a:lnTo>
                <a:lnTo>
                  <a:pt x="1027826" y="1146147"/>
                </a:lnTo>
                <a:lnTo>
                  <a:pt x="1024880" y="1127086"/>
                </a:lnTo>
                <a:lnTo>
                  <a:pt x="1021934" y="1109159"/>
                </a:lnTo>
                <a:lnTo>
                  <a:pt x="1018761" y="1091914"/>
                </a:lnTo>
                <a:lnTo>
                  <a:pt x="1015136" y="1075122"/>
                </a:lnTo>
                <a:lnTo>
                  <a:pt x="1013096" y="1067180"/>
                </a:lnTo>
                <a:lnTo>
                  <a:pt x="1010603" y="1059465"/>
                </a:lnTo>
                <a:lnTo>
                  <a:pt x="1008337" y="1051523"/>
                </a:lnTo>
                <a:lnTo>
                  <a:pt x="1006071" y="1044262"/>
                </a:lnTo>
                <a:lnTo>
                  <a:pt x="1003125" y="1037000"/>
                </a:lnTo>
                <a:lnTo>
                  <a:pt x="1000406" y="1029966"/>
                </a:lnTo>
                <a:lnTo>
                  <a:pt x="997233" y="1023159"/>
                </a:lnTo>
                <a:lnTo>
                  <a:pt x="994061" y="1016578"/>
                </a:lnTo>
                <a:lnTo>
                  <a:pt x="990435" y="1009997"/>
                </a:lnTo>
                <a:lnTo>
                  <a:pt x="986583" y="1003871"/>
                </a:lnTo>
                <a:lnTo>
                  <a:pt x="982504" y="997971"/>
                </a:lnTo>
                <a:lnTo>
                  <a:pt x="977971" y="992298"/>
                </a:lnTo>
                <a:lnTo>
                  <a:pt x="973439" y="986852"/>
                </a:lnTo>
                <a:lnTo>
                  <a:pt x="968454" y="981406"/>
                </a:lnTo>
                <a:lnTo>
                  <a:pt x="963241" y="976414"/>
                </a:lnTo>
                <a:lnTo>
                  <a:pt x="957576" y="971422"/>
                </a:lnTo>
                <a:lnTo>
                  <a:pt x="951458" y="966657"/>
                </a:lnTo>
                <a:lnTo>
                  <a:pt x="945112" y="962345"/>
                </a:lnTo>
                <a:lnTo>
                  <a:pt x="938087" y="958261"/>
                </a:lnTo>
                <a:lnTo>
                  <a:pt x="931063" y="954403"/>
                </a:lnTo>
                <a:lnTo>
                  <a:pt x="923131" y="960076"/>
                </a:lnTo>
                <a:lnTo>
                  <a:pt x="915426" y="965295"/>
                </a:lnTo>
                <a:lnTo>
                  <a:pt x="907268" y="970287"/>
                </a:lnTo>
                <a:lnTo>
                  <a:pt x="899563" y="975052"/>
                </a:lnTo>
                <a:lnTo>
                  <a:pt x="891632" y="979818"/>
                </a:lnTo>
                <a:lnTo>
                  <a:pt x="883701" y="984129"/>
                </a:lnTo>
                <a:lnTo>
                  <a:pt x="875996" y="988213"/>
                </a:lnTo>
                <a:lnTo>
                  <a:pt x="868291" y="992298"/>
                </a:lnTo>
                <a:lnTo>
                  <a:pt x="860359" y="995929"/>
                </a:lnTo>
                <a:lnTo>
                  <a:pt x="852655" y="999559"/>
                </a:lnTo>
                <a:lnTo>
                  <a:pt x="844950" y="1002509"/>
                </a:lnTo>
                <a:lnTo>
                  <a:pt x="837018" y="1005686"/>
                </a:lnTo>
                <a:lnTo>
                  <a:pt x="829314" y="1008636"/>
                </a:lnTo>
                <a:lnTo>
                  <a:pt x="821835" y="1011359"/>
                </a:lnTo>
                <a:lnTo>
                  <a:pt x="814357" y="1013628"/>
                </a:lnTo>
                <a:lnTo>
                  <a:pt x="806879" y="1016124"/>
                </a:lnTo>
                <a:lnTo>
                  <a:pt x="791696" y="1020209"/>
                </a:lnTo>
                <a:lnTo>
                  <a:pt x="776966" y="1023612"/>
                </a:lnTo>
                <a:lnTo>
                  <a:pt x="762690" y="1026335"/>
                </a:lnTo>
                <a:lnTo>
                  <a:pt x="748413" y="1028832"/>
                </a:lnTo>
                <a:lnTo>
                  <a:pt x="734590" y="1030420"/>
                </a:lnTo>
                <a:lnTo>
                  <a:pt x="720993" y="1031328"/>
                </a:lnTo>
                <a:lnTo>
                  <a:pt x="707849" y="1032235"/>
                </a:lnTo>
                <a:lnTo>
                  <a:pt x="694932" y="1032462"/>
                </a:lnTo>
                <a:lnTo>
                  <a:pt x="682469" y="1032235"/>
                </a:lnTo>
                <a:lnTo>
                  <a:pt x="670232" y="1031555"/>
                </a:lnTo>
                <a:lnTo>
                  <a:pt x="658675" y="1030874"/>
                </a:lnTo>
                <a:lnTo>
                  <a:pt x="647570" y="1029739"/>
                </a:lnTo>
                <a:lnTo>
                  <a:pt x="636920" y="1028605"/>
                </a:lnTo>
                <a:lnTo>
                  <a:pt x="626496" y="1027016"/>
                </a:lnTo>
                <a:lnTo>
                  <a:pt x="616978" y="1025201"/>
                </a:lnTo>
                <a:lnTo>
                  <a:pt x="607913" y="1023385"/>
                </a:lnTo>
                <a:lnTo>
                  <a:pt x="599302" y="1021570"/>
                </a:lnTo>
                <a:lnTo>
                  <a:pt x="591597" y="1019755"/>
                </a:lnTo>
                <a:lnTo>
                  <a:pt x="577547" y="1015897"/>
                </a:lnTo>
                <a:lnTo>
                  <a:pt x="566443" y="1012267"/>
                </a:lnTo>
                <a:lnTo>
                  <a:pt x="558059" y="1009317"/>
                </a:lnTo>
                <a:lnTo>
                  <a:pt x="553980" y="1017940"/>
                </a:lnTo>
                <a:lnTo>
                  <a:pt x="550127" y="1026789"/>
                </a:lnTo>
                <a:lnTo>
                  <a:pt x="546728" y="1035866"/>
                </a:lnTo>
                <a:lnTo>
                  <a:pt x="543782" y="1045396"/>
                </a:lnTo>
                <a:lnTo>
                  <a:pt x="541063" y="1055607"/>
                </a:lnTo>
                <a:lnTo>
                  <a:pt x="538343" y="1065591"/>
                </a:lnTo>
                <a:lnTo>
                  <a:pt x="536077" y="1076257"/>
                </a:lnTo>
                <a:lnTo>
                  <a:pt x="533811" y="1087148"/>
                </a:lnTo>
                <a:lnTo>
                  <a:pt x="529505" y="1110067"/>
                </a:lnTo>
                <a:lnTo>
                  <a:pt x="525653" y="1133893"/>
                </a:lnTo>
                <a:lnTo>
                  <a:pt x="521347" y="1159081"/>
                </a:lnTo>
                <a:lnTo>
                  <a:pt x="518628" y="1172242"/>
                </a:lnTo>
                <a:lnTo>
                  <a:pt x="516135" y="1185403"/>
                </a:lnTo>
                <a:lnTo>
                  <a:pt x="512056" y="1186311"/>
                </a:lnTo>
                <a:lnTo>
                  <a:pt x="507751" y="1187219"/>
                </a:lnTo>
                <a:lnTo>
                  <a:pt x="503672" y="1188580"/>
                </a:lnTo>
                <a:lnTo>
                  <a:pt x="499819" y="1189942"/>
                </a:lnTo>
                <a:lnTo>
                  <a:pt x="495967" y="1191530"/>
                </a:lnTo>
                <a:lnTo>
                  <a:pt x="492341" y="1192891"/>
                </a:lnTo>
                <a:lnTo>
                  <a:pt x="488715" y="1195161"/>
                </a:lnTo>
                <a:lnTo>
                  <a:pt x="485089" y="1196976"/>
                </a:lnTo>
                <a:lnTo>
                  <a:pt x="482823" y="1181546"/>
                </a:lnTo>
                <a:lnTo>
                  <a:pt x="481464" y="1172015"/>
                </a:lnTo>
                <a:lnTo>
                  <a:pt x="480331" y="1161123"/>
                </a:lnTo>
                <a:lnTo>
                  <a:pt x="479424" y="1148870"/>
                </a:lnTo>
                <a:lnTo>
                  <a:pt x="478518" y="1135935"/>
                </a:lnTo>
                <a:lnTo>
                  <a:pt x="478064" y="1121867"/>
                </a:lnTo>
                <a:lnTo>
                  <a:pt x="477838" y="1107344"/>
                </a:lnTo>
                <a:lnTo>
                  <a:pt x="478064" y="1092141"/>
                </a:lnTo>
                <a:lnTo>
                  <a:pt x="478744" y="1076030"/>
                </a:lnTo>
                <a:lnTo>
                  <a:pt x="480104" y="1059692"/>
                </a:lnTo>
                <a:lnTo>
                  <a:pt x="481237" y="1051296"/>
                </a:lnTo>
                <a:lnTo>
                  <a:pt x="482144" y="1043127"/>
                </a:lnTo>
                <a:lnTo>
                  <a:pt x="483503" y="1034504"/>
                </a:lnTo>
                <a:lnTo>
                  <a:pt x="484863" y="1025882"/>
                </a:lnTo>
                <a:lnTo>
                  <a:pt x="486676" y="1017259"/>
                </a:lnTo>
                <a:lnTo>
                  <a:pt x="488489" y="1008863"/>
                </a:lnTo>
                <a:lnTo>
                  <a:pt x="490528" y="1000240"/>
                </a:lnTo>
                <a:lnTo>
                  <a:pt x="492794" y="991617"/>
                </a:lnTo>
                <a:lnTo>
                  <a:pt x="495514" y="983221"/>
                </a:lnTo>
                <a:lnTo>
                  <a:pt x="498233" y="974599"/>
                </a:lnTo>
                <a:lnTo>
                  <a:pt x="501406" y="966203"/>
                </a:lnTo>
                <a:lnTo>
                  <a:pt x="504578" y="957580"/>
                </a:lnTo>
                <a:lnTo>
                  <a:pt x="508204" y="949411"/>
                </a:lnTo>
                <a:lnTo>
                  <a:pt x="512056" y="941242"/>
                </a:lnTo>
                <a:lnTo>
                  <a:pt x="516362" y="933073"/>
                </a:lnTo>
                <a:lnTo>
                  <a:pt x="520894" y="924904"/>
                </a:lnTo>
                <a:lnTo>
                  <a:pt x="525653" y="917189"/>
                </a:lnTo>
                <a:lnTo>
                  <a:pt x="530639" y="909474"/>
                </a:lnTo>
                <a:lnTo>
                  <a:pt x="536077" y="901985"/>
                </a:lnTo>
                <a:lnTo>
                  <a:pt x="541969" y="894270"/>
                </a:lnTo>
                <a:lnTo>
                  <a:pt x="548314" y="887009"/>
                </a:lnTo>
                <a:lnTo>
                  <a:pt x="554659" y="880201"/>
                </a:lnTo>
                <a:lnTo>
                  <a:pt x="561458" y="873394"/>
                </a:lnTo>
                <a:lnTo>
                  <a:pt x="568709" y="866813"/>
                </a:lnTo>
                <a:lnTo>
                  <a:pt x="576414" y="860460"/>
                </a:lnTo>
                <a:lnTo>
                  <a:pt x="584572" y="854333"/>
                </a:lnTo>
                <a:lnTo>
                  <a:pt x="592730" y="848433"/>
                </a:lnTo>
                <a:lnTo>
                  <a:pt x="601795" y="842987"/>
                </a:lnTo>
                <a:lnTo>
                  <a:pt x="611313" y="837541"/>
                </a:lnTo>
                <a:lnTo>
                  <a:pt x="620830" y="832549"/>
                </a:lnTo>
                <a:lnTo>
                  <a:pt x="630801" y="828011"/>
                </a:lnTo>
                <a:lnTo>
                  <a:pt x="641452" y="823926"/>
                </a:lnTo>
                <a:lnTo>
                  <a:pt x="652783" y="819615"/>
                </a:lnTo>
                <a:lnTo>
                  <a:pt x="664340" y="815984"/>
                </a:lnTo>
                <a:lnTo>
                  <a:pt x="676350" y="812807"/>
                </a:lnTo>
                <a:lnTo>
                  <a:pt x="689041" y="810084"/>
                </a:lnTo>
                <a:lnTo>
                  <a:pt x="701957" y="807815"/>
                </a:lnTo>
                <a:lnTo>
                  <a:pt x="715328" y="805546"/>
                </a:lnTo>
                <a:lnTo>
                  <a:pt x="729378" y="804184"/>
                </a:lnTo>
                <a:lnTo>
                  <a:pt x="744107" y="802823"/>
                </a:lnTo>
                <a:lnTo>
                  <a:pt x="759064" y="801915"/>
                </a:lnTo>
                <a:lnTo>
                  <a:pt x="774700" y="801688"/>
                </a:lnTo>
                <a:close/>
                <a:moveTo>
                  <a:pt x="44000" y="736683"/>
                </a:moveTo>
                <a:lnTo>
                  <a:pt x="44000" y="2267412"/>
                </a:lnTo>
                <a:lnTo>
                  <a:pt x="2830736" y="2267412"/>
                </a:lnTo>
                <a:lnTo>
                  <a:pt x="2830736" y="736683"/>
                </a:lnTo>
                <a:lnTo>
                  <a:pt x="44000" y="736683"/>
                </a:lnTo>
                <a:close/>
                <a:moveTo>
                  <a:pt x="1266245" y="538738"/>
                </a:moveTo>
                <a:lnTo>
                  <a:pt x="1261935" y="538964"/>
                </a:lnTo>
                <a:lnTo>
                  <a:pt x="1257399" y="539645"/>
                </a:lnTo>
                <a:lnTo>
                  <a:pt x="1253317" y="540778"/>
                </a:lnTo>
                <a:lnTo>
                  <a:pt x="1249234" y="542365"/>
                </a:lnTo>
                <a:lnTo>
                  <a:pt x="1245605" y="544179"/>
                </a:lnTo>
                <a:lnTo>
                  <a:pt x="1241977" y="546220"/>
                </a:lnTo>
                <a:lnTo>
                  <a:pt x="1238348" y="548714"/>
                </a:lnTo>
                <a:lnTo>
                  <a:pt x="1235172" y="551662"/>
                </a:lnTo>
                <a:lnTo>
                  <a:pt x="1232224" y="554836"/>
                </a:lnTo>
                <a:lnTo>
                  <a:pt x="1229956" y="558237"/>
                </a:lnTo>
                <a:lnTo>
                  <a:pt x="1227688" y="561865"/>
                </a:lnTo>
                <a:lnTo>
                  <a:pt x="1225874" y="565720"/>
                </a:lnTo>
                <a:lnTo>
                  <a:pt x="1224286" y="569574"/>
                </a:lnTo>
                <a:lnTo>
                  <a:pt x="1223152" y="573883"/>
                </a:lnTo>
                <a:lnTo>
                  <a:pt x="1222471" y="578191"/>
                </a:lnTo>
                <a:lnTo>
                  <a:pt x="1222471" y="582725"/>
                </a:lnTo>
                <a:lnTo>
                  <a:pt x="1222471" y="604719"/>
                </a:lnTo>
                <a:lnTo>
                  <a:pt x="1222471" y="609254"/>
                </a:lnTo>
                <a:lnTo>
                  <a:pt x="1223152" y="613562"/>
                </a:lnTo>
                <a:lnTo>
                  <a:pt x="1224286" y="617870"/>
                </a:lnTo>
                <a:lnTo>
                  <a:pt x="1225874" y="621725"/>
                </a:lnTo>
                <a:lnTo>
                  <a:pt x="1227688" y="625579"/>
                </a:lnTo>
                <a:lnTo>
                  <a:pt x="1229956" y="629207"/>
                </a:lnTo>
                <a:lnTo>
                  <a:pt x="1232224" y="632608"/>
                </a:lnTo>
                <a:lnTo>
                  <a:pt x="1235172" y="635556"/>
                </a:lnTo>
                <a:lnTo>
                  <a:pt x="1238348" y="638504"/>
                </a:lnTo>
                <a:lnTo>
                  <a:pt x="1241977" y="640998"/>
                </a:lnTo>
                <a:lnTo>
                  <a:pt x="1245605" y="643492"/>
                </a:lnTo>
                <a:lnTo>
                  <a:pt x="1249234" y="645306"/>
                </a:lnTo>
                <a:lnTo>
                  <a:pt x="1253317" y="646893"/>
                </a:lnTo>
                <a:lnTo>
                  <a:pt x="1257399" y="647800"/>
                </a:lnTo>
                <a:lnTo>
                  <a:pt x="1261935" y="648254"/>
                </a:lnTo>
                <a:lnTo>
                  <a:pt x="1266245" y="648707"/>
                </a:lnTo>
                <a:lnTo>
                  <a:pt x="1608265" y="648707"/>
                </a:lnTo>
                <a:lnTo>
                  <a:pt x="1613028" y="648254"/>
                </a:lnTo>
                <a:lnTo>
                  <a:pt x="1617337" y="647800"/>
                </a:lnTo>
                <a:lnTo>
                  <a:pt x="1621419" y="646893"/>
                </a:lnTo>
                <a:lnTo>
                  <a:pt x="1625502" y="645306"/>
                </a:lnTo>
                <a:lnTo>
                  <a:pt x="1629358" y="643492"/>
                </a:lnTo>
                <a:lnTo>
                  <a:pt x="1632986" y="640998"/>
                </a:lnTo>
                <a:lnTo>
                  <a:pt x="1636388" y="638504"/>
                </a:lnTo>
                <a:lnTo>
                  <a:pt x="1639337" y="635556"/>
                </a:lnTo>
                <a:lnTo>
                  <a:pt x="1642285" y="632608"/>
                </a:lnTo>
                <a:lnTo>
                  <a:pt x="1644780" y="629207"/>
                </a:lnTo>
                <a:lnTo>
                  <a:pt x="1647275" y="625579"/>
                </a:lnTo>
                <a:lnTo>
                  <a:pt x="1649089" y="621725"/>
                </a:lnTo>
                <a:lnTo>
                  <a:pt x="1650224" y="617870"/>
                </a:lnTo>
                <a:lnTo>
                  <a:pt x="1651584" y="613562"/>
                </a:lnTo>
                <a:lnTo>
                  <a:pt x="1652038" y="609254"/>
                </a:lnTo>
                <a:lnTo>
                  <a:pt x="1652492" y="604719"/>
                </a:lnTo>
                <a:lnTo>
                  <a:pt x="1652492" y="582725"/>
                </a:lnTo>
                <a:lnTo>
                  <a:pt x="1652038" y="578191"/>
                </a:lnTo>
                <a:lnTo>
                  <a:pt x="1651584" y="573883"/>
                </a:lnTo>
                <a:lnTo>
                  <a:pt x="1650224" y="569574"/>
                </a:lnTo>
                <a:lnTo>
                  <a:pt x="1649089" y="565720"/>
                </a:lnTo>
                <a:lnTo>
                  <a:pt x="1647275" y="561865"/>
                </a:lnTo>
                <a:lnTo>
                  <a:pt x="1644780" y="558237"/>
                </a:lnTo>
                <a:lnTo>
                  <a:pt x="1642285" y="554836"/>
                </a:lnTo>
                <a:lnTo>
                  <a:pt x="1639337" y="551662"/>
                </a:lnTo>
                <a:lnTo>
                  <a:pt x="1636388" y="548714"/>
                </a:lnTo>
                <a:lnTo>
                  <a:pt x="1632986" y="546220"/>
                </a:lnTo>
                <a:lnTo>
                  <a:pt x="1629358" y="544179"/>
                </a:lnTo>
                <a:lnTo>
                  <a:pt x="1625502" y="542365"/>
                </a:lnTo>
                <a:lnTo>
                  <a:pt x="1621419" y="540778"/>
                </a:lnTo>
                <a:lnTo>
                  <a:pt x="1617337" y="539645"/>
                </a:lnTo>
                <a:lnTo>
                  <a:pt x="1613028" y="538964"/>
                </a:lnTo>
                <a:lnTo>
                  <a:pt x="1608265" y="538738"/>
                </a:lnTo>
                <a:lnTo>
                  <a:pt x="1583997" y="538738"/>
                </a:lnTo>
                <a:lnTo>
                  <a:pt x="1583997" y="549848"/>
                </a:lnTo>
                <a:lnTo>
                  <a:pt x="1583997" y="554156"/>
                </a:lnTo>
                <a:lnTo>
                  <a:pt x="1583090" y="558691"/>
                </a:lnTo>
                <a:lnTo>
                  <a:pt x="1582182" y="562772"/>
                </a:lnTo>
                <a:lnTo>
                  <a:pt x="1580595" y="566627"/>
                </a:lnTo>
                <a:lnTo>
                  <a:pt x="1578780" y="570481"/>
                </a:lnTo>
                <a:lnTo>
                  <a:pt x="1576512" y="574109"/>
                </a:lnTo>
                <a:lnTo>
                  <a:pt x="1574017" y="577510"/>
                </a:lnTo>
                <a:lnTo>
                  <a:pt x="1571296" y="580685"/>
                </a:lnTo>
                <a:lnTo>
                  <a:pt x="1568121" y="583632"/>
                </a:lnTo>
                <a:lnTo>
                  <a:pt x="1564492" y="586126"/>
                </a:lnTo>
                <a:lnTo>
                  <a:pt x="1560863" y="588394"/>
                </a:lnTo>
                <a:lnTo>
                  <a:pt x="1557234" y="590208"/>
                </a:lnTo>
                <a:lnTo>
                  <a:pt x="1553152" y="591795"/>
                </a:lnTo>
                <a:lnTo>
                  <a:pt x="1548842" y="592929"/>
                </a:lnTo>
                <a:lnTo>
                  <a:pt x="1544533" y="593382"/>
                </a:lnTo>
                <a:lnTo>
                  <a:pt x="1539997" y="593609"/>
                </a:lnTo>
                <a:lnTo>
                  <a:pt x="1334739" y="593609"/>
                </a:lnTo>
                <a:lnTo>
                  <a:pt x="1330430" y="593382"/>
                </a:lnTo>
                <a:lnTo>
                  <a:pt x="1325894" y="592929"/>
                </a:lnTo>
                <a:lnTo>
                  <a:pt x="1321811" y="591795"/>
                </a:lnTo>
                <a:lnTo>
                  <a:pt x="1317729" y="590208"/>
                </a:lnTo>
                <a:lnTo>
                  <a:pt x="1313647" y="588394"/>
                </a:lnTo>
                <a:lnTo>
                  <a:pt x="1310018" y="586126"/>
                </a:lnTo>
                <a:lnTo>
                  <a:pt x="1306842" y="583632"/>
                </a:lnTo>
                <a:lnTo>
                  <a:pt x="1303667" y="580685"/>
                </a:lnTo>
                <a:lnTo>
                  <a:pt x="1300719" y="577510"/>
                </a:lnTo>
                <a:lnTo>
                  <a:pt x="1298224" y="574109"/>
                </a:lnTo>
                <a:lnTo>
                  <a:pt x="1296183" y="570481"/>
                </a:lnTo>
                <a:lnTo>
                  <a:pt x="1294368" y="566627"/>
                </a:lnTo>
                <a:lnTo>
                  <a:pt x="1292781" y="562772"/>
                </a:lnTo>
                <a:lnTo>
                  <a:pt x="1291647" y="558691"/>
                </a:lnTo>
                <a:lnTo>
                  <a:pt x="1290966" y="554156"/>
                </a:lnTo>
                <a:lnTo>
                  <a:pt x="1290739" y="549848"/>
                </a:lnTo>
                <a:lnTo>
                  <a:pt x="1290739" y="538738"/>
                </a:lnTo>
                <a:lnTo>
                  <a:pt x="1266245" y="538738"/>
                </a:lnTo>
                <a:close/>
                <a:moveTo>
                  <a:pt x="1433626" y="87976"/>
                </a:moveTo>
                <a:lnTo>
                  <a:pt x="1429316" y="88203"/>
                </a:lnTo>
                <a:lnTo>
                  <a:pt x="1425688" y="88656"/>
                </a:lnTo>
                <a:lnTo>
                  <a:pt x="1421832" y="89336"/>
                </a:lnTo>
                <a:lnTo>
                  <a:pt x="1417976" y="90243"/>
                </a:lnTo>
                <a:lnTo>
                  <a:pt x="1414347" y="91150"/>
                </a:lnTo>
                <a:lnTo>
                  <a:pt x="1410718" y="92511"/>
                </a:lnTo>
                <a:lnTo>
                  <a:pt x="1407316" y="93871"/>
                </a:lnTo>
                <a:lnTo>
                  <a:pt x="1403688" y="95458"/>
                </a:lnTo>
                <a:lnTo>
                  <a:pt x="1400286" y="97272"/>
                </a:lnTo>
                <a:lnTo>
                  <a:pt x="1397337" y="99086"/>
                </a:lnTo>
                <a:lnTo>
                  <a:pt x="1394162" y="101127"/>
                </a:lnTo>
                <a:lnTo>
                  <a:pt x="1390987" y="103168"/>
                </a:lnTo>
                <a:lnTo>
                  <a:pt x="1388265" y="105435"/>
                </a:lnTo>
                <a:lnTo>
                  <a:pt x="1385316" y="107929"/>
                </a:lnTo>
                <a:lnTo>
                  <a:pt x="1382822" y="110423"/>
                </a:lnTo>
                <a:lnTo>
                  <a:pt x="1380100" y="113371"/>
                </a:lnTo>
                <a:lnTo>
                  <a:pt x="1377605" y="116092"/>
                </a:lnTo>
                <a:lnTo>
                  <a:pt x="1375110" y="119039"/>
                </a:lnTo>
                <a:lnTo>
                  <a:pt x="1373069" y="122214"/>
                </a:lnTo>
                <a:lnTo>
                  <a:pt x="1371028" y="125161"/>
                </a:lnTo>
                <a:lnTo>
                  <a:pt x="1369213" y="128336"/>
                </a:lnTo>
                <a:lnTo>
                  <a:pt x="1367399" y="131737"/>
                </a:lnTo>
                <a:lnTo>
                  <a:pt x="1365811" y="135138"/>
                </a:lnTo>
                <a:lnTo>
                  <a:pt x="1364677" y="138766"/>
                </a:lnTo>
                <a:lnTo>
                  <a:pt x="1363317" y="142394"/>
                </a:lnTo>
                <a:lnTo>
                  <a:pt x="1362183" y="146022"/>
                </a:lnTo>
                <a:lnTo>
                  <a:pt x="1361502" y="149650"/>
                </a:lnTo>
                <a:lnTo>
                  <a:pt x="1360595" y="153504"/>
                </a:lnTo>
                <a:lnTo>
                  <a:pt x="1360141" y="157359"/>
                </a:lnTo>
                <a:lnTo>
                  <a:pt x="1359914" y="161213"/>
                </a:lnTo>
                <a:lnTo>
                  <a:pt x="1359914" y="165295"/>
                </a:lnTo>
                <a:lnTo>
                  <a:pt x="1359914" y="169376"/>
                </a:lnTo>
                <a:lnTo>
                  <a:pt x="1360141" y="173231"/>
                </a:lnTo>
                <a:lnTo>
                  <a:pt x="1360595" y="177085"/>
                </a:lnTo>
                <a:lnTo>
                  <a:pt x="1361502" y="180940"/>
                </a:lnTo>
                <a:lnTo>
                  <a:pt x="1362183" y="184568"/>
                </a:lnTo>
                <a:lnTo>
                  <a:pt x="1363317" y="188422"/>
                </a:lnTo>
                <a:lnTo>
                  <a:pt x="1364677" y="192050"/>
                </a:lnTo>
                <a:lnTo>
                  <a:pt x="1365811" y="195451"/>
                </a:lnTo>
                <a:lnTo>
                  <a:pt x="1367399" y="198852"/>
                </a:lnTo>
                <a:lnTo>
                  <a:pt x="1369213" y="202253"/>
                </a:lnTo>
                <a:lnTo>
                  <a:pt x="1371028" y="205655"/>
                </a:lnTo>
                <a:lnTo>
                  <a:pt x="1373069" y="208602"/>
                </a:lnTo>
                <a:lnTo>
                  <a:pt x="1375110" y="211777"/>
                </a:lnTo>
                <a:lnTo>
                  <a:pt x="1377605" y="214724"/>
                </a:lnTo>
                <a:lnTo>
                  <a:pt x="1380100" y="217445"/>
                </a:lnTo>
                <a:lnTo>
                  <a:pt x="1382822" y="220166"/>
                </a:lnTo>
                <a:lnTo>
                  <a:pt x="1385316" y="222660"/>
                </a:lnTo>
                <a:lnTo>
                  <a:pt x="1388265" y="225381"/>
                </a:lnTo>
                <a:lnTo>
                  <a:pt x="1390987" y="227422"/>
                </a:lnTo>
                <a:lnTo>
                  <a:pt x="1394162" y="229689"/>
                </a:lnTo>
                <a:lnTo>
                  <a:pt x="1397337" y="231730"/>
                </a:lnTo>
                <a:lnTo>
                  <a:pt x="1400286" y="233544"/>
                </a:lnTo>
                <a:lnTo>
                  <a:pt x="1403688" y="235131"/>
                </a:lnTo>
                <a:lnTo>
                  <a:pt x="1407316" y="236718"/>
                </a:lnTo>
                <a:lnTo>
                  <a:pt x="1410718" y="238305"/>
                </a:lnTo>
                <a:lnTo>
                  <a:pt x="1414347" y="239212"/>
                </a:lnTo>
                <a:lnTo>
                  <a:pt x="1417976" y="240346"/>
                </a:lnTo>
                <a:lnTo>
                  <a:pt x="1421832" y="241253"/>
                </a:lnTo>
                <a:lnTo>
                  <a:pt x="1425688" y="241933"/>
                </a:lnTo>
                <a:lnTo>
                  <a:pt x="1429316" y="242387"/>
                </a:lnTo>
                <a:lnTo>
                  <a:pt x="1433626" y="242613"/>
                </a:lnTo>
                <a:lnTo>
                  <a:pt x="1437481" y="242840"/>
                </a:lnTo>
                <a:lnTo>
                  <a:pt x="1441337" y="242613"/>
                </a:lnTo>
                <a:lnTo>
                  <a:pt x="1445419" y="242387"/>
                </a:lnTo>
                <a:lnTo>
                  <a:pt x="1449275" y="241933"/>
                </a:lnTo>
                <a:lnTo>
                  <a:pt x="1452904" y="241253"/>
                </a:lnTo>
                <a:lnTo>
                  <a:pt x="1456986" y="240346"/>
                </a:lnTo>
                <a:lnTo>
                  <a:pt x="1460615" y="239212"/>
                </a:lnTo>
                <a:lnTo>
                  <a:pt x="1464244" y="238305"/>
                </a:lnTo>
                <a:lnTo>
                  <a:pt x="1467419" y="236718"/>
                </a:lnTo>
                <a:lnTo>
                  <a:pt x="1471048" y="235131"/>
                </a:lnTo>
                <a:lnTo>
                  <a:pt x="1474224" y="233544"/>
                </a:lnTo>
                <a:lnTo>
                  <a:pt x="1477626" y="231730"/>
                </a:lnTo>
                <a:lnTo>
                  <a:pt x="1480801" y="229689"/>
                </a:lnTo>
                <a:lnTo>
                  <a:pt x="1483749" y="227422"/>
                </a:lnTo>
                <a:lnTo>
                  <a:pt x="1486698" y="225381"/>
                </a:lnTo>
                <a:lnTo>
                  <a:pt x="1489646" y="222660"/>
                </a:lnTo>
                <a:lnTo>
                  <a:pt x="1492141" y="220166"/>
                </a:lnTo>
                <a:lnTo>
                  <a:pt x="1494636" y="217445"/>
                </a:lnTo>
                <a:lnTo>
                  <a:pt x="1497131" y="214724"/>
                </a:lnTo>
                <a:lnTo>
                  <a:pt x="1499399" y="211777"/>
                </a:lnTo>
                <a:lnTo>
                  <a:pt x="1501667" y="208602"/>
                </a:lnTo>
                <a:lnTo>
                  <a:pt x="1503482" y="205655"/>
                </a:lnTo>
                <a:lnTo>
                  <a:pt x="1505523" y="202253"/>
                </a:lnTo>
                <a:lnTo>
                  <a:pt x="1507110" y="198852"/>
                </a:lnTo>
                <a:lnTo>
                  <a:pt x="1508698" y="195451"/>
                </a:lnTo>
                <a:lnTo>
                  <a:pt x="1510286" y="192050"/>
                </a:lnTo>
                <a:lnTo>
                  <a:pt x="1511420" y="188422"/>
                </a:lnTo>
                <a:lnTo>
                  <a:pt x="1512327" y="184568"/>
                </a:lnTo>
                <a:lnTo>
                  <a:pt x="1513461" y="180940"/>
                </a:lnTo>
                <a:lnTo>
                  <a:pt x="1513915" y="177085"/>
                </a:lnTo>
                <a:lnTo>
                  <a:pt x="1514368" y="173231"/>
                </a:lnTo>
                <a:lnTo>
                  <a:pt x="1514595" y="169376"/>
                </a:lnTo>
                <a:lnTo>
                  <a:pt x="1515049" y="165295"/>
                </a:lnTo>
                <a:lnTo>
                  <a:pt x="1514595" y="161213"/>
                </a:lnTo>
                <a:lnTo>
                  <a:pt x="1514368" y="157359"/>
                </a:lnTo>
                <a:lnTo>
                  <a:pt x="1513915" y="153504"/>
                </a:lnTo>
                <a:lnTo>
                  <a:pt x="1513461" y="149650"/>
                </a:lnTo>
                <a:lnTo>
                  <a:pt x="1512327" y="146022"/>
                </a:lnTo>
                <a:lnTo>
                  <a:pt x="1511420" y="142394"/>
                </a:lnTo>
                <a:lnTo>
                  <a:pt x="1510286" y="138766"/>
                </a:lnTo>
                <a:lnTo>
                  <a:pt x="1508698" y="135138"/>
                </a:lnTo>
                <a:lnTo>
                  <a:pt x="1507110" y="131737"/>
                </a:lnTo>
                <a:lnTo>
                  <a:pt x="1505523" y="128336"/>
                </a:lnTo>
                <a:lnTo>
                  <a:pt x="1503482" y="125161"/>
                </a:lnTo>
                <a:lnTo>
                  <a:pt x="1501667" y="122214"/>
                </a:lnTo>
                <a:lnTo>
                  <a:pt x="1499399" y="119039"/>
                </a:lnTo>
                <a:lnTo>
                  <a:pt x="1497131" y="116092"/>
                </a:lnTo>
                <a:lnTo>
                  <a:pt x="1494636" y="113371"/>
                </a:lnTo>
                <a:lnTo>
                  <a:pt x="1492141" y="110423"/>
                </a:lnTo>
                <a:lnTo>
                  <a:pt x="1489646" y="107929"/>
                </a:lnTo>
                <a:lnTo>
                  <a:pt x="1486698" y="105435"/>
                </a:lnTo>
                <a:lnTo>
                  <a:pt x="1483749" y="103168"/>
                </a:lnTo>
                <a:lnTo>
                  <a:pt x="1480801" y="101127"/>
                </a:lnTo>
                <a:lnTo>
                  <a:pt x="1477626" y="99086"/>
                </a:lnTo>
                <a:lnTo>
                  <a:pt x="1474224" y="97272"/>
                </a:lnTo>
                <a:lnTo>
                  <a:pt x="1471048" y="95458"/>
                </a:lnTo>
                <a:lnTo>
                  <a:pt x="1467419" y="93871"/>
                </a:lnTo>
                <a:lnTo>
                  <a:pt x="1464244" y="92511"/>
                </a:lnTo>
                <a:lnTo>
                  <a:pt x="1460615" y="91150"/>
                </a:lnTo>
                <a:lnTo>
                  <a:pt x="1456986" y="90243"/>
                </a:lnTo>
                <a:lnTo>
                  <a:pt x="1452904" y="89336"/>
                </a:lnTo>
                <a:lnTo>
                  <a:pt x="1449275" y="88656"/>
                </a:lnTo>
                <a:lnTo>
                  <a:pt x="1445419" y="88203"/>
                </a:lnTo>
                <a:lnTo>
                  <a:pt x="1441337" y="87976"/>
                </a:lnTo>
                <a:lnTo>
                  <a:pt x="1437481" y="87976"/>
                </a:lnTo>
                <a:lnTo>
                  <a:pt x="1433626" y="87976"/>
                </a:lnTo>
                <a:close/>
                <a:moveTo>
                  <a:pt x="1330430" y="0"/>
                </a:moveTo>
                <a:lnTo>
                  <a:pt x="1334739" y="0"/>
                </a:lnTo>
                <a:lnTo>
                  <a:pt x="1539997" y="0"/>
                </a:lnTo>
                <a:lnTo>
                  <a:pt x="1544533" y="0"/>
                </a:lnTo>
                <a:lnTo>
                  <a:pt x="1548842" y="681"/>
                </a:lnTo>
                <a:lnTo>
                  <a:pt x="1553152" y="1814"/>
                </a:lnTo>
                <a:lnTo>
                  <a:pt x="1557234" y="3401"/>
                </a:lnTo>
                <a:lnTo>
                  <a:pt x="1560863" y="5215"/>
                </a:lnTo>
                <a:lnTo>
                  <a:pt x="1564492" y="7483"/>
                </a:lnTo>
                <a:lnTo>
                  <a:pt x="1568121" y="9750"/>
                </a:lnTo>
                <a:lnTo>
                  <a:pt x="1571296" y="12698"/>
                </a:lnTo>
                <a:lnTo>
                  <a:pt x="1574017" y="15872"/>
                </a:lnTo>
                <a:lnTo>
                  <a:pt x="1576512" y="19273"/>
                </a:lnTo>
                <a:lnTo>
                  <a:pt x="1578780" y="22901"/>
                </a:lnTo>
                <a:lnTo>
                  <a:pt x="1580595" y="26756"/>
                </a:lnTo>
                <a:lnTo>
                  <a:pt x="1582182" y="30837"/>
                </a:lnTo>
                <a:lnTo>
                  <a:pt x="1583090" y="34919"/>
                </a:lnTo>
                <a:lnTo>
                  <a:pt x="1583997" y="39453"/>
                </a:lnTo>
                <a:lnTo>
                  <a:pt x="1583997" y="43761"/>
                </a:lnTo>
                <a:lnTo>
                  <a:pt x="1583997" y="450762"/>
                </a:lnTo>
                <a:lnTo>
                  <a:pt x="2742963" y="450762"/>
                </a:lnTo>
                <a:lnTo>
                  <a:pt x="2749768" y="450762"/>
                </a:lnTo>
                <a:lnTo>
                  <a:pt x="2756345" y="451442"/>
                </a:lnTo>
                <a:lnTo>
                  <a:pt x="2762922" y="452349"/>
                </a:lnTo>
                <a:lnTo>
                  <a:pt x="2769499" y="453483"/>
                </a:lnTo>
                <a:lnTo>
                  <a:pt x="2775623" y="455070"/>
                </a:lnTo>
                <a:lnTo>
                  <a:pt x="2782200" y="456884"/>
                </a:lnTo>
                <a:lnTo>
                  <a:pt x="2788097" y="458925"/>
                </a:lnTo>
                <a:lnTo>
                  <a:pt x="2793994" y="461192"/>
                </a:lnTo>
                <a:lnTo>
                  <a:pt x="2799891" y="463686"/>
                </a:lnTo>
                <a:lnTo>
                  <a:pt x="2805788" y="466634"/>
                </a:lnTo>
                <a:lnTo>
                  <a:pt x="2811231" y="470035"/>
                </a:lnTo>
                <a:lnTo>
                  <a:pt x="2816675" y="473436"/>
                </a:lnTo>
                <a:lnTo>
                  <a:pt x="2821664" y="477064"/>
                </a:lnTo>
                <a:lnTo>
                  <a:pt x="2826654" y="480919"/>
                </a:lnTo>
                <a:lnTo>
                  <a:pt x="2831417" y="485000"/>
                </a:lnTo>
                <a:lnTo>
                  <a:pt x="2835953" y="489535"/>
                </a:lnTo>
                <a:lnTo>
                  <a:pt x="2840489" y="494070"/>
                </a:lnTo>
                <a:lnTo>
                  <a:pt x="2844571" y="498831"/>
                </a:lnTo>
                <a:lnTo>
                  <a:pt x="2848427" y="504046"/>
                </a:lnTo>
                <a:lnTo>
                  <a:pt x="2852056" y="509261"/>
                </a:lnTo>
                <a:lnTo>
                  <a:pt x="2855685" y="514249"/>
                </a:lnTo>
                <a:lnTo>
                  <a:pt x="2858860" y="520145"/>
                </a:lnTo>
                <a:lnTo>
                  <a:pt x="2861809" y="525813"/>
                </a:lnTo>
                <a:lnTo>
                  <a:pt x="2864530" y="531482"/>
                </a:lnTo>
                <a:lnTo>
                  <a:pt x="2866798" y="537377"/>
                </a:lnTo>
                <a:lnTo>
                  <a:pt x="2869066" y="543726"/>
                </a:lnTo>
                <a:lnTo>
                  <a:pt x="2870881" y="549848"/>
                </a:lnTo>
                <a:lnTo>
                  <a:pt x="2872015" y="556423"/>
                </a:lnTo>
                <a:lnTo>
                  <a:pt x="2873375" y="562772"/>
                </a:lnTo>
                <a:lnTo>
                  <a:pt x="2874056" y="569348"/>
                </a:lnTo>
                <a:lnTo>
                  <a:pt x="2874736" y="575923"/>
                </a:lnTo>
                <a:lnTo>
                  <a:pt x="2874963" y="582725"/>
                </a:lnTo>
                <a:lnTo>
                  <a:pt x="2874963" y="2311400"/>
                </a:lnTo>
                <a:lnTo>
                  <a:pt x="0" y="2311400"/>
                </a:lnTo>
                <a:lnTo>
                  <a:pt x="0" y="582725"/>
                </a:lnTo>
                <a:lnTo>
                  <a:pt x="227" y="575923"/>
                </a:lnTo>
                <a:lnTo>
                  <a:pt x="680" y="569348"/>
                </a:lnTo>
                <a:lnTo>
                  <a:pt x="1588" y="562772"/>
                </a:lnTo>
                <a:lnTo>
                  <a:pt x="2722" y="556423"/>
                </a:lnTo>
                <a:lnTo>
                  <a:pt x="4082" y="549848"/>
                </a:lnTo>
                <a:lnTo>
                  <a:pt x="5897" y="543726"/>
                </a:lnTo>
                <a:lnTo>
                  <a:pt x="7938" y="537377"/>
                </a:lnTo>
                <a:lnTo>
                  <a:pt x="10206" y="531482"/>
                </a:lnTo>
                <a:lnTo>
                  <a:pt x="13154" y="525813"/>
                </a:lnTo>
                <a:lnTo>
                  <a:pt x="16103" y="520145"/>
                </a:lnTo>
                <a:lnTo>
                  <a:pt x="19051" y="514249"/>
                </a:lnTo>
                <a:lnTo>
                  <a:pt x="22453" y="509261"/>
                </a:lnTo>
                <a:lnTo>
                  <a:pt x="26309" y="504046"/>
                </a:lnTo>
                <a:lnTo>
                  <a:pt x="30165" y="498831"/>
                </a:lnTo>
                <a:lnTo>
                  <a:pt x="34474" y="494070"/>
                </a:lnTo>
                <a:lnTo>
                  <a:pt x="38783" y="489535"/>
                </a:lnTo>
                <a:lnTo>
                  <a:pt x="43319" y="485000"/>
                </a:lnTo>
                <a:lnTo>
                  <a:pt x="48082" y="480919"/>
                </a:lnTo>
                <a:lnTo>
                  <a:pt x="53072" y="477064"/>
                </a:lnTo>
                <a:lnTo>
                  <a:pt x="58288" y="473436"/>
                </a:lnTo>
                <a:lnTo>
                  <a:pt x="63732" y="470035"/>
                </a:lnTo>
                <a:lnTo>
                  <a:pt x="69175" y="466634"/>
                </a:lnTo>
                <a:lnTo>
                  <a:pt x="74845" y="463686"/>
                </a:lnTo>
                <a:lnTo>
                  <a:pt x="80742" y="461192"/>
                </a:lnTo>
                <a:lnTo>
                  <a:pt x="86866" y="458925"/>
                </a:lnTo>
                <a:lnTo>
                  <a:pt x="92763" y="456884"/>
                </a:lnTo>
                <a:lnTo>
                  <a:pt x="99340" y="455070"/>
                </a:lnTo>
                <a:lnTo>
                  <a:pt x="105464" y="453483"/>
                </a:lnTo>
                <a:lnTo>
                  <a:pt x="112041" y="452349"/>
                </a:lnTo>
                <a:lnTo>
                  <a:pt x="118618" y="451442"/>
                </a:lnTo>
                <a:lnTo>
                  <a:pt x="125195" y="450762"/>
                </a:lnTo>
                <a:lnTo>
                  <a:pt x="132000" y="450762"/>
                </a:lnTo>
                <a:lnTo>
                  <a:pt x="1290739" y="450762"/>
                </a:lnTo>
                <a:lnTo>
                  <a:pt x="1290739" y="43761"/>
                </a:lnTo>
                <a:lnTo>
                  <a:pt x="1290966" y="39453"/>
                </a:lnTo>
                <a:lnTo>
                  <a:pt x="1291647" y="34919"/>
                </a:lnTo>
                <a:lnTo>
                  <a:pt x="1292781" y="30837"/>
                </a:lnTo>
                <a:lnTo>
                  <a:pt x="1294368" y="26756"/>
                </a:lnTo>
                <a:lnTo>
                  <a:pt x="1296183" y="22901"/>
                </a:lnTo>
                <a:lnTo>
                  <a:pt x="1298224" y="19273"/>
                </a:lnTo>
                <a:lnTo>
                  <a:pt x="1300719" y="15872"/>
                </a:lnTo>
                <a:lnTo>
                  <a:pt x="1303667" y="12698"/>
                </a:lnTo>
                <a:lnTo>
                  <a:pt x="1306842" y="9750"/>
                </a:lnTo>
                <a:lnTo>
                  <a:pt x="1310018" y="7483"/>
                </a:lnTo>
                <a:lnTo>
                  <a:pt x="1313647" y="5215"/>
                </a:lnTo>
                <a:lnTo>
                  <a:pt x="1317729" y="3401"/>
                </a:lnTo>
                <a:lnTo>
                  <a:pt x="1321811" y="1814"/>
                </a:lnTo>
                <a:lnTo>
                  <a:pt x="1325894" y="681"/>
                </a:lnTo>
                <a:lnTo>
                  <a:pt x="1330430" y="0"/>
                </a:lnTo>
                <a:close/>
              </a:path>
            </a:pathLst>
          </a:custGeom>
          <a:solidFill>
            <a:schemeClr val="accent4">
              <a:lumMod val="75000"/>
            </a:schemeClr>
          </a:solidFill>
          <a:ln>
            <a:noFill/>
          </a:ln>
        </p:spPr>
        <p:txBody>
          <a:bodyPr anchor="ctr">
            <a:scene3d>
              <a:camera prst="orthographicFront"/>
              <a:lightRig rig="threePt" dir="t"/>
            </a:scene3d>
            <a:sp3d>
              <a:contourClr>
                <a:srgbClr val="FFFFFF"/>
              </a:contourClr>
            </a:sp3d>
          </a:bodyPr>
          <a:lstStyle/>
          <a:p>
            <a:pPr algn="ctr" fontAlgn="auto"/>
            <a:endParaRPr lang="zh-CN" altLang="en-US" sz="1800" noProof="1">
              <a:solidFill>
                <a:srgbClr val="FFFFFF"/>
              </a:solidFill>
              <a:latin typeface="微软雅黑" charset="-122"/>
              <a:ea typeface="微软雅黑" charset="-122"/>
              <a:cs typeface="微软雅黑" charset="-122"/>
              <a:sym typeface="Arial" panose="020B0604020202020204" pitchFamily="34" charset="0"/>
            </a:endParaRPr>
          </a:p>
        </p:txBody>
      </p:sp>
      <p:sp>
        <p:nvSpPr>
          <p:cNvPr id="18453" name="矩形 92"/>
          <p:cNvSpPr>
            <a:spLocks noChangeArrowheads="1"/>
          </p:cNvSpPr>
          <p:nvPr>
            <p:custDataLst>
              <p:tags r:id="rId21"/>
            </p:custDataLst>
          </p:nvPr>
        </p:nvSpPr>
        <p:spPr bwMode="auto">
          <a:xfrm>
            <a:off x="1809750" y="2635250"/>
            <a:ext cx="2051050" cy="3384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黑体" panose="02010609060101010101" charset="-122"/>
              </a:defRPr>
            </a:lvl1pPr>
            <a:lvl2pPr>
              <a:defRPr>
                <a:solidFill>
                  <a:schemeClr val="tx1"/>
                </a:solidFill>
                <a:latin typeface="Arial" panose="020B0604020202020204" pitchFamily="34" charset="0"/>
                <a:ea typeface="黑体" panose="02010609060101010101" charset="-122"/>
              </a:defRPr>
            </a:lvl2pPr>
            <a:lvl3pPr>
              <a:defRPr>
                <a:solidFill>
                  <a:schemeClr val="tx1"/>
                </a:solidFill>
                <a:latin typeface="Arial" panose="020B0604020202020204" pitchFamily="34" charset="0"/>
                <a:ea typeface="黑体" panose="02010609060101010101" charset="-122"/>
              </a:defRPr>
            </a:lvl3pPr>
            <a:lvl4pPr>
              <a:defRPr>
                <a:solidFill>
                  <a:schemeClr val="tx1"/>
                </a:solidFill>
                <a:latin typeface="Arial" panose="020B0604020202020204" pitchFamily="34" charset="0"/>
                <a:ea typeface="黑体" panose="02010609060101010101" charset="-122"/>
              </a:defRPr>
            </a:lvl4pPr>
            <a:lvl5pPr>
              <a:defRPr>
                <a:solidFill>
                  <a:schemeClr val="tx1"/>
                </a:solidFill>
                <a:latin typeface="Arial" panose="020B0604020202020204" pitchFamily="34" charset="0"/>
                <a:ea typeface="黑体" panose="02010609060101010101"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a:lnSpc>
                <a:spcPct val="120000"/>
              </a:lnSpc>
            </a:pPr>
            <a:r>
              <a:rPr lang="zh-CN" altLang="en-US" sz="1800" dirty="0">
                <a:solidFill>
                  <a:schemeClr val="tx1">
                    <a:lumMod val="75000"/>
                    <a:lumOff val="25000"/>
                  </a:schemeClr>
                </a:solidFill>
                <a:latin typeface="微软雅黑" charset="-122"/>
                <a:ea typeface="微软雅黑" charset="-122"/>
                <a:cs typeface="微软雅黑" charset="-122"/>
                <a:sym typeface="Arial" panose="020B0604020202020204" pitchFamily="34" charset="0"/>
              </a:rPr>
              <a:t>单位撤销的，被撤销单位在办理注销登记手续前形成的会计档案，应当移交档案管理部门或业务主管部门。</a:t>
            </a:r>
            <a:endParaRPr lang="zh-CN" altLang="en-US" sz="1800" dirty="0">
              <a:solidFill>
                <a:schemeClr val="tx1">
                  <a:lumMod val="75000"/>
                  <a:lumOff val="25000"/>
                </a:schemeClr>
              </a:solidFill>
              <a:latin typeface="微软雅黑" charset="-122"/>
              <a:ea typeface="微软雅黑" charset="-122"/>
              <a:cs typeface="微软雅黑" charset="-122"/>
              <a:sym typeface="Arial" panose="020B0604020202020204" pitchFamily="34" charset="0"/>
            </a:endParaRPr>
          </a:p>
        </p:txBody>
      </p:sp>
      <p:sp>
        <p:nvSpPr>
          <p:cNvPr id="18454" name="文本框 73"/>
          <p:cNvSpPr txBox="1">
            <a:spLocks noChangeArrowheads="1"/>
          </p:cNvSpPr>
          <p:nvPr>
            <p:custDataLst>
              <p:tags r:id="rId22"/>
            </p:custDataLst>
          </p:nvPr>
        </p:nvSpPr>
        <p:spPr bwMode="auto">
          <a:xfrm>
            <a:off x="1809750" y="1681163"/>
            <a:ext cx="125730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hangingPunct="1"/>
            <a:r>
              <a:rPr lang="en-US" altLang="zh-CN" sz="2000" b="1" dirty="0">
                <a:solidFill>
                  <a:schemeClr val="accent1"/>
                </a:solidFill>
                <a:latin typeface="微软雅黑" charset="-122"/>
                <a:ea typeface="微软雅黑" charset="-122"/>
                <a:cs typeface="微软雅黑" charset="-122"/>
                <a:sym typeface="Arial" panose="020B0604020202020204" pitchFamily="34" charset="0"/>
              </a:rPr>
              <a:t>单位撤销</a:t>
            </a:r>
            <a:endParaRPr lang="en-US" altLang="zh-CN" sz="2000" b="1" dirty="0">
              <a:solidFill>
                <a:schemeClr val="accent1"/>
              </a:solidFill>
              <a:latin typeface="微软雅黑" charset="-122"/>
              <a:ea typeface="微软雅黑" charset="-122"/>
              <a:cs typeface="微软雅黑" charset="-122"/>
              <a:sym typeface="Arial" panose="020B0604020202020204" pitchFamily="34" charset="0"/>
            </a:endParaRPr>
          </a:p>
        </p:txBody>
      </p:sp>
      <p:sp>
        <p:nvSpPr>
          <p:cNvPr id="79" name="KSO_Shape"/>
          <p:cNvSpPr/>
          <p:nvPr>
            <p:custDataLst>
              <p:tags r:id="rId23"/>
            </p:custDataLst>
          </p:nvPr>
        </p:nvSpPr>
        <p:spPr bwMode="auto">
          <a:xfrm>
            <a:off x="3260725" y="1562100"/>
            <a:ext cx="496888" cy="509588"/>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fontAlgn="auto"/>
            <a:endParaRPr lang="zh-CN" altLang="en-US" sz="1800" noProof="1">
              <a:solidFill>
                <a:srgbClr val="FFFFFF"/>
              </a:solidFill>
              <a:latin typeface="微软雅黑" charset="-122"/>
              <a:ea typeface="微软雅黑" charset="-122"/>
              <a:cs typeface="微软雅黑" charset="-122"/>
              <a:sym typeface="Arial" panose="020B0604020202020204" pitchFamily="34" charset="0"/>
            </a:endParaRPr>
          </a:p>
        </p:txBody>
      </p:sp>
      <p:sp>
        <p:nvSpPr>
          <p:cNvPr id="8" name="矩形 7"/>
          <p:cNvSpPr/>
          <p:nvPr>
            <p:custDataLst>
              <p:tags r:id="rId24"/>
            </p:custDataLst>
          </p:nvPr>
        </p:nvSpPr>
        <p:spPr>
          <a:xfrm>
            <a:off x="-9525" y="0"/>
            <a:ext cx="371475" cy="107632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800" noProof="1">
              <a:latin typeface="微软雅黑" charset="-122"/>
              <a:ea typeface="微软雅黑" charset="-122"/>
              <a:cs typeface="微软雅黑" charset="-122"/>
            </a:endParaRPr>
          </a:p>
        </p:txBody>
      </p:sp>
      <p:sp>
        <p:nvSpPr>
          <p:cNvPr id="18457" name="文本框 12"/>
          <p:cNvSpPr txBox="1">
            <a:spLocks noChangeArrowheads="1"/>
          </p:cNvSpPr>
          <p:nvPr>
            <p:custDataLst>
              <p:tags r:id="rId25"/>
            </p:custDataLst>
          </p:nvPr>
        </p:nvSpPr>
        <p:spPr bwMode="auto">
          <a:xfrm>
            <a:off x="508000" y="474663"/>
            <a:ext cx="6235700"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hangingPunct="1">
              <a:lnSpc>
                <a:spcPct val="90000"/>
              </a:lnSpc>
            </a:pPr>
            <a:r>
              <a:rPr lang="en-US" altLang="zh-CN" sz="3200" b="1" dirty="0">
                <a:solidFill>
                  <a:schemeClr val="accent1"/>
                </a:solidFill>
                <a:latin typeface="微软雅黑" charset="-122"/>
                <a:ea typeface="微软雅黑" charset="-122"/>
                <a:cs typeface="微软雅黑" charset="-122"/>
              </a:rPr>
              <a:t>特殊情况</a:t>
            </a:r>
            <a:endParaRPr lang="en-US" altLang="zh-CN" sz="3200" b="1" dirty="0">
              <a:solidFill>
                <a:schemeClr val="accent1"/>
              </a:solidFill>
              <a:latin typeface="微软雅黑" charset="-122"/>
              <a:ea typeface="微软雅黑" charset="-122"/>
              <a:cs typeface="微软雅黑" charset="-122"/>
            </a:endParaRPr>
          </a:p>
        </p:txBody>
      </p:sp>
    </p:spTree>
    <p:custDataLst>
      <p:tags r:id="rId26"/>
    </p:custDataLst>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9525" y="0"/>
            <a:ext cx="371475" cy="107632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800" noProof="1">
              <a:latin typeface="微软雅黑" charset="-122"/>
              <a:ea typeface="微软雅黑" charset="-122"/>
              <a:cs typeface="微软雅黑" charset="-122"/>
            </a:endParaRPr>
          </a:p>
        </p:txBody>
      </p:sp>
      <p:sp>
        <p:nvSpPr>
          <p:cNvPr id="17446" name="文本框 16"/>
          <p:cNvSpPr txBox="1">
            <a:spLocks noChangeArrowheads="1"/>
          </p:cNvSpPr>
          <p:nvPr>
            <p:custDataLst>
              <p:tags r:id="rId2"/>
            </p:custDataLst>
          </p:nvPr>
        </p:nvSpPr>
        <p:spPr bwMode="auto">
          <a:xfrm>
            <a:off x="508000" y="474663"/>
            <a:ext cx="6235700"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hangingPunct="1">
              <a:lnSpc>
                <a:spcPct val="90000"/>
              </a:lnSpc>
            </a:pPr>
            <a:r>
              <a:rPr lang="zh-CN" altLang="en-US" sz="3200" b="1" dirty="0">
                <a:solidFill>
                  <a:schemeClr val="accent1"/>
                </a:solidFill>
                <a:latin typeface="微软雅黑" charset="-122"/>
                <a:ea typeface="微软雅黑" charset="-122"/>
                <a:cs typeface="微软雅黑" charset="-122"/>
              </a:rPr>
              <a:t>会计档案的查阅</a:t>
            </a:r>
            <a:endParaRPr lang="zh-CN" altLang="en-US" sz="3200" b="1" dirty="0">
              <a:solidFill>
                <a:schemeClr val="accent1"/>
              </a:solidFill>
              <a:latin typeface="微软雅黑" charset="-122"/>
              <a:ea typeface="微软雅黑" charset="-122"/>
              <a:cs typeface="微软雅黑" charset="-122"/>
            </a:endParaRPr>
          </a:p>
        </p:txBody>
      </p:sp>
      <p:sp>
        <p:nvSpPr>
          <p:cNvPr id="100" name="文本框 99"/>
          <p:cNvSpPr txBox="1"/>
          <p:nvPr/>
        </p:nvSpPr>
        <p:spPr>
          <a:xfrm>
            <a:off x="664845" y="1405890"/>
            <a:ext cx="10500995" cy="3476625"/>
          </a:xfrm>
          <a:prstGeom prst="rect">
            <a:avLst/>
          </a:prstGeom>
          <a:noFill/>
          <a:ln w="9525">
            <a:noFill/>
          </a:ln>
        </p:spPr>
        <p:txBody>
          <a:bodyPr wrap="square">
            <a:spAutoFit/>
          </a:bodyPr>
          <a:p>
            <a:pPr marL="342900" indent="-342900" algn="just">
              <a:buFont typeface="东文宋体" charset="0"/>
              <a:buChar char="☆"/>
            </a:pPr>
            <a:r>
              <a:rPr lang="zh-CN" sz="2000">
                <a:latin typeface="华文楷体" panose="02010600040101010101" charset="-122"/>
                <a:ea typeface="华文楷体" panose="02010600040101010101" charset="-122"/>
                <a:cs typeface="宋体" pitchFamily="2" charset="-122"/>
              </a:rPr>
              <a:t>本单位人员查阅或者复制纸质会计档案，应当经</a:t>
            </a:r>
            <a:r>
              <a:rPr lang="zh-CN" sz="2000">
                <a:solidFill>
                  <a:srgbClr val="FF0000"/>
                </a:solidFill>
                <a:latin typeface="华文楷体" panose="02010600040101010101" charset="-122"/>
                <a:ea typeface="华文楷体" panose="02010600040101010101" charset="-122"/>
                <a:cs typeface="宋体" pitchFamily="2" charset="-122"/>
              </a:rPr>
              <a:t>财务负责人</a:t>
            </a:r>
            <a:r>
              <a:rPr lang="zh-CN" sz="2000">
                <a:latin typeface="华文楷体" panose="02010600040101010101" charset="-122"/>
                <a:ea typeface="华文楷体" panose="02010600040101010101" charset="-122"/>
                <a:cs typeface="宋体" pitchFamily="2" charset="-122"/>
              </a:rPr>
              <a:t>批准，并填写《国家机关事务管理局会计档案查阅复制登记簿》。</a:t>
            </a:r>
            <a:endParaRPr lang="zh-CN" sz="2000">
              <a:latin typeface="华文楷体" panose="02010600040101010101" charset="-122"/>
              <a:ea typeface="华文楷体" panose="02010600040101010101" charset="-122"/>
              <a:cs typeface="宋体" pitchFamily="2" charset="-122"/>
            </a:endParaRPr>
          </a:p>
          <a:p>
            <a:pPr marL="342900" indent="-342900" algn="just">
              <a:buFont typeface="东文宋体" charset="0"/>
              <a:buChar char="☆"/>
            </a:pPr>
            <a:endParaRPr lang="zh-CN" sz="2000">
              <a:latin typeface="华文楷体" panose="02010600040101010101" charset="-122"/>
              <a:ea typeface="华文楷体" panose="02010600040101010101" charset="-122"/>
              <a:cs typeface="宋体" pitchFamily="2" charset="-122"/>
            </a:endParaRPr>
          </a:p>
          <a:p>
            <a:pPr marL="342900" indent="-342900" algn="just">
              <a:buFont typeface="东文宋体" charset="0"/>
              <a:buChar char="☆"/>
            </a:pPr>
            <a:r>
              <a:rPr lang="zh-CN" sz="2000">
                <a:latin typeface="华文楷体" panose="02010600040101010101" charset="-122"/>
                <a:ea typeface="华文楷体" panose="02010600040101010101" charset="-122"/>
                <a:cs typeface="宋体" pitchFamily="2" charset="-122"/>
              </a:rPr>
              <a:t>外单位人员查阅或者复制纸质会计档案，应当经</a:t>
            </a:r>
            <a:r>
              <a:rPr lang="zh-CN" sz="2000">
                <a:solidFill>
                  <a:srgbClr val="FF0000"/>
                </a:solidFill>
                <a:latin typeface="华文楷体" panose="02010600040101010101" charset="-122"/>
                <a:ea typeface="华文楷体" panose="02010600040101010101" charset="-122"/>
                <a:cs typeface="宋体" pitchFamily="2" charset="-122"/>
              </a:rPr>
              <a:t>主要负责人</a:t>
            </a:r>
            <a:r>
              <a:rPr lang="zh-CN" sz="2000">
                <a:latin typeface="华文楷体" panose="02010600040101010101" charset="-122"/>
                <a:ea typeface="华文楷体" panose="02010600040101010101" charset="-122"/>
                <a:cs typeface="宋体" pitchFamily="2" charset="-122"/>
              </a:rPr>
              <a:t>批准，并填写《国家机关事务管理局会计档案查阅复制登记簿》。</a:t>
            </a:r>
            <a:endParaRPr lang="zh-CN" sz="2000">
              <a:latin typeface="华文楷体" panose="02010600040101010101" charset="-122"/>
              <a:ea typeface="华文楷体" panose="02010600040101010101" charset="-122"/>
              <a:cs typeface="宋体" pitchFamily="2" charset="-122"/>
            </a:endParaRPr>
          </a:p>
          <a:p>
            <a:pPr marL="342900" indent="-342900" algn="just">
              <a:buFont typeface="东文宋体" charset="0"/>
              <a:buChar char="☆"/>
            </a:pPr>
            <a:endParaRPr lang="zh-CN" sz="2000">
              <a:latin typeface="华文楷体" panose="02010600040101010101" charset="-122"/>
              <a:ea typeface="华文楷体" panose="02010600040101010101" charset="-122"/>
              <a:cs typeface="宋体" pitchFamily="2" charset="-122"/>
            </a:endParaRPr>
          </a:p>
          <a:p>
            <a:pPr marL="342900" indent="-342900" algn="just">
              <a:buFont typeface="东文宋体" charset="0"/>
              <a:buChar char="☆"/>
            </a:pPr>
            <a:r>
              <a:rPr lang="zh-CN" sz="2000">
                <a:latin typeface="华文楷体" panose="02010600040101010101" charset="-122"/>
                <a:ea typeface="华文楷体" panose="02010600040101010101" charset="-122"/>
                <a:cs typeface="宋体" pitchFamily="2" charset="-122"/>
              </a:rPr>
              <a:t>纸质会计档案的查阅或者复制应当由</a:t>
            </a:r>
            <a:r>
              <a:rPr lang="zh-CN" sz="2000">
                <a:solidFill>
                  <a:srgbClr val="FF0000"/>
                </a:solidFill>
                <a:latin typeface="华文楷体" panose="02010600040101010101" charset="-122"/>
                <a:ea typeface="华文楷体" panose="02010600040101010101" charset="-122"/>
                <a:cs typeface="宋体" pitchFamily="2" charset="-122"/>
              </a:rPr>
              <a:t>会计档案管理人员</a:t>
            </a:r>
            <a:r>
              <a:rPr lang="zh-CN" sz="2000">
                <a:latin typeface="华文楷体" panose="02010600040101010101" charset="-122"/>
                <a:ea typeface="华文楷体" panose="02010600040101010101" charset="-122"/>
                <a:cs typeface="宋体" pitchFamily="2" charset="-122"/>
              </a:rPr>
              <a:t>负责办理。严禁在会计档案上涂改和做任何标记，严禁拆封和抽换档案。</a:t>
            </a:r>
            <a:endParaRPr lang="zh-CN" sz="2000">
              <a:latin typeface="华文楷体" panose="02010600040101010101" charset="-122"/>
              <a:ea typeface="华文楷体" panose="02010600040101010101" charset="-122"/>
              <a:cs typeface="宋体" pitchFamily="2" charset="-122"/>
            </a:endParaRPr>
          </a:p>
          <a:p>
            <a:pPr marL="342900" indent="-342900" algn="just">
              <a:buFont typeface="东文宋体" charset="0"/>
              <a:buChar char="☆"/>
            </a:pPr>
            <a:endParaRPr lang="zh-CN" sz="2000">
              <a:latin typeface="华文楷体" panose="02010600040101010101" charset="-122"/>
              <a:ea typeface="华文楷体" panose="02010600040101010101" charset="-122"/>
              <a:cs typeface="宋体" pitchFamily="2" charset="-122"/>
            </a:endParaRPr>
          </a:p>
          <a:p>
            <a:pPr marL="342900" indent="-342900" algn="just">
              <a:buFont typeface="东文宋体" charset="0"/>
              <a:buChar char="☆"/>
            </a:pPr>
            <a:r>
              <a:rPr lang="zh-CN" sz="2000">
                <a:latin typeface="华文楷体" panose="02010600040101010101" charset="-122"/>
                <a:ea typeface="华文楷体" panose="02010600040101010101" charset="-122"/>
                <a:cs typeface="宋体" pitchFamily="2" charset="-122"/>
              </a:rPr>
              <a:t>会计档案查阅过程中一般不得进行</a:t>
            </a:r>
            <a:r>
              <a:rPr lang="zh-CN" sz="2000">
                <a:solidFill>
                  <a:srgbClr val="FF0000"/>
                </a:solidFill>
                <a:latin typeface="华文楷体" panose="02010600040101010101" charset="-122"/>
                <a:ea typeface="华文楷体" panose="02010600040101010101" charset="-122"/>
                <a:cs typeface="宋体" pitchFamily="2" charset="-122"/>
              </a:rPr>
              <a:t>拍照或摄像</a:t>
            </a:r>
            <a:r>
              <a:rPr lang="zh-CN" sz="2000">
                <a:latin typeface="华文楷体" panose="02010600040101010101" charset="-122"/>
                <a:ea typeface="华文楷体" panose="02010600040101010101" charset="-122"/>
                <a:cs typeface="宋体" pitchFamily="2" charset="-122"/>
              </a:rPr>
              <a:t>，工作确有需要的应履行与纸质会计档案相同的查阅或复制手续，并</a:t>
            </a:r>
            <a:r>
              <a:rPr lang="zh-CN" sz="2000">
                <a:solidFill>
                  <a:srgbClr val="FF0000"/>
                </a:solidFill>
                <a:latin typeface="华文楷体" panose="02010600040101010101" charset="-122"/>
                <a:ea typeface="华文楷体" panose="02010600040101010101" charset="-122"/>
                <a:cs typeface="宋体" pitchFamily="2" charset="-122"/>
              </a:rPr>
              <a:t>在备注栏内注明查阅方式</a:t>
            </a:r>
            <a:r>
              <a:rPr lang="zh-CN" sz="2000">
                <a:latin typeface="华文楷体" panose="02010600040101010101" charset="-122"/>
                <a:ea typeface="华文楷体" panose="02010600040101010101" charset="-122"/>
                <a:cs typeface="宋体" pitchFamily="2" charset="-122"/>
              </a:rPr>
              <a:t>。</a:t>
            </a:r>
            <a:endParaRPr lang="zh-CN" sz="2000">
              <a:latin typeface="华文楷体" panose="02010600040101010101" charset="-122"/>
              <a:ea typeface="华文楷体" panose="02010600040101010101" charset="-122"/>
              <a:cs typeface="宋体" pitchFamily="2" charset="-122"/>
            </a:endParaRPr>
          </a:p>
        </p:txBody>
      </p:sp>
      <p:pic>
        <p:nvPicPr>
          <p:cNvPr id="2" name="图片 1"/>
          <p:cNvPicPr>
            <a:picLocks noChangeAspect="1"/>
          </p:cNvPicPr>
          <p:nvPr/>
        </p:nvPicPr>
        <p:blipFill>
          <a:blip r:embed="rId3"/>
          <a:stretch>
            <a:fillRect/>
          </a:stretch>
        </p:blipFill>
        <p:spPr>
          <a:xfrm>
            <a:off x="1369060" y="1304290"/>
            <a:ext cx="8556625" cy="5273675"/>
          </a:xfrm>
          <a:prstGeom prst="rect">
            <a:avLst/>
          </a:prstGeom>
        </p:spPr>
      </p:pic>
      <p:pic>
        <p:nvPicPr>
          <p:cNvPr id="3" name="图片 2"/>
          <p:cNvPicPr>
            <a:picLocks noChangeAspect="1"/>
          </p:cNvPicPr>
          <p:nvPr/>
        </p:nvPicPr>
        <p:blipFill>
          <a:blip r:embed="rId4"/>
          <a:stretch>
            <a:fillRect/>
          </a:stretch>
        </p:blipFill>
        <p:spPr>
          <a:xfrm>
            <a:off x="9801225" y="4707890"/>
            <a:ext cx="1870075" cy="1870075"/>
          </a:xfrm>
          <a:prstGeom prst="rect">
            <a:avLst/>
          </a:prstGeom>
        </p:spPr>
      </p:pic>
    </p:spTree>
    <p:custDataLst>
      <p:tags r:id="rId5"/>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1053763" y="0"/>
            <a:ext cx="760412" cy="193198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zh-CN" altLang="en-US" sz="1800" noProof="1">
              <a:solidFill>
                <a:schemeClr val="accent5"/>
              </a:solidFill>
              <a:latin typeface="微软雅黑" charset="-122"/>
              <a:ea typeface="微软雅黑" charset="-122"/>
              <a:cs typeface="微软雅黑" charset="-122"/>
            </a:endParaRPr>
          </a:p>
        </p:txBody>
      </p:sp>
      <p:sp>
        <p:nvSpPr>
          <p:cNvPr id="5" name="矩形 4"/>
          <p:cNvSpPr/>
          <p:nvPr>
            <p:custDataLst>
              <p:tags r:id="rId2"/>
            </p:custDataLst>
          </p:nvPr>
        </p:nvSpPr>
        <p:spPr>
          <a:xfrm>
            <a:off x="6724651" y="2913063"/>
            <a:ext cx="582612" cy="29051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zh-CN" altLang="en-US" sz="1800" noProof="1">
              <a:solidFill>
                <a:schemeClr val="bg1">
                  <a:lumMod val="50000"/>
                </a:schemeClr>
              </a:solidFill>
              <a:latin typeface="微软雅黑" charset="-122"/>
              <a:ea typeface="微软雅黑" charset="-122"/>
              <a:cs typeface="微软雅黑" charset="-122"/>
            </a:endParaRPr>
          </a:p>
        </p:txBody>
      </p:sp>
      <p:sp>
        <p:nvSpPr>
          <p:cNvPr id="6" name="平行四边形 5"/>
          <p:cNvSpPr/>
          <p:nvPr>
            <p:custDataLst>
              <p:tags r:id="rId3"/>
            </p:custDataLst>
          </p:nvPr>
        </p:nvSpPr>
        <p:spPr>
          <a:xfrm>
            <a:off x="6708775" y="1930400"/>
            <a:ext cx="5105400" cy="993775"/>
          </a:xfrm>
          <a:prstGeom prst="parallelogram">
            <a:avLst>
              <a:gd name="adj" fmla="val 5518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zh-CN" altLang="en-US" sz="1800" noProof="1">
              <a:solidFill>
                <a:schemeClr val="bg1">
                  <a:lumMod val="50000"/>
                </a:schemeClr>
              </a:solidFill>
              <a:latin typeface="微软雅黑" charset="-122"/>
              <a:ea typeface="微软雅黑" charset="-122"/>
              <a:cs typeface="微软雅黑" charset="-122"/>
            </a:endParaRPr>
          </a:p>
        </p:txBody>
      </p:sp>
      <p:sp>
        <p:nvSpPr>
          <p:cNvPr id="9" name="矩形 8"/>
          <p:cNvSpPr/>
          <p:nvPr>
            <p:custDataLst>
              <p:tags r:id="rId4"/>
            </p:custDataLst>
          </p:nvPr>
        </p:nvSpPr>
        <p:spPr>
          <a:xfrm>
            <a:off x="11229975" y="4152900"/>
            <a:ext cx="582613" cy="3095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zh-CN" altLang="en-US" sz="1800" noProof="1">
              <a:solidFill>
                <a:schemeClr val="bg1">
                  <a:lumMod val="50000"/>
                </a:schemeClr>
              </a:solidFill>
              <a:latin typeface="微软雅黑" charset="-122"/>
              <a:ea typeface="微软雅黑" charset="-122"/>
              <a:cs typeface="微软雅黑" charset="-122"/>
            </a:endParaRPr>
          </a:p>
        </p:txBody>
      </p:sp>
      <p:sp>
        <p:nvSpPr>
          <p:cNvPr id="10" name="平行四边形 9"/>
          <p:cNvSpPr/>
          <p:nvPr>
            <p:custDataLst>
              <p:tags r:id="rId5"/>
            </p:custDataLst>
          </p:nvPr>
        </p:nvSpPr>
        <p:spPr>
          <a:xfrm flipH="1">
            <a:off x="6708775" y="3178175"/>
            <a:ext cx="5113338" cy="993775"/>
          </a:xfrm>
          <a:prstGeom prst="parallelogram">
            <a:avLst>
              <a:gd name="adj" fmla="val 551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zh-CN" altLang="en-US" sz="1800" noProof="1">
              <a:solidFill>
                <a:schemeClr val="bg1">
                  <a:lumMod val="50000"/>
                </a:schemeClr>
              </a:solidFill>
              <a:latin typeface="微软雅黑" charset="-122"/>
              <a:ea typeface="微软雅黑" charset="-122"/>
              <a:cs typeface="微软雅黑" charset="-122"/>
            </a:endParaRPr>
          </a:p>
        </p:txBody>
      </p:sp>
      <p:sp>
        <p:nvSpPr>
          <p:cNvPr id="13" name="平行四边形 12"/>
          <p:cNvSpPr/>
          <p:nvPr>
            <p:custDataLst>
              <p:tags r:id="rId6"/>
            </p:custDataLst>
          </p:nvPr>
        </p:nvSpPr>
        <p:spPr>
          <a:xfrm>
            <a:off x="7515225" y="4462463"/>
            <a:ext cx="4298950" cy="993775"/>
          </a:xfrm>
          <a:prstGeom prst="parallelogram">
            <a:avLst>
              <a:gd name="adj" fmla="val 5518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zh-CN" altLang="en-US" sz="1800" noProof="1">
              <a:solidFill>
                <a:schemeClr val="bg1">
                  <a:lumMod val="50000"/>
                </a:schemeClr>
              </a:solidFill>
              <a:latin typeface="微软雅黑" charset="-122"/>
              <a:ea typeface="微软雅黑" charset="-122"/>
              <a:cs typeface="微软雅黑" charset="-122"/>
            </a:endParaRPr>
          </a:p>
        </p:txBody>
      </p:sp>
      <p:sp>
        <p:nvSpPr>
          <p:cNvPr id="15" name="矩形 14"/>
          <p:cNvSpPr/>
          <p:nvPr>
            <p:custDataLst>
              <p:tags r:id="rId7"/>
            </p:custDataLst>
          </p:nvPr>
        </p:nvSpPr>
        <p:spPr>
          <a:xfrm>
            <a:off x="7526338" y="5456238"/>
            <a:ext cx="758825" cy="1401762"/>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zh-CN" altLang="en-US" sz="1800" noProof="1">
              <a:solidFill>
                <a:schemeClr val="bg1">
                  <a:lumMod val="50000"/>
                </a:schemeClr>
              </a:solidFill>
              <a:latin typeface="微软雅黑" charset="-122"/>
              <a:ea typeface="微软雅黑" charset="-122"/>
              <a:cs typeface="微软雅黑" charset="-122"/>
            </a:endParaRPr>
          </a:p>
        </p:txBody>
      </p:sp>
      <p:sp>
        <p:nvSpPr>
          <p:cNvPr id="18" name="矩形 17"/>
          <p:cNvSpPr/>
          <p:nvPr>
            <p:custDataLst>
              <p:tags r:id="rId8"/>
            </p:custDataLst>
          </p:nvPr>
        </p:nvSpPr>
        <p:spPr>
          <a:xfrm>
            <a:off x="0" y="4805787"/>
            <a:ext cx="838800" cy="10044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r>
              <a:rPr lang="en-US" altLang="zh-CN" sz="5400" noProof="1">
                <a:solidFill>
                  <a:schemeClr val="bg1"/>
                </a:solidFill>
                <a:latin typeface="微软雅黑" charset="-122"/>
                <a:ea typeface="微软雅黑" charset="-122"/>
                <a:cs typeface="微软雅黑" charset="-122"/>
                <a:sym typeface="+mn-ea"/>
              </a:rPr>
              <a:t>3</a:t>
            </a:r>
            <a:endParaRPr lang="en-US" altLang="zh-CN" sz="5400" noProof="1">
              <a:solidFill>
                <a:schemeClr val="bg1"/>
              </a:solidFill>
              <a:latin typeface="微软雅黑" charset="-122"/>
              <a:ea typeface="微软雅黑" charset="-122"/>
              <a:cs typeface="微软雅黑" charset="-122"/>
              <a:sym typeface="+mn-ea"/>
            </a:endParaRPr>
          </a:p>
        </p:txBody>
      </p:sp>
      <p:sp>
        <p:nvSpPr>
          <p:cNvPr id="23562" name="文本框 28"/>
          <p:cNvSpPr txBox="1">
            <a:spLocks noChangeArrowheads="1"/>
          </p:cNvSpPr>
          <p:nvPr>
            <p:custDataLst>
              <p:tags r:id="rId9"/>
            </p:custDataLst>
          </p:nvPr>
        </p:nvSpPr>
        <p:spPr bwMode="auto">
          <a:xfrm>
            <a:off x="957580" y="4551680"/>
            <a:ext cx="5949315" cy="206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黑体" panose="02010609060101010101" charset="-122"/>
              </a:defRPr>
            </a:lvl1pPr>
            <a:lvl2pPr>
              <a:defRPr>
                <a:solidFill>
                  <a:schemeClr val="tx1"/>
                </a:solidFill>
                <a:latin typeface="Arial" panose="020B0604020202020204" pitchFamily="34" charset="0"/>
                <a:ea typeface="黑体" panose="02010609060101010101" charset="-122"/>
              </a:defRPr>
            </a:lvl2pPr>
            <a:lvl3pPr>
              <a:defRPr>
                <a:solidFill>
                  <a:schemeClr val="tx1"/>
                </a:solidFill>
                <a:latin typeface="Arial" panose="020B0604020202020204" pitchFamily="34" charset="0"/>
                <a:ea typeface="黑体" panose="02010609060101010101" charset="-122"/>
              </a:defRPr>
            </a:lvl3pPr>
            <a:lvl4pPr>
              <a:defRPr>
                <a:solidFill>
                  <a:schemeClr val="tx1"/>
                </a:solidFill>
                <a:latin typeface="Arial" panose="020B0604020202020204" pitchFamily="34" charset="0"/>
                <a:ea typeface="黑体" panose="02010609060101010101" charset="-122"/>
              </a:defRPr>
            </a:lvl4pPr>
            <a:lvl5pPr>
              <a:defRPr>
                <a:solidFill>
                  <a:schemeClr val="tx1"/>
                </a:solidFill>
                <a:latin typeface="Arial" panose="020B0604020202020204" pitchFamily="34" charset="0"/>
                <a:ea typeface="黑体" panose="02010609060101010101"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a:lnSpc>
                <a:spcPct val="160000"/>
              </a:lnSpc>
            </a:pPr>
            <a:r>
              <a:rPr lang="zh-CN" altLang="en-US" sz="1500">
                <a:solidFill>
                  <a:schemeClr val="tx1">
                    <a:lumMod val="65000"/>
                    <a:lumOff val="35000"/>
                  </a:schemeClr>
                </a:solidFill>
                <a:latin typeface="微软雅黑" charset="-122"/>
                <a:ea typeface="微软雅黑" charset="-122"/>
                <a:cs typeface="微软雅黑" charset="-122"/>
                <a:sym typeface="+mn-ea"/>
              </a:rPr>
              <a:t>会计档案一般不得外借，上述查阅单位因特殊情况需将纸质会计档案从保管场所移至被审查单位办公区域内其他场所时，应经</a:t>
            </a:r>
            <a:r>
              <a:rPr lang="zh-CN" altLang="en-US" sz="1500">
                <a:solidFill>
                  <a:srgbClr val="FF0000"/>
                </a:solidFill>
                <a:latin typeface="微软雅黑" charset="-122"/>
                <a:ea typeface="微软雅黑" charset="-122"/>
                <a:cs typeface="微软雅黑" charset="-122"/>
                <a:sym typeface="+mn-ea"/>
              </a:rPr>
              <a:t>主要负责人</a:t>
            </a:r>
            <a:r>
              <a:rPr lang="zh-CN" altLang="en-US" sz="1500">
                <a:solidFill>
                  <a:schemeClr val="tx1">
                    <a:lumMod val="65000"/>
                    <a:lumOff val="35000"/>
                  </a:schemeClr>
                </a:solidFill>
                <a:latin typeface="微软雅黑" charset="-122"/>
                <a:ea typeface="微软雅黑" charset="-122"/>
                <a:cs typeface="微软雅黑" charset="-122"/>
                <a:sym typeface="+mn-ea"/>
              </a:rPr>
              <a:t>批准，并填写《国家机关事务管理局会计档案查阅复制登记簿》办理外借手续。收回会计档案时，应当</a:t>
            </a:r>
            <a:r>
              <a:rPr lang="zh-CN" altLang="en-US" sz="1500">
                <a:solidFill>
                  <a:srgbClr val="FF0000"/>
                </a:solidFill>
                <a:latin typeface="微软雅黑" charset="-122"/>
                <a:ea typeface="微软雅黑" charset="-122"/>
                <a:cs typeface="微软雅黑" charset="-122"/>
                <a:sym typeface="+mn-ea"/>
              </a:rPr>
              <a:t>按照查阅复制登记簿逐项核对</a:t>
            </a:r>
            <a:r>
              <a:rPr lang="zh-CN" altLang="en-US" sz="1500">
                <a:solidFill>
                  <a:schemeClr val="tx1">
                    <a:lumMod val="65000"/>
                    <a:lumOff val="35000"/>
                  </a:schemeClr>
                </a:solidFill>
                <a:latin typeface="微软雅黑" charset="-122"/>
                <a:ea typeface="微软雅黑" charset="-122"/>
                <a:cs typeface="微软雅黑" charset="-122"/>
                <a:sym typeface="+mn-ea"/>
              </a:rPr>
              <a:t>会计档案，确认全部收回后在查阅复制登记簿的备注栏内备注并签章。</a:t>
            </a:r>
            <a:endParaRPr lang="zh-CN" altLang="en-US" sz="1500">
              <a:solidFill>
                <a:schemeClr val="tx1">
                  <a:lumMod val="65000"/>
                  <a:lumOff val="35000"/>
                </a:schemeClr>
              </a:solidFill>
              <a:latin typeface="微软雅黑" charset="-122"/>
              <a:ea typeface="微软雅黑" charset="-122"/>
              <a:cs typeface="微软雅黑" charset="-122"/>
              <a:sym typeface="+mn-ea"/>
            </a:endParaRPr>
          </a:p>
        </p:txBody>
      </p:sp>
      <p:sp>
        <p:nvSpPr>
          <p:cNvPr id="17" name="矩形 16"/>
          <p:cNvSpPr/>
          <p:nvPr>
            <p:custDataLst>
              <p:tags r:id="rId10"/>
            </p:custDataLst>
          </p:nvPr>
        </p:nvSpPr>
        <p:spPr>
          <a:xfrm>
            <a:off x="0" y="3335366"/>
            <a:ext cx="838800" cy="100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r>
              <a:rPr lang="en-US" altLang="zh-CN" sz="5400" noProof="1">
                <a:solidFill>
                  <a:schemeClr val="bg1"/>
                </a:solidFill>
                <a:latin typeface="微软雅黑" charset="-122"/>
                <a:ea typeface="微软雅黑" charset="-122"/>
                <a:cs typeface="微软雅黑" charset="-122"/>
                <a:sym typeface="+mn-ea"/>
              </a:rPr>
              <a:t>2</a:t>
            </a:r>
            <a:endParaRPr lang="en-US" altLang="zh-CN" sz="5400" noProof="1">
              <a:solidFill>
                <a:schemeClr val="bg1"/>
              </a:solidFill>
              <a:latin typeface="微软雅黑" charset="-122"/>
              <a:ea typeface="微软雅黑" charset="-122"/>
              <a:cs typeface="微软雅黑" charset="-122"/>
              <a:sym typeface="+mn-ea"/>
            </a:endParaRPr>
          </a:p>
        </p:txBody>
      </p:sp>
      <p:sp>
        <p:nvSpPr>
          <p:cNvPr id="23565" name="文本框 29"/>
          <p:cNvSpPr txBox="1">
            <a:spLocks noChangeArrowheads="1"/>
          </p:cNvSpPr>
          <p:nvPr>
            <p:custDataLst>
              <p:tags r:id="rId11"/>
            </p:custDataLst>
          </p:nvPr>
        </p:nvSpPr>
        <p:spPr bwMode="auto">
          <a:xfrm>
            <a:off x="957580" y="3215005"/>
            <a:ext cx="5751195" cy="1378585"/>
          </a:xfrm>
          <a:prstGeom prst="rect">
            <a:avLst/>
          </a:prstGeom>
          <a:noFill/>
          <a:ln>
            <a:noFill/>
          </a:ln>
          <a:extLst>
            <a:ext uri="{909E8E84-426E-40DD-AFC4-6F175D3DCCD1}">
              <a14:hiddenFill xmlns:a14="http://schemas.microsoft.com/office/drawing/2010/main">
                <a:solidFill>
                  <a:srgbClr val="FFFFFF"/>
                </a:solidFill>
              </a14:hiddenFill>
            </a:ext>
          </a:extLst>
        </p:spPr>
        <p:txBody>
          <a:bodyPr>
            <a:noAutofit/>
          </a:bodyPr>
          <a:lstStyle>
            <a:lvl1pPr>
              <a:defRPr>
                <a:solidFill>
                  <a:schemeClr val="tx1"/>
                </a:solidFill>
                <a:latin typeface="Arial" panose="020B0604020202020204" pitchFamily="34" charset="0"/>
                <a:ea typeface="黑体" panose="02010609060101010101" charset="-122"/>
              </a:defRPr>
            </a:lvl1pPr>
            <a:lvl2pPr>
              <a:defRPr>
                <a:solidFill>
                  <a:schemeClr val="tx1"/>
                </a:solidFill>
                <a:latin typeface="Arial" panose="020B0604020202020204" pitchFamily="34" charset="0"/>
                <a:ea typeface="黑体" panose="02010609060101010101" charset="-122"/>
              </a:defRPr>
            </a:lvl2pPr>
            <a:lvl3pPr>
              <a:defRPr>
                <a:solidFill>
                  <a:schemeClr val="tx1"/>
                </a:solidFill>
                <a:latin typeface="Arial" panose="020B0604020202020204" pitchFamily="34" charset="0"/>
                <a:ea typeface="黑体" panose="02010609060101010101" charset="-122"/>
              </a:defRPr>
            </a:lvl3pPr>
            <a:lvl4pPr>
              <a:defRPr>
                <a:solidFill>
                  <a:schemeClr val="tx1"/>
                </a:solidFill>
                <a:latin typeface="Arial" panose="020B0604020202020204" pitchFamily="34" charset="0"/>
                <a:ea typeface="黑体" panose="02010609060101010101" charset="-122"/>
              </a:defRPr>
            </a:lvl4pPr>
            <a:lvl5pPr>
              <a:defRPr>
                <a:solidFill>
                  <a:schemeClr val="tx1"/>
                </a:solidFill>
                <a:latin typeface="Arial" panose="020B0604020202020204" pitchFamily="34" charset="0"/>
                <a:ea typeface="黑体" panose="02010609060101010101"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lvl="0" algn="l">
              <a:lnSpc>
                <a:spcPct val="150000"/>
              </a:lnSpc>
              <a:buClrTx/>
              <a:buSzTx/>
              <a:buFontTx/>
            </a:pPr>
            <a:r>
              <a:rPr lang="zh-CN" altLang="en-US" sz="1600">
                <a:solidFill>
                  <a:schemeClr val="tx1">
                    <a:lumMod val="65000"/>
                    <a:lumOff val="35000"/>
                  </a:schemeClr>
                </a:solidFill>
                <a:latin typeface="微软雅黑" charset="-122"/>
                <a:ea typeface="微软雅黑" charset="-122"/>
                <a:cs typeface="微软雅黑" charset="-122"/>
                <a:sym typeface="+mn-ea"/>
              </a:rPr>
              <a:t>审计、税务、财政等部门查阅或者复制会计档案，经办人员应当持</a:t>
            </a:r>
            <a:r>
              <a:rPr lang="zh-CN" altLang="en-US" sz="1600">
                <a:solidFill>
                  <a:srgbClr val="FF0000"/>
                </a:solidFill>
                <a:latin typeface="微软雅黑" charset="-122"/>
                <a:ea typeface="微软雅黑" charset="-122"/>
                <a:cs typeface="微软雅黑" charset="-122"/>
                <a:sym typeface="+mn-ea"/>
              </a:rPr>
              <a:t>审计（或检查）通知书</a:t>
            </a:r>
            <a:r>
              <a:rPr lang="zh-CN" altLang="en-US" sz="1600">
                <a:solidFill>
                  <a:schemeClr val="tx1">
                    <a:lumMod val="65000"/>
                    <a:lumOff val="35000"/>
                  </a:schemeClr>
                </a:solidFill>
                <a:latin typeface="微软雅黑" charset="-122"/>
                <a:ea typeface="微软雅黑" charset="-122"/>
                <a:cs typeface="微软雅黑" charset="-122"/>
                <a:sym typeface="+mn-ea"/>
              </a:rPr>
              <a:t>，按照有关规定办理查阅或者复制手续。</a:t>
            </a:r>
            <a:endParaRPr lang="zh-CN" altLang="en-US" sz="1600">
              <a:solidFill>
                <a:schemeClr val="tx1">
                  <a:lumMod val="65000"/>
                  <a:lumOff val="35000"/>
                </a:schemeClr>
              </a:solidFill>
              <a:latin typeface="微软雅黑" charset="-122"/>
              <a:ea typeface="微软雅黑" charset="-122"/>
              <a:cs typeface="微软雅黑" charset="-122"/>
              <a:sym typeface="+mn-ea"/>
            </a:endParaRPr>
          </a:p>
        </p:txBody>
      </p:sp>
      <p:sp>
        <p:nvSpPr>
          <p:cNvPr id="16" name="矩形 15"/>
          <p:cNvSpPr/>
          <p:nvPr>
            <p:custDataLst>
              <p:tags r:id="rId12"/>
            </p:custDataLst>
          </p:nvPr>
        </p:nvSpPr>
        <p:spPr>
          <a:xfrm>
            <a:off x="0" y="1864945"/>
            <a:ext cx="838800" cy="1004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r>
              <a:rPr lang="en-US" altLang="zh-CN" sz="5400" noProof="1">
                <a:solidFill>
                  <a:schemeClr val="bg1"/>
                </a:solidFill>
                <a:latin typeface="微软雅黑" charset="-122"/>
                <a:ea typeface="微软雅黑" charset="-122"/>
                <a:cs typeface="微软雅黑" charset="-122"/>
                <a:sym typeface="+mn-ea"/>
              </a:rPr>
              <a:t>1</a:t>
            </a:r>
            <a:endParaRPr lang="en-US" altLang="zh-CN" sz="5400" noProof="1">
              <a:solidFill>
                <a:schemeClr val="bg1"/>
              </a:solidFill>
              <a:latin typeface="微软雅黑" charset="-122"/>
              <a:ea typeface="微软雅黑" charset="-122"/>
              <a:cs typeface="微软雅黑" charset="-122"/>
              <a:sym typeface="+mn-ea"/>
            </a:endParaRPr>
          </a:p>
        </p:txBody>
      </p:sp>
      <p:sp>
        <p:nvSpPr>
          <p:cNvPr id="23568" name="文本框 30"/>
          <p:cNvSpPr txBox="1">
            <a:spLocks noChangeArrowheads="1"/>
          </p:cNvSpPr>
          <p:nvPr>
            <p:custDataLst>
              <p:tags r:id="rId13"/>
            </p:custDataLst>
          </p:nvPr>
        </p:nvSpPr>
        <p:spPr bwMode="auto">
          <a:xfrm>
            <a:off x="957580" y="1754505"/>
            <a:ext cx="5860415"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黑体" panose="02010609060101010101" charset="-122"/>
              </a:defRPr>
            </a:lvl1pPr>
            <a:lvl2pPr>
              <a:defRPr>
                <a:solidFill>
                  <a:schemeClr val="tx1"/>
                </a:solidFill>
                <a:latin typeface="Arial" panose="020B0604020202020204" pitchFamily="34" charset="0"/>
                <a:ea typeface="黑体" panose="02010609060101010101" charset="-122"/>
              </a:defRPr>
            </a:lvl2pPr>
            <a:lvl3pPr>
              <a:defRPr>
                <a:solidFill>
                  <a:schemeClr val="tx1"/>
                </a:solidFill>
                <a:latin typeface="Arial" panose="020B0604020202020204" pitchFamily="34" charset="0"/>
                <a:ea typeface="黑体" panose="02010609060101010101" charset="-122"/>
              </a:defRPr>
            </a:lvl3pPr>
            <a:lvl4pPr>
              <a:defRPr>
                <a:solidFill>
                  <a:schemeClr val="tx1"/>
                </a:solidFill>
                <a:latin typeface="Arial" panose="020B0604020202020204" pitchFamily="34" charset="0"/>
                <a:ea typeface="黑体" panose="02010609060101010101" charset="-122"/>
              </a:defRPr>
            </a:lvl4pPr>
            <a:lvl5pPr>
              <a:defRPr>
                <a:solidFill>
                  <a:schemeClr val="tx1"/>
                </a:solidFill>
                <a:latin typeface="Arial" panose="020B0604020202020204" pitchFamily="34" charset="0"/>
                <a:ea typeface="黑体" panose="02010609060101010101"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a:lnSpc>
                <a:spcPct val="150000"/>
              </a:lnSpc>
            </a:pPr>
            <a:r>
              <a:rPr lang="zh-CN" altLang="en-US" sz="1600">
                <a:solidFill>
                  <a:schemeClr val="tx1">
                    <a:lumMod val="65000"/>
                    <a:lumOff val="35000"/>
                  </a:schemeClr>
                </a:solidFill>
                <a:latin typeface="微软雅黑" charset="-122"/>
                <a:ea typeface="微软雅黑" charset="-122"/>
                <a:cs typeface="微软雅黑" charset="-122"/>
                <a:sym typeface="+mn-ea"/>
              </a:rPr>
              <a:t>纪检监察、司法等机关查阅或者复制纸质会计档案，经办人员应当</a:t>
            </a:r>
            <a:r>
              <a:rPr lang="zh-CN" altLang="en-US" sz="1600">
                <a:solidFill>
                  <a:srgbClr val="FF0000"/>
                </a:solidFill>
                <a:latin typeface="微软雅黑" charset="-122"/>
                <a:ea typeface="微软雅黑" charset="-122"/>
                <a:cs typeface="微软雅黑" charset="-122"/>
                <a:sym typeface="+mn-ea"/>
              </a:rPr>
              <a:t>持执法证、检查通知书</a:t>
            </a:r>
            <a:r>
              <a:rPr lang="zh-CN" altLang="en-US" sz="1600">
                <a:solidFill>
                  <a:schemeClr val="tx1">
                    <a:lumMod val="65000"/>
                    <a:lumOff val="35000"/>
                  </a:schemeClr>
                </a:solidFill>
                <a:latin typeface="微软雅黑" charset="-122"/>
                <a:ea typeface="微软雅黑" charset="-122"/>
                <a:cs typeface="微软雅黑" charset="-122"/>
                <a:sym typeface="+mn-ea"/>
              </a:rPr>
              <a:t>等有效证件，按照有关规定办理查阅或者复制手续。</a:t>
            </a:r>
            <a:endParaRPr lang="zh-CN" altLang="en-US" sz="1600">
              <a:solidFill>
                <a:schemeClr val="tx1">
                  <a:lumMod val="65000"/>
                  <a:lumOff val="35000"/>
                </a:schemeClr>
              </a:solidFill>
              <a:latin typeface="微软雅黑" charset="-122"/>
              <a:ea typeface="微软雅黑" charset="-122"/>
              <a:cs typeface="微软雅黑" charset="-122"/>
              <a:sym typeface="+mn-ea"/>
            </a:endParaRPr>
          </a:p>
        </p:txBody>
      </p:sp>
      <p:sp>
        <p:nvSpPr>
          <p:cNvPr id="23569" name="文本框 38"/>
          <p:cNvSpPr txBox="1">
            <a:spLocks noChangeArrowheads="1"/>
          </p:cNvSpPr>
          <p:nvPr>
            <p:custDataLst>
              <p:tags r:id="rId14"/>
            </p:custDataLst>
          </p:nvPr>
        </p:nvSpPr>
        <p:spPr bwMode="auto">
          <a:xfrm>
            <a:off x="508000" y="474663"/>
            <a:ext cx="6235700"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hangingPunct="1">
              <a:lnSpc>
                <a:spcPct val="90000"/>
              </a:lnSpc>
            </a:pPr>
            <a:r>
              <a:rPr lang="zh-CN" altLang="en-US" sz="3200" b="1">
                <a:solidFill>
                  <a:schemeClr val="accent1"/>
                </a:solidFill>
                <a:latin typeface="微软雅黑" charset="-122"/>
                <a:ea typeface="微软雅黑" charset="-122"/>
                <a:cs typeface="微软雅黑" charset="-122"/>
              </a:rPr>
              <a:t>会计档案的查阅</a:t>
            </a:r>
            <a:endParaRPr lang="zh-CN" altLang="en-US" sz="3200" b="1">
              <a:solidFill>
                <a:schemeClr val="accent1"/>
              </a:solidFill>
              <a:latin typeface="微软雅黑" charset="-122"/>
              <a:ea typeface="微软雅黑" charset="-122"/>
              <a:cs typeface="微软雅黑" charset="-122"/>
            </a:endParaRPr>
          </a:p>
        </p:txBody>
      </p:sp>
      <p:sp>
        <p:nvSpPr>
          <p:cNvPr id="25" name="矩形 24"/>
          <p:cNvSpPr/>
          <p:nvPr>
            <p:custDataLst>
              <p:tags r:id="rId15"/>
            </p:custDataLst>
          </p:nvPr>
        </p:nvSpPr>
        <p:spPr>
          <a:xfrm>
            <a:off x="-11113" y="0"/>
            <a:ext cx="373063" cy="107632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800" noProof="1">
              <a:latin typeface="微软雅黑" charset="-122"/>
              <a:ea typeface="微软雅黑" charset="-122"/>
              <a:cs typeface="微软雅黑" charset="-122"/>
            </a:endParaRPr>
          </a:p>
        </p:txBody>
      </p:sp>
    </p:spTree>
    <p:custDataLst>
      <p:tags r:id="rId16"/>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000" fill="hold">
                                          <p:stCondLst>
                                            <p:cond delay="0"/>
                                          </p:stCondLst>
                                        </p:cTn>
                                        <p:tgtEl>
                                          <p:spTgt spid="23568"/>
                                        </p:tgtEl>
                                        <p:attrNameLst>
                                          <p:attrName>style.visibility</p:attrName>
                                        </p:attrNameLst>
                                      </p:cBhvr>
                                      <p:to>
                                        <p:strVal val="visible"/>
                                      </p:to>
                                    </p:set>
                                    <p:animEffect transition="in" filter="randombar(horizontal)">
                                      <p:cBhvr>
                                        <p:cTn id="7" dur="1000"/>
                                        <p:tgtEl>
                                          <p:spTgt spid="23568"/>
                                        </p:tgtEl>
                                      </p:cBhvr>
                                    </p:animEffect>
                                  </p:childTnLst>
                                </p:cTn>
                              </p:par>
                              <p:par>
                                <p:cTn id="8" presetID="14" presetClass="entr" presetSubtype="10" fill="hold" grpId="0" nodeType="withEffect">
                                  <p:stCondLst>
                                    <p:cond delay="0"/>
                                  </p:stCondLst>
                                  <p:childTnLst>
                                    <p:set>
                                      <p:cBhvr>
                                        <p:cTn id="9" dur="1000" fill="hold">
                                          <p:stCondLst>
                                            <p:cond delay="0"/>
                                          </p:stCondLst>
                                        </p:cTn>
                                        <p:tgtEl>
                                          <p:spTgt spid="16"/>
                                        </p:tgtEl>
                                        <p:attrNameLst>
                                          <p:attrName>style.visibility</p:attrName>
                                        </p:attrNameLst>
                                      </p:cBhvr>
                                      <p:to>
                                        <p:strVal val="visible"/>
                                      </p:to>
                                    </p:set>
                                    <p:animEffect transition="in" filter="randombar(horizontal)">
                                      <p:cBhvr>
                                        <p:cTn id="10" dur="1000"/>
                                        <p:tgtEl>
                                          <p:spTgt spid="16"/>
                                        </p:tgtEl>
                                      </p:cBhvr>
                                    </p:animEffect>
                                  </p:childTnLst>
                                </p:cTn>
                              </p:par>
                            </p:childTnLst>
                          </p:cTn>
                        </p:par>
                        <p:par>
                          <p:cTn id="11" fill="hold">
                            <p:stCondLst>
                              <p:cond delay="1000"/>
                            </p:stCondLst>
                            <p:childTnLst>
                              <p:par>
                                <p:cTn id="12" presetID="14" presetClass="entr" presetSubtype="10" fill="hold" grpId="0" nodeType="afterEffect">
                                  <p:stCondLst>
                                    <p:cond delay="0"/>
                                  </p:stCondLst>
                                  <p:childTnLst>
                                    <p:set>
                                      <p:cBhvr>
                                        <p:cTn id="13" dur="1000" fill="hold">
                                          <p:stCondLst>
                                            <p:cond delay="0"/>
                                          </p:stCondLst>
                                        </p:cTn>
                                        <p:tgtEl>
                                          <p:spTgt spid="17"/>
                                        </p:tgtEl>
                                        <p:attrNameLst>
                                          <p:attrName>style.visibility</p:attrName>
                                        </p:attrNameLst>
                                      </p:cBhvr>
                                      <p:to>
                                        <p:strVal val="visible"/>
                                      </p:to>
                                    </p:set>
                                    <p:animEffect transition="in" filter="randombar(horizontal)">
                                      <p:cBhvr>
                                        <p:cTn id="14" dur="1000"/>
                                        <p:tgtEl>
                                          <p:spTgt spid="17"/>
                                        </p:tgtEl>
                                      </p:cBhvr>
                                    </p:animEffect>
                                  </p:childTnLst>
                                </p:cTn>
                              </p:par>
                              <p:par>
                                <p:cTn id="15" presetID="14" presetClass="entr" presetSubtype="10" fill="hold" grpId="0" nodeType="withEffect">
                                  <p:stCondLst>
                                    <p:cond delay="0"/>
                                  </p:stCondLst>
                                  <p:childTnLst>
                                    <p:set>
                                      <p:cBhvr>
                                        <p:cTn id="16" dur="1000" fill="hold">
                                          <p:stCondLst>
                                            <p:cond delay="0"/>
                                          </p:stCondLst>
                                        </p:cTn>
                                        <p:tgtEl>
                                          <p:spTgt spid="23565"/>
                                        </p:tgtEl>
                                        <p:attrNameLst>
                                          <p:attrName>style.visibility</p:attrName>
                                        </p:attrNameLst>
                                      </p:cBhvr>
                                      <p:to>
                                        <p:strVal val="visible"/>
                                      </p:to>
                                    </p:set>
                                    <p:animEffect transition="in" filter="randombar(horizontal)">
                                      <p:cBhvr>
                                        <p:cTn id="17" dur="1000"/>
                                        <p:tgtEl>
                                          <p:spTgt spid="23565"/>
                                        </p:tgtEl>
                                      </p:cBhvr>
                                    </p:animEffect>
                                  </p:childTnLst>
                                </p:cTn>
                              </p:par>
                            </p:childTnLst>
                          </p:cTn>
                        </p:par>
                        <p:par>
                          <p:cTn id="18" fill="hold">
                            <p:stCondLst>
                              <p:cond delay="2000"/>
                            </p:stCondLst>
                            <p:childTnLst>
                              <p:par>
                                <p:cTn id="19" presetID="14" presetClass="entr" presetSubtype="10" fill="hold" grpId="2" nodeType="afterEffect">
                                  <p:stCondLst>
                                    <p:cond delay="0"/>
                                  </p:stCondLst>
                                  <p:childTnLst>
                                    <p:set>
                                      <p:cBhvr>
                                        <p:cTn id="20" dur="1000" fill="hold">
                                          <p:stCondLst>
                                            <p:cond delay="0"/>
                                          </p:stCondLst>
                                        </p:cTn>
                                        <p:tgtEl>
                                          <p:spTgt spid="23562"/>
                                        </p:tgtEl>
                                        <p:attrNameLst>
                                          <p:attrName>style.visibility</p:attrName>
                                        </p:attrNameLst>
                                      </p:cBhvr>
                                      <p:to>
                                        <p:strVal val="visible"/>
                                      </p:to>
                                    </p:set>
                                    <p:animEffect transition="in" filter="randombar(horizontal)">
                                      <p:cBhvr>
                                        <p:cTn id="21" dur="1000"/>
                                        <p:tgtEl>
                                          <p:spTgt spid="23562"/>
                                        </p:tgtEl>
                                      </p:cBhvr>
                                    </p:animEffect>
                                  </p:childTnLst>
                                </p:cTn>
                              </p:par>
                              <p:par>
                                <p:cTn id="22" presetID="14" presetClass="entr" presetSubtype="10" fill="hold" grpId="2" nodeType="withEffect">
                                  <p:stCondLst>
                                    <p:cond delay="0"/>
                                  </p:stCondLst>
                                  <p:childTnLst>
                                    <p:set>
                                      <p:cBhvr>
                                        <p:cTn id="23" dur="1000" fill="hold">
                                          <p:stCondLst>
                                            <p:cond delay="0"/>
                                          </p:stCondLst>
                                        </p:cTn>
                                        <p:tgtEl>
                                          <p:spTgt spid="18"/>
                                        </p:tgtEl>
                                        <p:attrNameLst>
                                          <p:attrName>style.visibility</p:attrName>
                                        </p:attrNameLst>
                                      </p:cBhvr>
                                      <p:to>
                                        <p:strVal val="visible"/>
                                      </p:to>
                                    </p:set>
                                    <p:animEffect transition="in" filter="randombar(horizontal)">
                                      <p:cBhvr>
                                        <p:cTn id="24"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8" grpId="0"/>
      <p:bldP spid="16" grpId="0" animBg="1"/>
      <p:bldP spid="23568" grpId="1"/>
      <p:bldP spid="16" grpId="1" animBg="1"/>
      <p:bldP spid="17" grpId="0" animBg="1"/>
      <p:bldP spid="23565" grpId="0"/>
      <p:bldP spid="17" grpId="1" animBg="1"/>
      <p:bldP spid="23565" grpId="1"/>
      <p:bldP spid="18" grpId="1" animBg="1"/>
      <p:bldP spid="23562" grpId="1"/>
      <p:bldP spid="23562" grpId="2"/>
      <p:bldP spid="18" grpId="2"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Freeform"/>
          <p:cNvSpPr>
            <a:spLocks noEditPoints="1"/>
          </p:cNvSpPr>
          <p:nvPr>
            <p:custDataLst>
              <p:tags r:id="rId1"/>
            </p:custDataLst>
          </p:nvPr>
        </p:nvSpPr>
        <p:spPr bwMode="auto">
          <a:xfrm>
            <a:off x="3041650" y="2505710"/>
            <a:ext cx="393700" cy="394970"/>
          </a:xfrm>
          <a:custGeom>
            <a:avLst/>
            <a:gdLst>
              <a:gd name="T0" fmla="*/ 356206 w 199"/>
              <a:gd name="T1" fmla="*/ 196330 h 199"/>
              <a:gd name="T2" fmla="*/ 393806 w 199"/>
              <a:gd name="T3" fmla="*/ 144769 h 199"/>
              <a:gd name="T4" fmla="*/ 372038 w 199"/>
              <a:gd name="T5" fmla="*/ 95191 h 199"/>
              <a:gd name="T6" fmla="*/ 308712 w 199"/>
              <a:gd name="T7" fmla="*/ 83292 h 199"/>
              <a:gd name="T8" fmla="*/ 298818 w 199"/>
              <a:gd name="T9" fmla="*/ 19831 h 199"/>
              <a:gd name="T10" fmla="*/ 249345 w 199"/>
              <a:gd name="T11" fmla="*/ 0 h 199"/>
              <a:gd name="T12" fmla="*/ 195914 w 199"/>
              <a:gd name="T13" fmla="*/ 37680 h 199"/>
              <a:gd name="T14" fmla="*/ 144461 w 199"/>
              <a:gd name="T15" fmla="*/ 0 h 199"/>
              <a:gd name="T16" fmla="*/ 94988 w 199"/>
              <a:gd name="T17" fmla="*/ 19831 h 199"/>
              <a:gd name="T18" fmla="*/ 83115 w 199"/>
              <a:gd name="T19" fmla="*/ 83292 h 199"/>
              <a:gd name="T20" fmla="*/ 19789 w 199"/>
              <a:gd name="T21" fmla="*/ 95191 h 199"/>
              <a:gd name="T22" fmla="*/ 0 w 199"/>
              <a:gd name="T23" fmla="*/ 144769 h 199"/>
              <a:gd name="T24" fmla="*/ 37600 w 199"/>
              <a:gd name="T25" fmla="*/ 196330 h 199"/>
              <a:gd name="T26" fmla="*/ 0 w 199"/>
              <a:gd name="T27" fmla="*/ 249875 h 199"/>
              <a:gd name="T28" fmla="*/ 19789 w 199"/>
              <a:gd name="T29" fmla="*/ 299453 h 199"/>
              <a:gd name="T30" fmla="*/ 83115 w 199"/>
              <a:gd name="T31" fmla="*/ 309369 h 199"/>
              <a:gd name="T32" fmla="*/ 94988 w 199"/>
              <a:gd name="T33" fmla="*/ 372830 h 199"/>
              <a:gd name="T34" fmla="*/ 144461 w 199"/>
              <a:gd name="T35" fmla="*/ 394644 h 199"/>
              <a:gd name="T36" fmla="*/ 195914 w 199"/>
              <a:gd name="T37" fmla="*/ 356964 h 199"/>
              <a:gd name="T38" fmla="*/ 249345 w 199"/>
              <a:gd name="T39" fmla="*/ 394644 h 199"/>
              <a:gd name="T40" fmla="*/ 298818 w 199"/>
              <a:gd name="T41" fmla="*/ 372830 h 199"/>
              <a:gd name="T42" fmla="*/ 308712 w 199"/>
              <a:gd name="T43" fmla="*/ 309369 h 199"/>
              <a:gd name="T44" fmla="*/ 372038 w 199"/>
              <a:gd name="T45" fmla="*/ 299453 h 199"/>
              <a:gd name="T46" fmla="*/ 393806 w 199"/>
              <a:gd name="T47" fmla="*/ 249875 h 199"/>
              <a:gd name="T48" fmla="*/ 356206 w 199"/>
              <a:gd name="T49" fmla="*/ 196330 h 199"/>
              <a:gd name="T50" fmla="*/ 195914 w 199"/>
              <a:gd name="T51" fmla="*/ 287555 h 199"/>
              <a:gd name="T52" fmla="*/ 106862 w 199"/>
              <a:gd name="T53" fmla="*/ 196330 h 199"/>
              <a:gd name="T54" fmla="*/ 195914 w 199"/>
              <a:gd name="T55" fmla="*/ 107089 h 199"/>
              <a:gd name="T56" fmla="*/ 286944 w 199"/>
              <a:gd name="T57" fmla="*/ 196330 h 199"/>
              <a:gd name="T58" fmla="*/ 195914 w 199"/>
              <a:gd name="T59" fmla="*/ 287555 h 19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99" h="199">
                <a:moveTo>
                  <a:pt x="180" y="99"/>
                </a:moveTo>
                <a:cubicBezTo>
                  <a:pt x="180" y="87"/>
                  <a:pt x="188" y="77"/>
                  <a:pt x="199" y="73"/>
                </a:cubicBezTo>
                <a:cubicBezTo>
                  <a:pt x="196" y="64"/>
                  <a:pt x="193" y="56"/>
                  <a:pt x="188" y="48"/>
                </a:cubicBezTo>
                <a:cubicBezTo>
                  <a:pt x="178" y="53"/>
                  <a:pt x="165" y="51"/>
                  <a:pt x="156" y="42"/>
                </a:cubicBezTo>
                <a:cubicBezTo>
                  <a:pt x="148" y="34"/>
                  <a:pt x="146" y="21"/>
                  <a:pt x="151" y="10"/>
                </a:cubicBezTo>
                <a:cubicBezTo>
                  <a:pt x="143" y="6"/>
                  <a:pt x="135" y="2"/>
                  <a:pt x="126" y="0"/>
                </a:cubicBezTo>
                <a:cubicBezTo>
                  <a:pt x="122" y="11"/>
                  <a:pt x="112" y="19"/>
                  <a:pt x="99" y="19"/>
                </a:cubicBezTo>
                <a:cubicBezTo>
                  <a:pt x="87" y="19"/>
                  <a:pt x="77" y="11"/>
                  <a:pt x="73" y="0"/>
                </a:cubicBezTo>
                <a:cubicBezTo>
                  <a:pt x="64" y="2"/>
                  <a:pt x="56" y="6"/>
                  <a:pt x="48" y="10"/>
                </a:cubicBezTo>
                <a:cubicBezTo>
                  <a:pt x="53" y="21"/>
                  <a:pt x="51" y="34"/>
                  <a:pt x="42" y="42"/>
                </a:cubicBezTo>
                <a:cubicBezTo>
                  <a:pt x="34" y="51"/>
                  <a:pt x="21" y="53"/>
                  <a:pt x="10" y="48"/>
                </a:cubicBezTo>
                <a:cubicBezTo>
                  <a:pt x="6" y="56"/>
                  <a:pt x="2" y="64"/>
                  <a:pt x="0" y="73"/>
                </a:cubicBezTo>
                <a:cubicBezTo>
                  <a:pt x="11" y="77"/>
                  <a:pt x="19" y="87"/>
                  <a:pt x="19" y="99"/>
                </a:cubicBezTo>
                <a:cubicBezTo>
                  <a:pt x="19" y="112"/>
                  <a:pt x="11" y="122"/>
                  <a:pt x="0" y="126"/>
                </a:cubicBezTo>
                <a:cubicBezTo>
                  <a:pt x="2" y="135"/>
                  <a:pt x="6" y="143"/>
                  <a:pt x="10" y="151"/>
                </a:cubicBezTo>
                <a:cubicBezTo>
                  <a:pt x="21" y="146"/>
                  <a:pt x="34" y="148"/>
                  <a:pt x="42" y="156"/>
                </a:cubicBezTo>
                <a:cubicBezTo>
                  <a:pt x="51" y="165"/>
                  <a:pt x="53" y="178"/>
                  <a:pt x="48" y="188"/>
                </a:cubicBezTo>
                <a:cubicBezTo>
                  <a:pt x="56" y="193"/>
                  <a:pt x="64" y="196"/>
                  <a:pt x="73" y="199"/>
                </a:cubicBezTo>
                <a:cubicBezTo>
                  <a:pt x="77" y="188"/>
                  <a:pt x="87" y="180"/>
                  <a:pt x="99" y="180"/>
                </a:cubicBezTo>
                <a:cubicBezTo>
                  <a:pt x="112" y="180"/>
                  <a:pt x="122" y="188"/>
                  <a:pt x="126" y="199"/>
                </a:cubicBezTo>
                <a:cubicBezTo>
                  <a:pt x="135" y="196"/>
                  <a:pt x="143" y="193"/>
                  <a:pt x="151" y="188"/>
                </a:cubicBezTo>
                <a:cubicBezTo>
                  <a:pt x="146" y="178"/>
                  <a:pt x="148" y="165"/>
                  <a:pt x="156" y="156"/>
                </a:cubicBezTo>
                <a:cubicBezTo>
                  <a:pt x="165" y="148"/>
                  <a:pt x="178" y="146"/>
                  <a:pt x="188" y="151"/>
                </a:cubicBezTo>
                <a:cubicBezTo>
                  <a:pt x="193" y="143"/>
                  <a:pt x="196" y="135"/>
                  <a:pt x="199" y="126"/>
                </a:cubicBezTo>
                <a:cubicBezTo>
                  <a:pt x="188" y="122"/>
                  <a:pt x="180" y="112"/>
                  <a:pt x="180" y="99"/>
                </a:cubicBezTo>
                <a:close/>
                <a:moveTo>
                  <a:pt x="99" y="145"/>
                </a:moveTo>
                <a:cubicBezTo>
                  <a:pt x="74" y="145"/>
                  <a:pt x="54" y="125"/>
                  <a:pt x="54" y="99"/>
                </a:cubicBezTo>
                <a:cubicBezTo>
                  <a:pt x="54" y="74"/>
                  <a:pt x="74" y="54"/>
                  <a:pt x="99" y="54"/>
                </a:cubicBezTo>
                <a:cubicBezTo>
                  <a:pt x="125" y="54"/>
                  <a:pt x="145" y="74"/>
                  <a:pt x="145" y="99"/>
                </a:cubicBezTo>
                <a:cubicBezTo>
                  <a:pt x="145" y="125"/>
                  <a:pt x="125" y="145"/>
                  <a:pt x="99" y="145"/>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91" name="Freeform"/>
          <p:cNvSpPr>
            <a:spLocks noEditPoints="1"/>
          </p:cNvSpPr>
          <p:nvPr>
            <p:custDataLst>
              <p:tags r:id="rId2"/>
            </p:custDataLst>
          </p:nvPr>
        </p:nvSpPr>
        <p:spPr bwMode="auto">
          <a:xfrm>
            <a:off x="3171825" y="2635885"/>
            <a:ext cx="131445" cy="131445"/>
          </a:xfrm>
          <a:custGeom>
            <a:avLst/>
            <a:gdLst>
              <a:gd name="T0" fmla="*/ 33 w 66"/>
              <a:gd name="T1" fmla="*/ 0 h 66"/>
              <a:gd name="T2" fmla="*/ 0 w 66"/>
              <a:gd name="T3" fmla="*/ 33 h 66"/>
              <a:gd name="T4" fmla="*/ 33 w 66"/>
              <a:gd name="T5" fmla="*/ 66 h 66"/>
              <a:gd name="T6" fmla="*/ 66 w 66"/>
              <a:gd name="T7" fmla="*/ 33 h 66"/>
              <a:gd name="T8" fmla="*/ 33 w 66"/>
              <a:gd name="T9" fmla="*/ 0 h 66"/>
              <a:gd name="T10" fmla="*/ 33 w 66"/>
              <a:gd name="T11" fmla="*/ 53 h 66"/>
              <a:gd name="T12" fmla="*/ 13 w 66"/>
              <a:gd name="T13" fmla="*/ 33 h 66"/>
              <a:gd name="T14" fmla="*/ 33 w 66"/>
              <a:gd name="T15" fmla="*/ 13 h 66"/>
              <a:gd name="T16" fmla="*/ 53 w 66"/>
              <a:gd name="T17" fmla="*/ 33 h 66"/>
              <a:gd name="T18" fmla="*/ 33 w 66"/>
              <a:gd name="T19" fmla="*/ 5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66">
                <a:moveTo>
                  <a:pt x="33" y="0"/>
                </a:moveTo>
                <a:cubicBezTo>
                  <a:pt x="15" y="0"/>
                  <a:pt x="0" y="15"/>
                  <a:pt x="0" y="33"/>
                </a:cubicBezTo>
                <a:cubicBezTo>
                  <a:pt x="0" y="52"/>
                  <a:pt x="15" y="66"/>
                  <a:pt x="33" y="66"/>
                </a:cubicBezTo>
                <a:cubicBezTo>
                  <a:pt x="52" y="66"/>
                  <a:pt x="66" y="52"/>
                  <a:pt x="66" y="33"/>
                </a:cubicBezTo>
                <a:cubicBezTo>
                  <a:pt x="66" y="15"/>
                  <a:pt x="52" y="0"/>
                  <a:pt x="33" y="0"/>
                </a:cubicBezTo>
                <a:close/>
                <a:moveTo>
                  <a:pt x="33" y="53"/>
                </a:moveTo>
                <a:cubicBezTo>
                  <a:pt x="22" y="53"/>
                  <a:pt x="13" y="44"/>
                  <a:pt x="13" y="33"/>
                </a:cubicBezTo>
                <a:cubicBezTo>
                  <a:pt x="13" y="22"/>
                  <a:pt x="22" y="13"/>
                  <a:pt x="33" y="13"/>
                </a:cubicBezTo>
                <a:cubicBezTo>
                  <a:pt x="44" y="13"/>
                  <a:pt x="53" y="22"/>
                  <a:pt x="53" y="33"/>
                </a:cubicBezTo>
                <a:cubicBezTo>
                  <a:pt x="53" y="44"/>
                  <a:pt x="44" y="53"/>
                  <a:pt x="33" y="53"/>
                </a:cubicBezTo>
                <a:close/>
              </a:path>
            </a:pathLst>
          </a:custGeom>
          <a:solidFill>
            <a:schemeClr val="accent2">
              <a:alpha val="6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88" name="Freeform"/>
          <p:cNvSpPr>
            <a:spLocks noEditPoints="1"/>
          </p:cNvSpPr>
          <p:nvPr>
            <p:custDataLst>
              <p:tags r:id="rId3"/>
            </p:custDataLst>
          </p:nvPr>
        </p:nvSpPr>
        <p:spPr bwMode="auto">
          <a:xfrm>
            <a:off x="2294255" y="2879090"/>
            <a:ext cx="1011555" cy="1009650"/>
          </a:xfrm>
          <a:custGeom>
            <a:avLst/>
            <a:gdLst>
              <a:gd name="T0" fmla="*/ 915384 w 510"/>
              <a:gd name="T1" fmla="*/ 505817 h 509"/>
              <a:gd name="T2" fmla="*/ 1010489 w 510"/>
              <a:gd name="T3" fmla="*/ 370933 h 509"/>
              <a:gd name="T4" fmla="*/ 956993 w 510"/>
              <a:gd name="T5" fmla="*/ 241999 h 509"/>
              <a:gd name="T6" fmla="*/ 796503 w 510"/>
              <a:gd name="T7" fmla="*/ 214229 h 509"/>
              <a:gd name="T8" fmla="*/ 766783 w 510"/>
              <a:gd name="T9" fmla="*/ 51574 h 509"/>
              <a:gd name="T10" fmla="*/ 639976 w 510"/>
              <a:gd name="T11" fmla="*/ 0 h 509"/>
              <a:gd name="T12" fmla="*/ 505245 w 510"/>
              <a:gd name="T13" fmla="*/ 93229 h 509"/>
              <a:gd name="T14" fmla="*/ 370513 w 510"/>
              <a:gd name="T15" fmla="*/ 0 h 509"/>
              <a:gd name="T16" fmla="*/ 243706 w 510"/>
              <a:gd name="T17" fmla="*/ 51574 h 509"/>
              <a:gd name="T18" fmla="*/ 215967 w 510"/>
              <a:gd name="T19" fmla="*/ 214229 h 509"/>
              <a:gd name="T20" fmla="*/ 53496 w 510"/>
              <a:gd name="T21" fmla="*/ 241999 h 509"/>
              <a:gd name="T22" fmla="*/ 0 w 510"/>
              <a:gd name="T23" fmla="*/ 370933 h 509"/>
              <a:gd name="T24" fmla="*/ 95105 w 510"/>
              <a:gd name="T25" fmla="*/ 505817 h 509"/>
              <a:gd name="T26" fmla="*/ 0 w 510"/>
              <a:gd name="T27" fmla="*/ 640702 h 509"/>
              <a:gd name="T28" fmla="*/ 53496 w 510"/>
              <a:gd name="T29" fmla="*/ 767652 h 509"/>
              <a:gd name="T30" fmla="*/ 215967 w 510"/>
              <a:gd name="T31" fmla="*/ 795422 h 509"/>
              <a:gd name="T32" fmla="*/ 243706 w 510"/>
              <a:gd name="T33" fmla="*/ 958077 h 509"/>
              <a:gd name="T34" fmla="*/ 370513 w 510"/>
              <a:gd name="T35" fmla="*/ 1009651 h 509"/>
              <a:gd name="T36" fmla="*/ 505245 w 510"/>
              <a:gd name="T37" fmla="*/ 916422 h 509"/>
              <a:gd name="T38" fmla="*/ 639976 w 510"/>
              <a:gd name="T39" fmla="*/ 1009651 h 509"/>
              <a:gd name="T40" fmla="*/ 766783 w 510"/>
              <a:gd name="T41" fmla="*/ 958077 h 509"/>
              <a:gd name="T42" fmla="*/ 796503 w 510"/>
              <a:gd name="T43" fmla="*/ 795422 h 509"/>
              <a:gd name="T44" fmla="*/ 956993 w 510"/>
              <a:gd name="T45" fmla="*/ 767652 h 509"/>
              <a:gd name="T46" fmla="*/ 1010489 w 510"/>
              <a:gd name="T47" fmla="*/ 640702 h 509"/>
              <a:gd name="T48" fmla="*/ 915384 w 510"/>
              <a:gd name="T49" fmla="*/ 505817 h 509"/>
              <a:gd name="T50" fmla="*/ 505245 w 510"/>
              <a:gd name="T51" fmla="*/ 737898 h 509"/>
              <a:gd name="T52" fmla="*/ 273426 w 510"/>
              <a:gd name="T53" fmla="*/ 505817 h 509"/>
              <a:gd name="T54" fmla="*/ 505245 w 510"/>
              <a:gd name="T55" fmla="*/ 273736 h 509"/>
              <a:gd name="T56" fmla="*/ 737063 w 510"/>
              <a:gd name="T57" fmla="*/ 505817 h 509"/>
              <a:gd name="T58" fmla="*/ 505245 w 510"/>
              <a:gd name="T59" fmla="*/ 737898 h 50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10" h="509">
                <a:moveTo>
                  <a:pt x="462" y="255"/>
                </a:moveTo>
                <a:cubicBezTo>
                  <a:pt x="462" y="223"/>
                  <a:pt x="482" y="197"/>
                  <a:pt x="510" y="187"/>
                </a:cubicBezTo>
                <a:cubicBezTo>
                  <a:pt x="504" y="164"/>
                  <a:pt x="495" y="142"/>
                  <a:pt x="483" y="122"/>
                </a:cubicBezTo>
                <a:cubicBezTo>
                  <a:pt x="457" y="135"/>
                  <a:pt x="424" y="130"/>
                  <a:pt x="402" y="108"/>
                </a:cubicBezTo>
                <a:cubicBezTo>
                  <a:pt x="380" y="86"/>
                  <a:pt x="375" y="53"/>
                  <a:pt x="387" y="26"/>
                </a:cubicBezTo>
                <a:cubicBezTo>
                  <a:pt x="367" y="15"/>
                  <a:pt x="346" y="6"/>
                  <a:pt x="323" y="0"/>
                </a:cubicBezTo>
                <a:cubicBezTo>
                  <a:pt x="313" y="27"/>
                  <a:pt x="286" y="47"/>
                  <a:pt x="255" y="47"/>
                </a:cubicBezTo>
                <a:cubicBezTo>
                  <a:pt x="224" y="47"/>
                  <a:pt x="197" y="27"/>
                  <a:pt x="187" y="0"/>
                </a:cubicBezTo>
                <a:cubicBezTo>
                  <a:pt x="164" y="6"/>
                  <a:pt x="143" y="15"/>
                  <a:pt x="123" y="26"/>
                </a:cubicBezTo>
                <a:cubicBezTo>
                  <a:pt x="136" y="53"/>
                  <a:pt x="131" y="86"/>
                  <a:pt x="109" y="108"/>
                </a:cubicBezTo>
                <a:cubicBezTo>
                  <a:pt x="86" y="130"/>
                  <a:pt x="54" y="135"/>
                  <a:pt x="27" y="122"/>
                </a:cubicBezTo>
                <a:cubicBezTo>
                  <a:pt x="15" y="142"/>
                  <a:pt x="6" y="164"/>
                  <a:pt x="0" y="187"/>
                </a:cubicBezTo>
                <a:cubicBezTo>
                  <a:pt x="28" y="197"/>
                  <a:pt x="48" y="223"/>
                  <a:pt x="48" y="255"/>
                </a:cubicBezTo>
                <a:cubicBezTo>
                  <a:pt x="48" y="286"/>
                  <a:pt x="28" y="312"/>
                  <a:pt x="0" y="323"/>
                </a:cubicBezTo>
                <a:cubicBezTo>
                  <a:pt x="6" y="345"/>
                  <a:pt x="15" y="367"/>
                  <a:pt x="27" y="387"/>
                </a:cubicBezTo>
                <a:cubicBezTo>
                  <a:pt x="54" y="374"/>
                  <a:pt x="86" y="379"/>
                  <a:pt x="109" y="401"/>
                </a:cubicBezTo>
                <a:cubicBezTo>
                  <a:pt x="131" y="423"/>
                  <a:pt x="136" y="456"/>
                  <a:pt x="123" y="483"/>
                </a:cubicBezTo>
                <a:cubicBezTo>
                  <a:pt x="143" y="494"/>
                  <a:pt x="164" y="503"/>
                  <a:pt x="187" y="509"/>
                </a:cubicBezTo>
                <a:cubicBezTo>
                  <a:pt x="197" y="482"/>
                  <a:pt x="224" y="462"/>
                  <a:pt x="255" y="462"/>
                </a:cubicBezTo>
                <a:cubicBezTo>
                  <a:pt x="286" y="462"/>
                  <a:pt x="313" y="482"/>
                  <a:pt x="323" y="509"/>
                </a:cubicBezTo>
                <a:cubicBezTo>
                  <a:pt x="346" y="503"/>
                  <a:pt x="367" y="494"/>
                  <a:pt x="387" y="483"/>
                </a:cubicBezTo>
                <a:cubicBezTo>
                  <a:pt x="375" y="456"/>
                  <a:pt x="380" y="423"/>
                  <a:pt x="402" y="401"/>
                </a:cubicBezTo>
                <a:cubicBezTo>
                  <a:pt x="424" y="379"/>
                  <a:pt x="457" y="374"/>
                  <a:pt x="483" y="387"/>
                </a:cubicBezTo>
                <a:cubicBezTo>
                  <a:pt x="495" y="367"/>
                  <a:pt x="504" y="345"/>
                  <a:pt x="510" y="323"/>
                </a:cubicBezTo>
                <a:cubicBezTo>
                  <a:pt x="482" y="312"/>
                  <a:pt x="462" y="286"/>
                  <a:pt x="462" y="255"/>
                </a:cubicBezTo>
                <a:close/>
                <a:moveTo>
                  <a:pt x="255" y="372"/>
                </a:moveTo>
                <a:cubicBezTo>
                  <a:pt x="191" y="372"/>
                  <a:pt x="138" y="319"/>
                  <a:pt x="138" y="255"/>
                </a:cubicBezTo>
                <a:cubicBezTo>
                  <a:pt x="138" y="190"/>
                  <a:pt x="191" y="138"/>
                  <a:pt x="255" y="138"/>
                </a:cubicBezTo>
                <a:cubicBezTo>
                  <a:pt x="320" y="138"/>
                  <a:pt x="372" y="190"/>
                  <a:pt x="372" y="255"/>
                </a:cubicBezTo>
                <a:cubicBezTo>
                  <a:pt x="372" y="319"/>
                  <a:pt x="320" y="372"/>
                  <a:pt x="255" y="37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89" name="Freeform"/>
          <p:cNvSpPr>
            <a:spLocks noEditPoints="1"/>
          </p:cNvSpPr>
          <p:nvPr>
            <p:custDataLst>
              <p:tags r:id="rId4"/>
            </p:custDataLst>
          </p:nvPr>
        </p:nvSpPr>
        <p:spPr bwMode="auto">
          <a:xfrm>
            <a:off x="2548255" y="3133090"/>
            <a:ext cx="503555" cy="503555"/>
          </a:xfrm>
          <a:custGeom>
            <a:avLst/>
            <a:gdLst>
              <a:gd name="T0" fmla="*/ 127 w 254"/>
              <a:gd name="T1" fmla="*/ 0 h 254"/>
              <a:gd name="T2" fmla="*/ 0 w 254"/>
              <a:gd name="T3" fmla="*/ 127 h 254"/>
              <a:gd name="T4" fmla="*/ 127 w 254"/>
              <a:gd name="T5" fmla="*/ 254 h 254"/>
              <a:gd name="T6" fmla="*/ 254 w 254"/>
              <a:gd name="T7" fmla="*/ 127 h 254"/>
              <a:gd name="T8" fmla="*/ 127 w 254"/>
              <a:gd name="T9" fmla="*/ 0 h 254"/>
              <a:gd name="T10" fmla="*/ 127 w 254"/>
              <a:gd name="T11" fmla="*/ 204 h 254"/>
              <a:gd name="T12" fmla="*/ 50 w 254"/>
              <a:gd name="T13" fmla="*/ 127 h 254"/>
              <a:gd name="T14" fmla="*/ 127 w 254"/>
              <a:gd name="T15" fmla="*/ 49 h 254"/>
              <a:gd name="T16" fmla="*/ 204 w 254"/>
              <a:gd name="T17" fmla="*/ 127 h 254"/>
              <a:gd name="T18" fmla="*/ 127 w 254"/>
              <a:gd name="T19" fmla="*/ 20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4" h="254">
                <a:moveTo>
                  <a:pt x="127" y="0"/>
                </a:moveTo>
                <a:cubicBezTo>
                  <a:pt x="57" y="0"/>
                  <a:pt x="0" y="56"/>
                  <a:pt x="0" y="127"/>
                </a:cubicBezTo>
                <a:cubicBezTo>
                  <a:pt x="0" y="197"/>
                  <a:pt x="57" y="254"/>
                  <a:pt x="127" y="254"/>
                </a:cubicBezTo>
                <a:cubicBezTo>
                  <a:pt x="197" y="254"/>
                  <a:pt x="254" y="197"/>
                  <a:pt x="254" y="127"/>
                </a:cubicBezTo>
                <a:cubicBezTo>
                  <a:pt x="254" y="56"/>
                  <a:pt x="197" y="0"/>
                  <a:pt x="127" y="0"/>
                </a:cubicBezTo>
                <a:close/>
                <a:moveTo>
                  <a:pt x="127" y="204"/>
                </a:moveTo>
                <a:cubicBezTo>
                  <a:pt x="85" y="204"/>
                  <a:pt x="50" y="169"/>
                  <a:pt x="50" y="127"/>
                </a:cubicBezTo>
                <a:cubicBezTo>
                  <a:pt x="50" y="84"/>
                  <a:pt x="85" y="49"/>
                  <a:pt x="127" y="49"/>
                </a:cubicBezTo>
                <a:cubicBezTo>
                  <a:pt x="170" y="49"/>
                  <a:pt x="204" y="84"/>
                  <a:pt x="204" y="127"/>
                </a:cubicBezTo>
                <a:cubicBezTo>
                  <a:pt x="204" y="169"/>
                  <a:pt x="170" y="204"/>
                  <a:pt x="127" y="204"/>
                </a:cubicBezTo>
                <a:close/>
              </a:path>
            </a:pathLst>
          </a:custGeom>
          <a:solidFill>
            <a:schemeClr val="accent1">
              <a:alpha val="62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86" name="Freeform"/>
          <p:cNvSpPr>
            <a:spLocks noEditPoints="1"/>
          </p:cNvSpPr>
          <p:nvPr>
            <p:custDataLst>
              <p:tags r:id="rId5"/>
            </p:custDataLst>
          </p:nvPr>
        </p:nvSpPr>
        <p:spPr bwMode="auto">
          <a:xfrm>
            <a:off x="3130550" y="3707765"/>
            <a:ext cx="530225" cy="528955"/>
          </a:xfrm>
          <a:custGeom>
            <a:avLst/>
            <a:gdLst>
              <a:gd name="T0" fmla="*/ 479960 w 267"/>
              <a:gd name="T1" fmla="*/ 265763 h 267"/>
              <a:gd name="T2" fmla="*/ 529543 w 267"/>
              <a:gd name="T3" fmla="*/ 194364 h 267"/>
              <a:gd name="T4" fmla="*/ 501777 w 267"/>
              <a:gd name="T5" fmla="*/ 128915 h 267"/>
              <a:gd name="T6" fmla="*/ 416494 w 267"/>
              <a:gd name="T7" fmla="*/ 113049 h 267"/>
              <a:gd name="T8" fmla="*/ 402611 w 267"/>
              <a:gd name="T9" fmla="*/ 27766 h 267"/>
              <a:gd name="T10" fmla="*/ 335179 w 267"/>
              <a:gd name="T11" fmla="*/ 0 h 267"/>
              <a:gd name="T12" fmla="*/ 265763 w 267"/>
              <a:gd name="T13" fmla="*/ 49583 h 267"/>
              <a:gd name="T14" fmla="*/ 194364 w 267"/>
              <a:gd name="T15" fmla="*/ 0 h 267"/>
              <a:gd name="T16" fmla="*/ 126932 w 267"/>
              <a:gd name="T17" fmla="*/ 27766 h 267"/>
              <a:gd name="T18" fmla="*/ 113049 w 267"/>
              <a:gd name="T19" fmla="*/ 113049 h 267"/>
              <a:gd name="T20" fmla="*/ 27766 w 267"/>
              <a:gd name="T21" fmla="*/ 128915 h 267"/>
              <a:gd name="T22" fmla="*/ 0 w 267"/>
              <a:gd name="T23" fmla="*/ 194364 h 267"/>
              <a:gd name="T24" fmla="*/ 49583 w 267"/>
              <a:gd name="T25" fmla="*/ 265763 h 267"/>
              <a:gd name="T26" fmla="*/ 0 w 267"/>
              <a:gd name="T27" fmla="*/ 335179 h 267"/>
              <a:gd name="T28" fmla="*/ 27766 w 267"/>
              <a:gd name="T29" fmla="*/ 402611 h 267"/>
              <a:gd name="T30" fmla="*/ 113049 w 267"/>
              <a:gd name="T31" fmla="*/ 418478 h 267"/>
              <a:gd name="T32" fmla="*/ 126932 w 267"/>
              <a:gd name="T33" fmla="*/ 503760 h 267"/>
              <a:gd name="T34" fmla="*/ 194364 w 267"/>
              <a:gd name="T35" fmla="*/ 529543 h 267"/>
              <a:gd name="T36" fmla="*/ 265763 w 267"/>
              <a:gd name="T37" fmla="*/ 479960 h 267"/>
              <a:gd name="T38" fmla="*/ 335179 w 267"/>
              <a:gd name="T39" fmla="*/ 529543 h 267"/>
              <a:gd name="T40" fmla="*/ 402611 w 267"/>
              <a:gd name="T41" fmla="*/ 503760 h 267"/>
              <a:gd name="T42" fmla="*/ 416494 w 267"/>
              <a:gd name="T43" fmla="*/ 418478 h 267"/>
              <a:gd name="T44" fmla="*/ 501777 w 267"/>
              <a:gd name="T45" fmla="*/ 402611 h 267"/>
              <a:gd name="T46" fmla="*/ 529543 w 267"/>
              <a:gd name="T47" fmla="*/ 335179 h 267"/>
              <a:gd name="T48" fmla="*/ 479960 w 267"/>
              <a:gd name="T49" fmla="*/ 265763 h 267"/>
              <a:gd name="T50" fmla="*/ 265763 w 267"/>
              <a:gd name="T51" fmla="*/ 386745 h 267"/>
              <a:gd name="T52" fmla="*/ 142798 w 267"/>
              <a:gd name="T53" fmla="*/ 265763 h 267"/>
              <a:gd name="T54" fmla="*/ 265763 w 267"/>
              <a:gd name="T55" fmla="*/ 144781 h 267"/>
              <a:gd name="T56" fmla="*/ 386745 w 267"/>
              <a:gd name="T57" fmla="*/ 265763 h 267"/>
              <a:gd name="T58" fmla="*/ 265763 w 267"/>
              <a:gd name="T59" fmla="*/ 386745 h 26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67" h="267">
                <a:moveTo>
                  <a:pt x="242" y="134"/>
                </a:moveTo>
                <a:cubicBezTo>
                  <a:pt x="242" y="117"/>
                  <a:pt x="253" y="103"/>
                  <a:pt x="267" y="98"/>
                </a:cubicBezTo>
                <a:cubicBezTo>
                  <a:pt x="264" y="86"/>
                  <a:pt x="259" y="75"/>
                  <a:pt x="253" y="65"/>
                </a:cubicBezTo>
                <a:cubicBezTo>
                  <a:pt x="239" y="71"/>
                  <a:pt x="222" y="69"/>
                  <a:pt x="210" y="57"/>
                </a:cubicBezTo>
                <a:cubicBezTo>
                  <a:pt x="199" y="45"/>
                  <a:pt x="196" y="28"/>
                  <a:pt x="203" y="14"/>
                </a:cubicBezTo>
                <a:cubicBezTo>
                  <a:pt x="192" y="8"/>
                  <a:pt x="181" y="3"/>
                  <a:pt x="169" y="0"/>
                </a:cubicBezTo>
                <a:cubicBezTo>
                  <a:pt x="164" y="15"/>
                  <a:pt x="150" y="25"/>
                  <a:pt x="134" y="25"/>
                </a:cubicBezTo>
                <a:cubicBezTo>
                  <a:pt x="117" y="25"/>
                  <a:pt x="103" y="15"/>
                  <a:pt x="98" y="0"/>
                </a:cubicBezTo>
                <a:cubicBezTo>
                  <a:pt x="86" y="3"/>
                  <a:pt x="75" y="8"/>
                  <a:pt x="64" y="14"/>
                </a:cubicBezTo>
                <a:cubicBezTo>
                  <a:pt x="71" y="28"/>
                  <a:pt x="68" y="45"/>
                  <a:pt x="57" y="57"/>
                </a:cubicBezTo>
                <a:cubicBezTo>
                  <a:pt x="45" y="69"/>
                  <a:pt x="28" y="71"/>
                  <a:pt x="14" y="65"/>
                </a:cubicBezTo>
                <a:cubicBezTo>
                  <a:pt x="8" y="75"/>
                  <a:pt x="3" y="86"/>
                  <a:pt x="0" y="98"/>
                </a:cubicBezTo>
                <a:cubicBezTo>
                  <a:pt x="15" y="103"/>
                  <a:pt x="25" y="117"/>
                  <a:pt x="25" y="134"/>
                </a:cubicBezTo>
                <a:cubicBezTo>
                  <a:pt x="25" y="150"/>
                  <a:pt x="15" y="164"/>
                  <a:pt x="0" y="169"/>
                </a:cubicBezTo>
                <a:cubicBezTo>
                  <a:pt x="3" y="181"/>
                  <a:pt x="8" y="193"/>
                  <a:pt x="14" y="203"/>
                </a:cubicBezTo>
                <a:cubicBezTo>
                  <a:pt x="28" y="197"/>
                  <a:pt x="45" y="199"/>
                  <a:pt x="57" y="211"/>
                </a:cubicBezTo>
                <a:cubicBezTo>
                  <a:pt x="68" y="222"/>
                  <a:pt x="71" y="239"/>
                  <a:pt x="64" y="254"/>
                </a:cubicBezTo>
                <a:cubicBezTo>
                  <a:pt x="75" y="260"/>
                  <a:pt x="86" y="264"/>
                  <a:pt x="98" y="267"/>
                </a:cubicBezTo>
                <a:cubicBezTo>
                  <a:pt x="103" y="253"/>
                  <a:pt x="117" y="242"/>
                  <a:pt x="134" y="242"/>
                </a:cubicBezTo>
                <a:cubicBezTo>
                  <a:pt x="150" y="242"/>
                  <a:pt x="164" y="253"/>
                  <a:pt x="169" y="267"/>
                </a:cubicBezTo>
                <a:cubicBezTo>
                  <a:pt x="181" y="264"/>
                  <a:pt x="192" y="260"/>
                  <a:pt x="203" y="254"/>
                </a:cubicBezTo>
                <a:cubicBezTo>
                  <a:pt x="196" y="239"/>
                  <a:pt x="199" y="222"/>
                  <a:pt x="210" y="211"/>
                </a:cubicBezTo>
                <a:cubicBezTo>
                  <a:pt x="222" y="199"/>
                  <a:pt x="239" y="197"/>
                  <a:pt x="253" y="203"/>
                </a:cubicBezTo>
                <a:cubicBezTo>
                  <a:pt x="259" y="193"/>
                  <a:pt x="264" y="181"/>
                  <a:pt x="267" y="169"/>
                </a:cubicBezTo>
                <a:cubicBezTo>
                  <a:pt x="253" y="164"/>
                  <a:pt x="242" y="150"/>
                  <a:pt x="242" y="134"/>
                </a:cubicBezTo>
                <a:close/>
                <a:moveTo>
                  <a:pt x="134" y="195"/>
                </a:moveTo>
                <a:cubicBezTo>
                  <a:pt x="100" y="195"/>
                  <a:pt x="72" y="168"/>
                  <a:pt x="72" y="134"/>
                </a:cubicBezTo>
                <a:cubicBezTo>
                  <a:pt x="72" y="100"/>
                  <a:pt x="100" y="73"/>
                  <a:pt x="134" y="73"/>
                </a:cubicBezTo>
                <a:cubicBezTo>
                  <a:pt x="168" y="73"/>
                  <a:pt x="195" y="100"/>
                  <a:pt x="195" y="134"/>
                </a:cubicBezTo>
                <a:cubicBezTo>
                  <a:pt x="195" y="168"/>
                  <a:pt x="168" y="195"/>
                  <a:pt x="134" y="195"/>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87" name="Freeform"/>
          <p:cNvSpPr>
            <a:spLocks noEditPoints="1"/>
          </p:cNvSpPr>
          <p:nvPr>
            <p:custDataLst>
              <p:tags r:id="rId6"/>
            </p:custDataLst>
          </p:nvPr>
        </p:nvSpPr>
        <p:spPr bwMode="auto">
          <a:xfrm>
            <a:off x="3263900" y="3841115"/>
            <a:ext cx="263525" cy="263525"/>
          </a:xfrm>
          <a:custGeom>
            <a:avLst/>
            <a:gdLst>
              <a:gd name="T0" fmla="*/ 67 w 133"/>
              <a:gd name="T1" fmla="*/ 0 h 133"/>
              <a:gd name="T2" fmla="*/ 0 w 133"/>
              <a:gd name="T3" fmla="*/ 67 h 133"/>
              <a:gd name="T4" fmla="*/ 67 w 133"/>
              <a:gd name="T5" fmla="*/ 133 h 133"/>
              <a:gd name="T6" fmla="*/ 133 w 133"/>
              <a:gd name="T7" fmla="*/ 67 h 133"/>
              <a:gd name="T8" fmla="*/ 67 w 133"/>
              <a:gd name="T9" fmla="*/ 0 h 133"/>
              <a:gd name="T10" fmla="*/ 67 w 133"/>
              <a:gd name="T11" fmla="*/ 107 h 133"/>
              <a:gd name="T12" fmla="*/ 26 w 133"/>
              <a:gd name="T13" fmla="*/ 67 h 133"/>
              <a:gd name="T14" fmla="*/ 67 w 133"/>
              <a:gd name="T15" fmla="*/ 26 h 133"/>
              <a:gd name="T16" fmla="*/ 107 w 133"/>
              <a:gd name="T17" fmla="*/ 67 h 133"/>
              <a:gd name="T18" fmla="*/ 67 w 133"/>
              <a:gd name="T19" fmla="*/ 10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3">
                <a:moveTo>
                  <a:pt x="67" y="0"/>
                </a:moveTo>
                <a:cubicBezTo>
                  <a:pt x="30" y="0"/>
                  <a:pt x="0" y="30"/>
                  <a:pt x="0" y="67"/>
                </a:cubicBezTo>
                <a:cubicBezTo>
                  <a:pt x="0" y="104"/>
                  <a:pt x="30" y="133"/>
                  <a:pt x="67" y="133"/>
                </a:cubicBezTo>
                <a:cubicBezTo>
                  <a:pt x="103" y="133"/>
                  <a:pt x="133" y="104"/>
                  <a:pt x="133" y="67"/>
                </a:cubicBezTo>
                <a:cubicBezTo>
                  <a:pt x="133" y="30"/>
                  <a:pt x="103" y="0"/>
                  <a:pt x="67" y="0"/>
                </a:cubicBezTo>
                <a:close/>
                <a:moveTo>
                  <a:pt x="67" y="107"/>
                </a:moveTo>
                <a:cubicBezTo>
                  <a:pt x="44" y="107"/>
                  <a:pt x="26" y="89"/>
                  <a:pt x="26" y="67"/>
                </a:cubicBezTo>
                <a:cubicBezTo>
                  <a:pt x="26" y="44"/>
                  <a:pt x="44" y="26"/>
                  <a:pt x="67" y="26"/>
                </a:cubicBezTo>
                <a:cubicBezTo>
                  <a:pt x="89" y="26"/>
                  <a:pt x="107" y="44"/>
                  <a:pt x="107" y="67"/>
                </a:cubicBezTo>
                <a:cubicBezTo>
                  <a:pt x="107" y="89"/>
                  <a:pt x="89" y="107"/>
                  <a:pt x="67" y="107"/>
                </a:cubicBezTo>
                <a:close/>
              </a:path>
            </a:pathLst>
          </a:custGeom>
          <a:solidFill>
            <a:schemeClr val="accent2">
              <a:alpha val="59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64" name="Freeform"/>
          <p:cNvSpPr>
            <a:spLocks noEditPoints="1"/>
          </p:cNvSpPr>
          <p:nvPr>
            <p:custDataLst>
              <p:tags r:id="rId7"/>
            </p:custDataLst>
          </p:nvPr>
        </p:nvSpPr>
        <p:spPr bwMode="auto">
          <a:xfrm>
            <a:off x="2002155" y="2727960"/>
            <a:ext cx="415925" cy="415925"/>
          </a:xfrm>
          <a:custGeom>
            <a:avLst/>
            <a:gdLst>
              <a:gd name="T0" fmla="*/ 190 w 210"/>
              <a:gd name="T1" fmla="*/ 105 h 210"/>
              <a:gd name="T2" fmla="*/ 210 w 210"/>
              <a:gd name="T3" fmla="*/ 77 h 210"/>
              <a:gd name="T4" fmla="*/ 199 w 210"/>
              <a:gd name="T5" fmla="*/ 50 h 210"/>
              <a:gd name="T6" fmla="*/ 165 w 210"/>
              <a:gd name="T7" fmla="*/ 44 h 210"/>
              <a:gd name="T8" fmla="*/ 159 w 210"/>
              <a:gd name="T9" fmla="*/ 11 h 210"/>
              <a:gd name="T10" fmla="*/ 133 w 210"/>
              <a:gd name="T11" fmla="*/ 0 h 210"/>
              <a:gd name="T12" fmla="*/ 105 w 210"/>
              <a:gd name="T13" fmla="*/ 19 h 210"/>
              <a:gd name="T14" fmla="*/ 77 w 210"/>
              <a:gd name="T15" fmla="*/ 0 h 210"/>
              <a:gd name="T16" fmla="*/ 51 w 210"/>
              <a:gd name="T17" fmla="*/ 11 h 210"/>
              <a:gd name="T18" fmla="*/ 45 w 210"/>
              <a:gd name="T19" fmla="*/ 44 h 210"/>
              <a:gd name="T20" fmla="*/ 11 w 210"/>
              <a:gd name="T21" fmla="*/ 50 h 210"/>
              <a:gd name="T22" fmla="*/ 0 w 210"/>
              <a:gd name="T23" fmla="*/ 77 h 210"/>
              <a:gd name="T24" fmla="*/ 20 w 210"/>
              <a:gd name="T25" fmla="*/ 105 h 210"/>
              <a:gd name="T26" fmla="*/ 0 w 210"/>
              <a:gd name="T27" fmla="*/ 133 h 210"/>
              <a:gd name="T28" fmla="*/ 11 w 210"/>
              <a:gd name="T29" fmla="*/ 159 h 210"/>
              <a:gd name="T30" fmla="*/ 45 w 210"/>
              <a:gd name="T31" fmla="*/ 165 h 210"/>
              <a:gd name="T32" fmla="*/ 51 w 210"/>
              <a:gd name="T33" fmla="*/ 199 h 210"/>
              <a:gd name="T34" fmla="*/ 77 w 210"/>
              <a:gd name="T35" fmla="*/ 210 h 210"/>
              <a:gd name="T36" fmla="*/ 105 w 210"/>
              <a:gd name="T37" fmla="*/ 190 h 210"/>
              <a:gd name="T38" fmla="*/ 133 w 210"/>
              <a:gd name="T39" fmla="*/ 210 h 210"/>
              <a:gd name="T40" fmla="*/ 159 w 210"/>
              <a:gd name="T41" fmla="*/ 199 h 210"/>
              <a:gd name="T42" fmla="*/ 165 w 210"/>
              <a:gd name="T43" fmla="*/ 165 h 210"/>
              <a:gd name="T44" fmla="*/ 199 w 210"/>
              <a:gd name="T45" fmla="*/ 159 h 210"/>
              <a:gd name="T46" fmla="*/ 210 w 210"/>
              <a:gd name="T47" fmla="*/ 133 h 210"/>
              <a:gd name="T48" fmla="*/ 190 w 210"/>
              <a:gd name="T49" fmla="*/ 105 h 210"/>
              <a:gd name="T50" fmla="*/ 105 w 210"/>
              <a:gd name="T51" fmla="*/ 147 h 210"/>
              <a:gd name="T52" fmla="*/ 62 w 210"/>
              <a:gd name="T53" fmla="*/ 105 h 210"/>
              <a:gd name="T54" fmla="*/ 105 w 210"/>
              <a:gd name="T55" fmla="*/ 62 h 210"/>
              <a:gd name="T56" fmla="*/ 148 w 210"/>
              <a:gd name="T57" fmla="*/ 105 h 210"/>
              <a:gd name="T58" fmla="*/ 105 w 210"/>
              <a:gd name="T59" fmla="*/ 14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0" h="210">
                <a:moveTo>
                  <a:pt x="190" y="105"/>
                </a:moveTo>
                <a:cubicBezTo>
                  <a:pt x="190" y="92"/>
                  <a:pt x="198" y="81"/>
                  <a:pt x="210" y="77"/>
                </a:cubicBezTo>
                <a:cubicBezTo>
                  <a:pt x="207" y="67"/>
                  <a:pt x="204" y="59"/>
                  <a:pt x="199" y="50"/>
                </a:cubicBezTo>
                <a:cubicBezTo>
                  <a:pt x="188" y="55"/>
                  <a:pt x="174" y="54"/>
                  <a:pt x="165" y="44"/>
                </a:cubicBezTo>
                <a:cubicBezTo>
                  <a:pt x="156" y="35"/>
                  <a:pt x="154" y="22"/>
                  <a:pt x="159" y="11"/>
                </a:cubicBezTo>
                <a:cubicBezTo>
                  <a:pt x="151" y="6"/>
                  <a:pt x="142" y="2"/>
                  <a:pt x="133" y="0"/>
                </a:cubicBezTo>
                <a:cubicBezTo>
                  <a:pt x="129" y="11"/>
                  <a:pt x="118" y="19"/>
                  <a:pt x="105" y="19"/>
                </a:cubicBezTo>
                <a:cubicBezTo>
                  <a:pt x="92" y="19"/>
                  <a:pt x="81" y="11"/>
                  <a:pt x="77" y="0"/>
                </a:cubicBezTo>
                <a:cubicBezTo>
                  <a:pt x="68" y="2"/>
                  <a:pt x="59" y="6"/>
                  <a:pt x="51" y="11"/>
                </a:cubicBezTo>
                <a:cubicBezTo>
                  <a:pt x="56" y="22"/>
                  <a:pt x="54" y="35"/>
                  <a:pt x="45" y="44"/>
                </a:cubicBezTo>
                <a:cubicBezTo>
                  <a:pt x="35" y="54"/>
                  <a:pt x="22" y="55"/>
                  <a:pt x="11" y="50"/>
                </a:cubicBezTo>
                <a:cubicBezTo>
                  <a:pt x="6" y="59"/>
                  <a:pt x="2" y="67"/>
                  <a:pt x="0" y="77"/>
                </a:cubicBezTo>
                <a:cubicBezTo>
                  <a:pt x="11" y="81"/>
                  <a:pt x="20" y="92"/>
                  <a:pt x="20" y="105"/>
                </a:cubicBezTo>
                <a:cubicBezTo>
                  <a:pt x="20" y="118"/>
                  <a:pt x="11" y="129"/>
                  <a:pt x="0" y="133"/>
                </a:cubicBezTo>
                <a:cubicBezTo>
                  <a:pt x="2" y="142"/>
                  <a:pt x="6" y="151"/>
                  <a:pt x="11" y="159"/>
                </a:cubicBezTo>
                <a:cubicBezTo>
                  <a:pt x="22" y="154"/>
                  <a:pt x="35" y="156"/>
                  <a:pt x="45" y="165"/>
                </a:cubicBezTo>
                <a:cubicBezTo>
                  <a:pt x="54" y="174"/>
                  <a:pt x="56" y="188"/>
                  <a:pt x="51" y="199"/>
                </a:cubicBezTo>
                <a:cubicBezTo>
                  <a:pt x="59" y="204"/>
                  <a:pt x="68" y="207"/>
                  <a:pt x="77" y="210"/>
                </a:cubicBezTo>
                <a:cubicBezTo>
                  <a:pt x="81" y="198"/>
                  <a:pt x="92" y="190"/>
                  <a:pt x="105" y="190"/>
                </a:cubicBezTo>
                <a:cubicBezTo>
                  <a:pt x="118" y="190"/>
                  <a:pt x="129" y="198"/>
                  <a:pt x="133" y="210"/>
                </a:cubicBezTo>
                <a:cubicBezTo>
                  <a:pt x="142" y="207"/>
                  <a:pt x="151" y="204"/>
                  <a:pt x="159" y="199"/>
                </a:cubicBezTo>
                <a:cubicBezTo>
                  <a:pt x="154" y="188"/>
                  <a:pt x="156" y="174"/>
                  <a:pt x="165" y="165"/>
                </a:cubicBezTo>
                <a:cubicBezTo>
                  <a:pt x="174" y="156"/>
                  <a:pt x="188" y="154"/>
                  <a:pt x="199" y="159"/>
                </a:cubicBezTo>
                <a:cubicBezTo>
                  <a:pt x="204" y="151"/>
                  <a:pt x="207" y="142"/>
                  <a:pt x="210" y="133"/>
                </a:cubicBezTo>
                <a:cubicBezTo>
                  <a:pt x="198" y="129"/>
                  <a:pt x="190" y="118"/>
                  <a:pt x="190" y="105"/>
                </a:cubicBezTo>
                <a:close/>
                <a:moveTo>
                  <a:pt x="105" y="147"/>
                </a:moveTo>
                <a:cubicBezTo>
                  <a:pt x="81" y="147"/>
                  <a:pt x="62" y="128"/>
                  <a:pt x="62" y="105"/>
                </a:cubicBezTo>
                <a:cubicBezTo>
                  <a:pt x="62" y="81"/>
                  <a:pt x="81" y="62"/>
                  <a:pt x="105" y="62"/>
                </a:cubicBezTo>
                <a:cubicBezTo>
                  <a:pt x="128" y="62"/>
                  <a:pt x="148" y="81"/>
                  <a:pt x="148" y="105"/>
                </a:cubicBezTo>
                <a:cubicBezTo>
                  <a:pt x="148" y="128"/>
                  <a:pt x="128" y="147"/>
                  <a:pt x="105" y="147"/>
                </a:cubicBezTo>
                <a:close/>
              </a:path>
            </a:pathLst>
          </a:cu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65" name="Freeform"/>
          <p:cNvSpPr>
            <a:spLocks noEditPoints="1"/>
          </p:cNvSpPr>
          <p:nvPr>
            <p:custDataLst>
              <p:tags r:id="rId8"/>
            </p:custDataLst>
          </p:nvPr>
        </p:nvSpPr>
        <p:spPr bwMode="auto">
          <a:xfrm>
            <a:off x="4460875" y="4193540"/>
            <a:ext cx="591820" cy="593725"/>
          </a:xfrm>
          <a:custGeom>
            <a:avLst/>
            <a:gdLst>
              <a:gd name="T0" fmla="*/ 536910 w 299"/>
              <a:gd name="T1" fmla="*/ 295619 h 299"/>
              <a:gd name="T2" fmla="*/ 592384 w 299"/>
              <a:gd name="T3" fmla="*/ 216258 h 299"/>
              <a:gd name="T4" fmla="*/ 560685 w 299"/>
              <a:gd name="T5" fmla="*/ 142849 h 299"/>
              <a:gd name="T6" fmla="*/ 465586 w 299"/>
              <a:gd name="T7" fmla="*/ 124993 h 299"/>
              <a:gd name="T8" fmla="*/ 449736 w 299"/>
              <a:gd name="T9" fmla="*/ 29760 h 299"/>
              <a:gd name="T10" fmla="*/ 374450 w 299"/>
              <a:gd name="T11" fmla="*/ 0 h 299"/>
              <a:gd name="T12" fmla="*/ 297183 w 299"/>
              <a:gd name="T13" fmla="*/ 55553 h 299"/>
              <a:gd name="T14" fmla="*/ 217934 w 299"/>
              <a:gd name="T15" fmla="*/ 0 h 299"/>
              <a:gd name="T16" fmla="*/ 142648 w 299"/>
              <a:gd name="T17" fmla="*/ 29760 h 299"/>
              <a:gd name="T18" fmla="*/ 126798 w 299"/>
              <a:gd name="T19" fmla="*/ 124993 h 299"/>
              <a:gd name="T20" fmla="*/ 31699 w 299"/>
              <a:gd name="T21" fmla="*/ 142849 h 299"/>
              <a:gd name="T22" fmla="*/ 0 w 299"/>
              <a:gd name="T23" fmla="*/ 216258 h 299"/>
              <a:gd name="T24" fmla="*/ 55474 w 299"/>
              <a:gd name="T25" fmla="*/ 295619 h 299"/>
              <a:gd name="T26" fmla="*/ 0 w 299"/>
              <a:gd name="T27" fmla="*/ 374980 h 299"/>
              <a:gd name="T28" fmla="*/ 31699 w 299"/>
              <a:gd name="T29" fmla="*/ 450373 h 299"/>
              <a:gd name="T30" fmla="*/ 126798 w 299"/>
              <a:gd name="T31" fmla="*/ 466245 h 299"/>
              <a:gd name="T32" fmla="*/ 142648 w 299"/>
              <a:gd name="T33" fmla="*/ 561478 h 299"/>
              <a:gd name="T34" fmla="*/ 217934 w 299"/>
              <a:gd name="T35" fmla="*/ 593222 h 299"/>
              <a:gd name="T36" fmla="*/ 297183 w 299"/>
              <a:gd name="T37" fmla="*/ 537669 h 299"/>
              <a:gd name="T38" fmla="*/ 374450 w 299"/>
              <a:gd name="T39" fmla="*/ 593222 h 299"/>
              <a:gd name="T40" fmla="*/ 449736 w 299"/>
              <a:gd name="T41" fmla="*/ 561478 h 299"/>
              <a:gd name="T42" fmla="*/ 465586 w 299"/>
              <a:gd name="T43" fmla="*/ 466245 h 299"/>
              <a:gd name="T44" fmla="*/ 560685 w 299"/>
              <a:gd name="T45" fmla="*/ 450373 h 299"/>
              <a:gd name="T46" fmla="*/ 592384 w 299"/>
              <a:gd name="T47" fmla="*/ 374980 h 299"/>
              <a:gd name="T48" fmla="*/ 536910 w 299"/>
              <a:gd name="T49" fmla="*/ 295619 h 299"/>
              <a:gd name="T50" fmla="*/ 297183 w 299"/>
              <a:gd name="T51" fmla="*/ 416644 h 299"/>
              <a:gd name="T52" fmla="*/ 174347 w 299"/>
              <a:gd name="T53" fmla="*/ 295619 h 299"/>
              <a:gd name="T54" fmla="*/ 297183 w 299"/>
              <a:gd name="T55" fmla="*/ 174594 h 299"/>
              <a:gd name="T56" fmla="*/ 418037 w 299"/>
              <a:gd name="T57" fmla="*/ 295619 h 299"/>
              <a:gd name="T58" fmla="*/ 297183 w 299"/>
              <a:gd name="T59" fmla="*/ 416644 h 29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99" h="299">
                <a:moveTo>
                  <a:pt x="271" y="149"/>
                </a:moveTo>
                <a:cubicBezTo>
                  <a:pt x="271" y="131"/>
                  <a:pt x="283" y="115"/>
                  <a:pt x="299" y="109"/>
                </a:cubicBezTo>
                <a:cubicBezTo>
                  <a:pt x="295" y="96"/>
                  <a:pt x="290" y="83"/>
                  <a:pt x="283" y="72"/>
                </a:cubicBezTo>
                <a:cubicBezTo>
                  <a:pt x="268" y="79"/>
                  <a:pt x="248" y="76"/>
                  <a:pt x="235" y="63"/>
                </a:cubicBezTo>
                <a:cubicBezTo>
                  <a:pt x="222" y="50"/>
                  <a:pt x="220" y="31"/>
                  <a:pt x="227" y="15"/>
                </a:cubicBezTo>
                <a:cubicBezTo>
                  <a:pt x="215" y="9"/>
                  <a:pt x="203" y="3"/>
                  <a:pt x="189" y="0"/>
                </a:cubicBezTo>
                <a:cubicBezTo>
                  <a:pt x="183" y="16"/>
                  <a:pt x="168" y="28"/>
                  <a:pt x="150" y="28"/>
                </a:cubicBezTo>
                <a:cubicBezTo>
                  <a:pt x="131" y="28"/>
                  <a:pt x="116" y="16"/>
                  <a:pt x="110" y="0"/>
                </a:cubicBezTo>
                <a:cubicBezTo>
                  <a:pt x="96" y="3"/>
                  <a:pt x="84" y="9"/>
                  <a:pt x="72" y="15"/>
                </a:cubicBezTo>
                <a:cubicBezTo>
                  <a:pt x="79" y="31"/>
                  <a:pt x="77" y="50"/>
                  <a:pt x="64" y="63"/>
                </a:cubicBezTo>
                <a:cubicBezTo>
                  <a:pt x="51" y="76"/>
                  <a:pt x="31" y="79"/>
                  <a:pt x="16" y="72"/>
                </a:cubicBezTo>
                <a:cubicBezTo>
                  <a:pt x="9" y="83"/>
                  <a:pt x="4" y="96"/>
                  <a:pt x="0" y="109"/>
                </a:cubicBezTo>
                <a:cubicBezTo>
                  <a:pt x="16" y="115"/>
                  <a:pt x="28" y="131"/>
                  <a:pt x="28" y="149"/>
                </a:cubicBezTo>
                <a:cubicBezTo>
                  <a:pt x="28" y="167"/>
                  <a:pt x="16" y="183"/>
                  <a:pt x="0" y="189"/>
                </a:cubicBezTo>
                <a:cubicBezTo>
                  <a:pt x="4" y="202"/>
                  <a:pt x="9" y="215"/>
                  <a:pt x="16" y="227"/>
                </a:cubicBezTo>
                <a:cubicBezTo>
                  <a:pt x="31" y="219"/>
                  <a:pt x="51" y="222"/>
                  <a:pt x="64" y="235"/>
                </a:cubicBezTo>
                <a:cubicBezTo>
                  <a:pt x="77" y="248"/>
                  <a:pt x="79" y="267"/>
                  <a:pt x="72" y="283"/>
                </a:cubicBezTo>
                <a:cubicBezTo>
                  <a:pt x="84" y="290"/>
                  <a:pt x="96" y="295"/>
                  <a:pt x="110" y="299"/>
                </a:cubicBezTo>
                <a:cubicBezTo>
                  <a:pt x="116" y="282"/>
                  <a:pt x="131" y="271"/>
                  <a:pt x="150" y="271"/>
                </a:cubicBezTo>
                <a:cubicBezTo>
                  <a:pt x="168" y="271"/>
                  <a:pt x="183" y="282"/>
                  <a:pt x="189" y="299"/>
                </a:cubicBezTo>
                <a:cubicBezTo>
                  <a:pt x="203" y="295"/>
                  <a:pt x="215" y="290"/>
                  <a:pt x="227" y="283"/>
                </a:cubicBezTo>
                <a:cubicBezTo>
                  <a:pt x="220" y="267"/>
                  <a:pt x="222" y="248"/>
                  <a:pt x="235" y="235"/>
                </a:cubicBezTo>
                <a:cubicBezTo>
                  <a:pt x="248" y="222"/>
                  <a:pt x="268" y="219"/>
                  <a:pt x="283" y="227"/>
                </a:cubicBezTo>
                <a:cubicBezTo>
                  <a:pt x="290" y="215"/>
                  <a:pt x="295" y="202"/>
                  <a:pt x="299" y="189"/>
                </a:cubicBezTo>
                <a:cubicBezTo>
                  <a:pt x="283" y="183"/>
                  <a:pt x="271" y="167"/>
                  <a:pt x="271" y="149"/>
                </a:cubicBezTo>
                <a:close/>
                <a:moveTo>
                  <a:pt x="150" y="210"/>
                </a:moveTo>
                <a:cubicBezTo>
                  <a:pt x="116" y="210"/>
                  <a:pt x="88" y="183"/>
                  <a:pt x="88" y="149"/>
                </a:cubicBezTo>
                <a:cubicBezTo>
                  <a:pt x="88" y="115"/>
                  <a:pt x="116" y="88"/>
                  <a:pt x="150" y="88"/>
                </a:cubicBezTo>
                <a:cubicBezTo>
                  <a:pt x="183" y="88"/>
                  <a:pt x="211" y="115"/>
                  <a:pt x="211" y="149"/>
                </a:cubicBezTo>
                <a:cubicBezTo>
                  <a:pt x="211" y="183"/>
                  <a:pt x="183" y="210"/>
                  <a:pt x="150" y="21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84" name="Freeform"/>
          <p:cNvSpPr>
            <a:spLocks noEditPoints="1"/>
          </p:cNvSpPr>
          <p:nvPr>
            <p:custDataLst>
              <p:tags r:id="rId9"/>
            </p:custDataLst>
          </p:nvPr>
        </p:nvSpPr>
        <p:spPr bwMode="auto">
          <a:xfrm>
            <a:off x="1549400" y="3355340"/>
            <a:ext cx="591820" cy="590550"/>
          </a:xfrm>
          <a:custGeom>
            <a:avLst/>
            <a:gdLst>
              <a:gd name="T0" fmla="*/ 271 w 299"/>
              <a:gd name="T1" fmla="*/ 149 h 298"/>
              <a:gd name="T2" fmla="*/ 299 w 299"/>
              <a:gd name="T3" fmla="*/ 109 h 298"/>
              <a:gd name="T4" fmla="*/ 283 w 299"/>
              <a:gd name="T5" fmla="*/ 72 h 298"/>
              <a:gd name="T6" fmla="*/ 235 w 299"/>
              <a:gd name="T7" fmla="*/ 63 h 298"/>
              <a:gd name="T8" fmla="*/ 227 w 299"/>
              <a:gd name="T9" fmla="*/ 15 h 298"/>
              <a:gd name="T10" fmla="*/ 189 w 299"/>
              <a:gd name="T11" fmla="*/ 0 h 298"/>
              <a:gd name="T12" fmla="*/ 149 w 299"/>
              <a:gd name="T13" fmla="*/ 28 h 298"/>
              <a:gd name="T14" fmla="*/ 109 w 299"/>
              <a:gd name="T15" fmla="*/ 0 h 298"/>
              <a:gd name="T16" fmla="*/ 72 w 299"/>
              <a:gd name="T17" fmla="*/ 15 h 298"/>
              <a:gd name="T18" fmla="*/ 63 w 299"/>
              <a:gd name="T19" fmla="*/ 63 h 298"/>
              <a:gd name="T20" fmla="*/ 15 w 299"/>
              <a:gd name="T21" fmla="*/ 72 h 298"/>
              <a:gd name="T22" fmla="*/ 0 w 299"/>
              <a:gd name="T23" fmla="*/ 109 h 298"/>
              <a:gd name="T24" fmla="*/ 28 w 299"/>
              <a:gd name="T25" fmla="*/ 149 h 298"/>
              <a:gd name="T26" fmla="*/ 0 w 299"/>
              <a:gd name="T27" fmla="*/ 189 h 298"/>
              <a:gd name="T28" fmla="*/ 15 w 299"/>
              <a:gd name="T29" fmla="*/ 227 h 298"/>
              <a:gd name="T30" fmla="*/ 63 w 299"/>
              <a:gd name="T31" fmla="*/ 235 h 298"/>
              <a:gd name="T32" fmla="*/ 72 w 299"/>
              <a:gd name="T33" fmla="*/ 283 h 298"/>
              <a:gd name="T34" fmla="*/ 109 w 299"/>
              <a:gd name="T35" fmla="*/ 298 h 298"/>
              <a:gd name="T36" fmla="*/ 149 w 299"/>
              <a:gd name="T37" fmla="*/ 270 h 298"/>
              <a:gd name="T38" fmla="*/ 189 w 299"/>
              <a:gd name="T39" fmla="*/ 298 h 298"/>
              <a:gd name="T40" fmla="*/ 227 w 299"/>
              <a:gd name="T41" fmla="*/ 283 h 298"/>
              <a:gd name="T42" fmla="*/ 235 w 299"/>
              <a:gd name="T43" fmla="*/ 235 h 298"/>
              <a:gd name="T44" fmla="*/ 283 w 299"/>
              <a:gd name="T45" fmla="*/ 227 h 298"/>
              <a:gd name="T46" fmla="*/ 299 w 299"/>
              <a:gd name="T47" fmla="*/ 189 h 298"/>
              <a:gd name="T48" fmla="*/ 271 w 299"/>
              <a:gd name="T49" fmla="*/ 149 h 298"/>
              <a:gd name="T50" fmla="*/ 149 w 299"/>
              <a:gd name="T51" fmla="*/ 218 h 298"/>
              <a:gd name="T52" fmla="*/ 81 w 299"/>
              <a:gd name="T53" fmla="*/ 149 h 298"/>
              <a:gd name="T54" fmla="*/ 149 w 299"/>
              <a:gd name="T55" fmla="*/ 80 h 298"/>
              <a:gd name="T56" fmla="*/ 218 w 299"/>
              <a:gd name="T57" fmla="*/ 149 h 298"/>
              <a:gd name="T58" fmla="*/ 149 w 299"/>
              <a:gd name="T59" fmla="*/ 21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9" h="298">
                <a:moveTo>
                  <a:pt x="271" y="149"/>
                </a:moveTo>
                <a:cubicBezTo>
                  <a:pt x="271" y="131"/>
                  <a:pt x="282" y="115"/>
                  <a:pt x="299" y="109"/>
                </a:cubicBezTo>
                <a:cubicBezTo>
                  <a:pt x="295" y="96"/>
                  <a:pt x="290" y="83"/>
                  <a:pt x="283" y="72"/>
                </a:cubicBezTo>
                <a:cubicBezTo>
                  <a:pt x="267" y="79"/>
                  <a:pt x="248" y="76"/>
                  <a:pt x="235" y="63"/>
                </a:cubicBezTo>
                <a:cubicBezTo>
                  <a:pt x="222" y="50"/>
                  <a:pt x="219" y="31"/>
                  <a:pt x="227" y="15"/>
                </a:cubicBezTo>
                <a:cubicBezTo>
                  <a:pt x="215" y="8"/>
                  <a:pt x="202" y="3"/>
                  <a:pt x="189" y="0"/>
                </a:cubicBezTo>
                <a:cubicBezTo>
                  <a:pt x="183" y="16"/>
                  <a:pt x="168" y="28"/>
                  <a:pt x="149" y="28"/>
                </a:cubicBezTo>
                <a:cubicBezTo>
                  <a:pt x="131" y="28"/>
                  <a:pt x="115" y="16"/>
                  <a:pt x="109" y="0"/>
                </a:cubicBezTo>
                <a:cubicBezTo>
                  <a:pt x="96" y="3"/>
                  <a:pt x="83" y="8"/>
                  <a:pt x="72" y="15"/>
                </a:cubicBezTo>
                <a:cubicBezTo>
                  <a:pt x="79" y="31"/>
                  <a:pt x="76" y="50"/>
                  <a:pt x="63" y="63"/>
                </a:cubicBezTo>
                <a:cubicBezTo>
                  <a:pt x="50" y="76"/>
                  <a:pt x="31" y="79"/>
                  <a:pt x="15" y="72"/>
                </a:cubicBezTo>
                <a:cubicBezTo>
                  <a:pt x="9" y="83"/>
                  <a:pt x="3" y="96"/>
                  <a:pt x="0" y="109"/>
                </a:cubicBezTo>
                <a:cubicBezTo>
                  <a:pt x="16" y="115"/>
                  <a:pt x="28" y="131"/>
                  <a:pt x="28" y="149"/>
                </a:cubicBezTo>
                <a:cubicBezTo>
                  <a:pt x="28" y="167"/>
                  <a:pt x="16" y="183"/>
                  <a:pt x="0" y="189"/>
                </a:cubicBezTo>
                <a:cubicBezTo>
                  <a:pt x="3" y="202"/>
                  <a:pt x="9" y="215"/>
                  <a:pt x="15" y="227"/>
                </a:cubicBezTo>
                <a:cubicBezTo>
                  <a:pt x="31" y="219"/>
                  <a:pt x="50" y="222"/>
                  <a:pt x="63" y="235"/>
                </a:cubicBezTo>
                <a:cubicBezTo>
                  <a:pt x="76" y="248"/>
                  <a:pt x="79" y="267"/>
                  <a:pt x="72" y="283"/>
                </a:cubicBezTo>
                <a:cubicBezTo>
                  <a:pt x="83" y="290"/>
                  <a:pt x="96" y="295"/>
                  <a:pt x="109" y="298"/>
                </a:cubicBezTo>
                <a:cubicBezTo>
                  <a:pt x="115" y="282"/>
                  <a:pt x="131" y="270"/>
                  <a:pt x="149" y="270"/>
                </a:cubicBezTo>
                <a:cubicBezTo>
                  <a:pt x="168" y="270"/>
                  <a:pt x="183" y="282"/>
                  <a:pt x="189" y="298"/>
                </a:cubicBezTo>
                <a:cubicBezTo>
                  <a:pt x="202" y="295"/>
                  <a:pt x="215" y="290"/>
                  <a:pt x="227" y="283"/>
                </a:cubicBezTo>
                <a:cubicBezTo>
                  <a:pt x="219" y="267"/>
                  <a:pt x="222" y="248"/>
                  <a:pt x="235" y="235"/>
                </a:cubicBezTo>
                <a:cubicBezTo>
                  <a:pt x="248" y="222"/>
                  <a:pt x="267" y="219"/>
                  <a:pt x="283" y="227"/>
                </a:cubicBezTo>
                <a:cubicBezTo>
                  <a:pt x="290" y="215"/>
                  <a:pt x="295" y="202"/>
                  <a:pt x="299" y="189"/>
                </a:cubicBezTo>
                <a:cubicBezTo>
                  <a:pt x="282" y="183"/>
                  <a:pt x="271" y="167"/>
                  <a:pt x="271" y="149"/>
                </a:cubicBezTo>
                <a:close/>
                <a:moveTo>
                  <a:pt x="149" y="218"/>
                </a:moveTo>
                <a:cubicBezTo>
                  <a:pt x="111" y="218"/>
                  <a:pt x="81" y="187"/>
                  <a:pt x="81" y="149"/>
                </a:cubicBezTo>
                <a:cubicBezTo>
                  <a:pt x="81" y="111"/>
                  <a:pt x="111" y="80"/>
                  <a:pt x="149" y="80"/>
                </a:cubicBezTo>
                <a:cubicBezTo>
                  <a:pt x="187" y="80"/>
                  <a:pt x="218" y="111"/>
                  <a:pt x="218" y="149"/>
                </a:cubicBezTo>
                <a:cubicBezTo>
                  <a:pt x="218" y="187"/>
                  <a:pt x="187" y="218"/>
                  <a:pt x="149" y="218"/>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85" name="Freeform"/>
          <p:cNvSpPr>
            <a:spLocks noEditPoints="1"/>
          </p:cNvSpPr>
          <p:nvPr>
            <p:custDataLst>
              <p:tags r:id="rId10"/>
            </p:custDataLst>
          </p:nvPr>
        </p:nvSpPr>
        <p:spPr bwMode="auto">
          <a:xfrm>
            <a:off x="1744345" y="3550920"/>
            <a:ext cx="198120" cy="200025"/>
          </a:xfrm>
          <a:custGeom>
            <a:avLst/>
            <a:gdLst>
              <a:gd name="T0" fmla="*/ 50 w 100"/>
              <a:gd name="T1" fmla="*/ 0 h 100"/>
              <a:gd name="T2" fmla="*/ 0 w 100"/>
              <a:gd name="T3" fmla="*/ 50 h 100"/>
              <a:gd name="T4" fmla="*/ 50 w 100"/>
              <a:gd name="T5" fmla="*/ 100 h 100"/>
              <a:gd name="T6" fmla="*/ 100 w 100"/>
              <a:gd name="T7" fmla="*/ 50 h 100"/>
              <a:gd name="T8" fmla="*/ 50 w 100"/>
              <a:gd name="T9" fmla="*/ 0 h 100"/>
              <a:gd name="T10" fmla="*/ 50 w 100"/>
              <a:gd name="T11" fmla="*/ 81 h 100"/>
              <a:gd name="T12" fmla="*/ 20 w 100"/>
              <a:gd name="T13" fmla="*/ 50 h 100"/>
              <a:gd name="T14" fmla="*/ 50 w 100"/>
              <a:gd name="T15" fmla="*/ 20 h 100"/>
              <a:gd name="T16" fmla="*/ 81 w 100"/>
              <a:gd name="T17" fmla="*/ 50 h 100"/>
              <a:gd name="T18" fmla="*/ 50 w 100"/>
              <a:gd name="T19" fmla="*/ 8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00">
                <a:moveTo>
                  <a:pt x="50" y="0"/>
                </a:moveTo>
                <a:cubicBezTo>
                  <a:pt x="23" y="0"/>
                  <a:pt x="0" y="22"/>
                  <a:pt x="0" y="50"/>
                </a:cubicBezTo>
                <a:cubicBezTo>
                  <a:pt x="0" y="78"/>
                  <a:pt x="23" y="100"/>
                  <a:pt x="50" y="100"/>
                </a:cubicBezTo>
                <a:cubicBezTo>
                  <a:pt x="78" y="100"/>
                  <a:pt x="100" y="78"/>
                  <a:pt x="100" y="50"/>
                </a:cubicBezTo>
                <a:cubicBezTo>
                  <a:pt x="100" y="22"/>
                  <a:pt x="78" y="0"/>
                  <a:pt x="50" y="0"/>
                </a:cubicBezTo>
                <a:close/>
                <a:moveTo>
                  <a:pt x="50" y="81"/>
                </a:moveTo>
                <a:cubicBezTo>
                  <a:pt x="33" y="81"/>
                  <a:pt x="20" y="67"/>
                  <a:pt x="20" y="50"/>
                </a:cubicBezTo>
                <a:cubicBezTo>
                  <a:pt x="20" y="33"/>
                  <a:pt x="33" y="20"/>
                  <a:pt x="50" y="20"/>
                </a:cubicBezTo>
                <a:cubicBezTo>
                  <a:pt x="67" y="20"/>
                  <a:pt x="81" y="33"/>
                  <a:pt x="81" y="50"/>
                </a:cubicBezTo>
                <a:cubicBezTo>
                  <a:pt x="81" y="67"/>
                  <a:pt x="67" y="81"/>
                  <a:pt x="50" y="81"/>
                </a:cubicBezTo>
                <a:close/>
              </a:path>
            </a:pathLst>
          </a:custGeom>
          <a:solidFill>
            <a:schemeClr val="accent4">
              <a:alpha val="53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82" name="Freeform"/>
          <p:cNvSpPr>
            <a:spLocks noEditPoints="1"/>
          </p:cNvSpPr>
          <p:nvPr>
            <p:custDataLst>
              <p:tags r:id="rId11"/>
            </p:custDataLst>
          </p:nvPr>
        </p:nvSpPr>
        <p:spPr bwMode="auto">
          <a:xfrm>
            <a:off x="4308475" y="3152140"/>
            <a:ext cx="401320" cy="403225"/>
          </a:xfrm>
          <a:custGeom>
            <a:avLst/>
            <a:gdLst>
              <a:gd name="T0" fmla="*/ 184 w 203"/>
              <a:gd name="T1" fmla="*/ 102 h 203"/>
              <a:gd name="T2" fmla="*/ 203 w 203"/>
              <a:gd name="T3" fmla="*/ 75 h 203"/>
              <a:gd name="T4" fmla="*/ 192 w 203"/>
              <a:gd name="T5" fmla="*/ 49 h 203"/>
              <a:gd name="T6" fmla="*/ 159 w 203"/>
              <a:gd name="T7" fmla="*/ 43 h 203"/>
              <a:gd name="T8" fmla="*/ 154 w 203"/>
              <a:gd name="T9" fmla="*/ 11 h 203"/>
              <a:gd name="T10" fmla="*/ 128 w 203"/>
              <a:gd name="T11" fmla="*/ 0 h 203"/>
              <a:gd name="T12" fmla="*/ 101 w 203"/>
              <a:gd name="T13" fmla="*/ 19 h 203"/>
              <a:gd name="T14" fmla="*/ 74 w 203"/>
              <a:gd name="T15" fmla="*/ 0 h 203"/>
              <a:gd name="T16" fmla="*/ 49 w 203"/>
              <a:gd name="T17" fmla="*/ 11 h 203"/>
              <a:gd name="T18" fmla="*/ 43 w 203"/>
              <a:gd name="T19" fmla="*/ 43 h 203"/>
              <a:gd name="T20" fmla="*/ 10 w 203"/>
              <a:gd name="T21" fmla="*/ 49 h 203"/>
              <a:gd name="T22" fmla="*/ 0 w 203"/>
              <a:gd name="T23" fmla="*/ 75 h 203"/>
              <a:gd name="T24" fmla="*/ 19 w 203"/>
              <a:gd name="T25" fmla="*/ 102 h 203"/>
              <a:gd name="T26" fmla="*/ 0 w 203"/>
              <a:gd name="T27" fmla="*/ 129 h 203"/>
              <a:gd name="T28" fmla="*/ 10 w 203"/>
              <a:gd name="T29" fmla="*/ 154 h 203"/>
              <a:gd name="T30" fmla="*/ 43 w 203"/>
              <a:gd name="T31" fmla="*/ 160 h 203"/>
              <a:gd name="T32" fmla="*/ 49 w 203"/>
              <a:gd name="T33" fmla="*/ 192 h 203"/>
              <a:gd name="T34" fmla="*/ 74 w 203"/>
              <a:gd name="T35" fmla="*/ 203 h 203"/>
              <a:gd name="T36" fmla="*/ 101 w 203"/>
              <a:gd name="T37" fmla="*/ 184 h 203"/>
              <a:gd name="T38" fmla="*/ 128 w 203"/>
              <a:gd name="T39" fmla="*/ 203 h 203"/>
              <a:gd name="T40" fmla="*/ 154 w 203"/>
              <a:gd name="T41" fmla="*/ 192 h 203"/>
              <a:gd name="T42" fmla="*/ 159 w 203"/>
              <a:gd name="T43" fmla="*/ 160 h 203"/>
              <a:gd name="T44" fmla="*/ 192 w 203"/>
              <a:gd name="T45" fmla="*/ 154 h 203"/>
              <a:gd name="T46" fmla="*/ 203 w 203"/>
              <a:gd name="T47" fmla="*/ 129 h 203"/>
              <a:gd name="T48" fmla="*/ 184 w 203"/>
              <a:gd name="T49" fmla="*/ 102 h 203"/>
              <a:gd name="T50" fmla="*/ 101 w 203"/>
              <a:gd name="T51" fmla="*/ 148 h 203"/>
              <a:gd name="T52" fmla="*/ 55 w 203"/>
              <a:gd name="T53" fmla="*/ 102 h 203"/>
              <a:gd name="T54" fmla="*/ 101 w 203"/>
              <a:gd name="T55" fmla="*/ 55 h 203"/>
              <a:gd name="T56" fmla="*/ 148 w 203"/>
              <a:gd name="T57" fmla="*/ 102 h 203"/>
              <a:gd name="T58" fmla="*/ 101 w 203"/>
              <a:gd name="T5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3" h="203">
                <a:moveTo>
                  <a:pt x="184" y="102"/>
                </a:moveTo>
                <a:cubicBezTo>
                  <a:pt x="184" y="89"/>
                  <a:pt x="192" y="79"/>
                  <a:pt x="203" y="75"/>
                </a:cubicBezTo>
                <a:cubicBezTo>
                  <a:pt x="200" y="65"/>
                  <a:pt x="197" y="57"/>
                  <a:pt x="192" y="49"/>
                </a:cubicBezTo>
                <a:cubicBezTo>
                  <a:pt x="181" y="54"/>
                  <a:pt x="168" y="52"/>
                  <a:pt x="159" y="43"/>
                </a:cubicBezTo>
                <a:cubicBezTo>
                  <a:pt x="151" y="34"/>
                  <a:pt x="149" y="21"/>
                  <a:pt x="154" y="11"/>
                </a:cubicBezTo>
                <a:cubicBezTo>
                  <a:pt x="146" y="6"/>
                  <a:pt x="137" y="3"/>
                  <a:pt x="128" y="0"/>
                </a:cubicBezTo>
                <a:cubicBezTo>
                  <a:pt x="124" y="11"/>
                  <a:pt x="114" y="19"/>
                  <a:pt x="101" y="19"/>
                </a:cubicBezTo>
                <a:cubicBezTo>
                  <a:pt x="89" y="19"/>
                  <a:pt x="78" y="11"/>
                  <a:pt x="74" y="0"/>
                </a:cubicBezTo>
                <a:cubicBezTo>
                  <a:pt x="65" y="3"/>
                  <a:pt x="56" y="6"/>
                  <a:pt x="49" y="11"/>
                </a:cubicBezTo>
                <a:cubicBezTo>
                  <a:pt x="54" y="21"/>
                  <a:pt x="52" y="34"/>
                  <a:pt x="43" y="43"/>
                </a:cubicBezTo>
                <a:cubicBezTo>
                  <a:pt x="34" y="52"/>
                  <a:pt x="21" y="54"/>
                  <a:pt x="10" y="49"/>
                </a:cubicBezTo>
                <a:cubicBezTo>
                  <a:pt x="6" y="57"/>
                  <a:pt x="2" y="65"/>
                  <a:pt x="0" y="75"/>
                </a:cubicBezTo>
                <a:cubicBezTo>
                  <a:pt x="11" y="79"/>
                  <a:pt x="19" y="89"/>
                  <a:pt x="19" y="102"/>
                </a:cubicBezTo>
                <a:cubicBezTo>
                  <a:pt x="19" y="114"/>
                  <a:pt x="11" y="125"/>
                  <a:pt x="0" y="129"/>
                </a:cubicBezTo>
                <a:cubicBezTo>
                  <a:pt x="2" y="138"/>
                  <a:pt x="6" y="146"/>
                  <a:pt x="10" y="154"/>
                </a:cubicBezTo>
                <a:cubicBezTo>
                  <a:pt x="21" y="149"/>
                  <a:pt x="34" y="151"/>
                  <a:pt x="43" y="160"/>
                </a:cubicBezTo>
                <a:cubicBezTo>
                  <a:pt x="52" y="169"/>
                  <a:pt x="54" y="182"/>
                  <a:pt x="49" y="192"/>
                </a:cubicBezTo>
                <a:cubicBezTo>
                  <a:pt x="56" y="197"/>
                  <a:pt x="65" y="201"/>
                  <a:pt x="74" y="203"/>
                </a:cubicBezTo>
                <a:cubicBezTo>
                  <a:pt x="78" y="192"/>
                  <a:pt x="89" y="184"/>
                  <a:pt x="101" y="184"/>
                </a:cubicBezTo>
                <a:cubicBezTo>
                  <a:pt x="114" y="184"/>
                  <a:pt x="124" y="192"/>
                  <a:pt x="128" y="203"/>
                </a:cubicBezTo>
                <a:cubicBezTo>
                  <a:pt x="137" y="201"/>
                  <a:pt x="146" y="197"/>
                  <a:pt x="154" y="192"/>
                </a:cubicBezTo>
                <a:cubicBezTo>
                  <a:pt x="149" y="182"/>
                  <a:pt x="151" y="169"/>
                  <a:pt x="159" y="160"/>
                </a:cubicBezTo>
                <a:cubicBezTo>
                  <a:pt x="168" y="151"/>
                  <a:pt x="181" y="149"/>
                  <a:pt x="192" y="154"/>
                </a:cubicBezTo>
                <a:cubicBezTo>
                  <a:pt x="197" y="146"/>
                  <a:pt x="200" y="138"/>
                  <a:pt x="203" y="129"/>
                </a:cubicBezTo>
                <a:cubicBezTo>
                  <a:pt x="192" y="125"/>
                  <a:pt x="184" y="114"/>
                  <a:pt x="184" y="102"/>
                </a:cubicBezTo>
                <a:close/>
                <a:moveTo>
                  <a:pt x="101" y="148"/>
                </a:moveTo>
                <a:cubicBezTo>
                  <a:pt x="75" y="148"/>
                  <a:pt x="55" y="127"/>
                  <a:pt x="55" y="102"/>
                </a:cubicBezTo>
                <a:cubicBezTo>
                  <a:pt x="55" y="76"/>
                  <a:pt x="75" y="55"/>
                  <a:pt x="101" y="55"/>
                </a:cubicBezTo>
                <a:cubicBezTo>
                  <a:pt x="127" y="55"/>
                  <a:pt x="148" y="76"/>
                  <a:pt x="148" y="102"/>
                </a:cubicBezTo>
                <a:cubicBezTo>
                  <a:pt x="148" y="127"/>
                  <a:pt x="127" y="148"/>
                  <a:pt x="101" y="148"/>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83" name="Freeform"/>
          <p:cNvSpPr>
            <a:spLocks noEditPoints="1"/>
          </p:cNvSpPr>
          <p:nvPr>
            <p:custDataLst>
              <p:tags r:id="rId12"/>
            </p:custDataLst>
          </p:nvPr>
        </p:nvSpPr>
        <p:spPr bwMode="auto">
          <a:xfrm>
            <a:off x="4410075" y="3253740"/>
            <a:ext cx="200025" cy="200025"/>
          </a:xfrm>
          <a:custGeom>
            <a:avLst/>
            <a:gdLst>
              <a:gd name="T0" fmla="*/ 50 w 101"/>
              <a:gd name="T1" fmla="*/ 0 h 101"/>
              <a:gd name="T2" fmla="*/ 0 w 101"/>
              <a:gd name="T3" fmla="*/ 51 h 101"/>
              <a:gd name="T4" fmla="*/ 50 w 101"/>
              <a:gd name="T5" fmla="*/ 101 h 101"/>
              <a:gd name="T6" fmla="*/ 101 w 101"/>
              <a:gd name="T7" fmla="*/ 51 h 101"/>
              <a:gd name="T8" fmla="*/ 50 w 101"/>
              <a:gd name="T9" fmla="*/ 0 h 101"/>
              <a:gd name="T10" fmla="*/ 50 w 101"/>
              <a:gd name="T11" fmla="*/ 81 h 101"/>
              <a:gd name="T12" fmla="*/ 19 w 101"/>
              <a:gd name="T13" fmla="*/ 51 h 101"/>
              <a:gd name="T14" fmla="*/ 50 w 101"/>
              <a:gd name="T15" fmla="*/ 20 h 101"/>
              <a:gd name="T16" fmla="*/ 81 w 101"/>
              <a:gd name="T17" fmla="*/ 51 h 101"/>
              <a:gd name="T18" fmla="*/ 50 w 101"/>
              <a:gd name="T19" fmla="*/ 8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1">
                <a:moveTo>
                  <a:pt x="50" y="0"/>
                </a:moveTo>
                <a:cubicBezTo>
                  <a:pt x="22" y="0"/>
                  <a:pt x="0" y="23"/>
                  <a:pt x="0" y="51"/>
                </a:cubicBezTo>
                <a:cubicBezTo>
                  <a:pt x="0" y="78"/>
                  <a:pt x="22" y="101"/>
                  <a:pt x="50" y="101"/>
                </a:cubicBezTo>
                <a:cubicBezTo>
                  <a:pt x="78" y="101"/>
                  <a:pt x="101" y="78"/>
                  <a:pt x="101" y="51"/>
                </a:cubicBezTo>
                <a:cubicBezTo>
                  <a:pt x="101" y="23"/>
                  <a:pt x="78" y="0"/>
                  <a:pt x="50" y="0"/>
                </a:cubicBezTo>
                <a:close/>
                <a:moveTo>
                  <a:pt x="50" y="81"/>
                </a:moveTo>
                <a:cubicBezTo>
                  <a:pt x="33" y="81"/>
                  <a:pt x="19" y="68"/>
                  <a:pt x="19" y="51"/>
                </a:cubicBezTo>
                <a:cubicBezTo>
                  <a:pt x="19" y="34"/>
                  <a:pt x="33" y="20"/>
                  <a:pt x="50" y="20"/>
                </a:cubicBezTo>
                <a:cubicBezTo>
                  <a:pt x="67" y="20"/>
                  <a:pt x="81" y="34"/>
                  <a:pt x="81" y="51"/>
                </a:cubicBezTo>
                <a:cubicBezTo>
                  <a:pt x="81" y="68"/>
                  <a:pt x="67" y="81"/>
                  <a:pt x="50" y="81"/>
                </a:cubicBezTo>
                <a:close/>
              </a:path>
            </a:pathLst>
          </a:custGeom>
          <a:solidFill>
            <a:schemeClr val="accent5">
              <a:alpha val="71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78" name="Freeform"/>
          <p:cNvSpPr>
            <a:spLocks noEditPoints="1"/>
          </p:cNvSpPr>
          <p:nvPr>
            <p:custDataLst>
              <p:tags r:id="rId13"/>
            </p:custDataLst>
          </p:nvPr>
        </p:nvSpPr>
        <p:spPr bwMode="auto">
          <a:xfrm>
            <a:off x="4710430" y="3764915"/>
            <a:ext cx="333375" cy="335280"/>
          </a:xfrm>
          <a:custGeom>
            <a:avLst/>
            <a:gdLst>
              <a:gd name="T0" fmla="*/ 153 w 168"/>
              <a:gd name="T1" fmla="*/ 85 h 169"/>
              <a:gd name="T2" fmla="*/ 168 w 168"/>
              <a:gd name="T3" fmla="*/ 62 h 169"/>
              <a:gd name="T4" fmla="*/ 160 w 168"/>
              <a:gd name="T5" fmla="*/ 41 h 169"/>
              <a:gd name="T6" fmla="*/ 132 w 168"/>
              <a:gd name="T7" fmla="*/ 36 h 169"/>
              <a:gd name="T8" fmla="*/ 128 w 168"/>
              <a:gd name="T9" fmla="*/ 9 h 169"/>
              <a:gd name="T10" fmla="*/ 106 w 168"/>
              <a:gd name="T11" fmla="*/ 0 h 169"/>
              <a:gd name="T12" fmla="*/ 84 w 168"/>
              <a:gd name="T13" fmla="*/ 16 h 169"/>
              <a:gd name="T14" fmla="*/ 61 w 168"/>
              <a:gd name="T15" fmla="*/ 0 h 169"/>
              <a:gd name="T16" fmla="*/ 40 w 168"/>
              <a:gd name="T17" fmla="*/ 9 h 169"/>
              <a:gd name="T18" fmla="*/ 35 w 168"/>
              <a:gd name="T19" fmla="*/ 36 h 169"/>
              <a:gd name="T20" fmla="*/ 8 w 168"/>
              <a:gd name="T21" fmla="*/ 41 h 169"/>
              <a:gd name="T22" fmla="*/ 0 w 168"/>
              <a:gd name="T23" fmla="*/ 62 h 169"/>
              <a:gd name="T24" fmla="*/ 15 w 168"/>
              <a:gd name="T25" fmla="*/ 85 h 169"/>
              <a:gd name="T26" fmla="*/ 0 w 168"/>
              <a:gd name="T27" fmla="*/ 107 h 169"/>
              <a:gd name="T28" fmla="*/ 8 w 168"/>
              <a:gd name="T29" fmla="*/ 128 h 169"/>
              <a:gd name="T30" fmla="*/ 35 w 168"/>
              <a:gd name="T31" fmla="*/ 133 h 169"/>
              <a:gd name="T32" fmla="*/ 40 w 168"/>
              <a:gd name="T33" fmla="*/ 160 h 169"/>
              <a:gd name="T34" fmla="*/ 61 w 168"/>
              <a:gd name="T35" fmla="*/ 169 h 169"/>
              <a:gd name="T36" fmla="*/ 84 w 168"/>
              <a:gd name="T37" fmla="*/ 153 h 169"/>
              <a:gd name="T38" fmla="*/ 106 w 168"/>
              <a:gd name="T39" fmla="*/ 169 h 169"/>
              <a:gd name="T40" fmla="*/ 128 w 168"/>
              <a:gd name="T41" fmla="*/ 160 h 169"/>
              <a:gd name="T42" fmla="*/ 132 w 168"/>
              <a:gd name="T43" fmla="*/ 133 h 169"/>
              <a:gd name="T44" fmla="*/ 160 w 168"/>
              <a:gd name="T45" fmla="*/ 128 h 169"/>
              <a:gd name="T46" fmla="*/ 168 w 168"/>
              <a:gd name="T47" fmla="*/ 107 h 169"/>
              <a:gd name="T48" fmla="*/ 153 w 168"/>
              <a:gd name="T49" fmla="*/ 85 h 169"/>
              <a:gd name="T50" fmla="*/ 84 w 168"/>
              <a:gd name="T51" fmla="*/ 123 h 169"/>
              <a:gd name="T52" fmla="*/ 45 w 168"/>
              <a:gd name="T53" fmla="*/ 85 h 169"/>
              <a:gd name="T54" fmla="*/ 84 w 168"/>
              <a:gd name="T55" fmla="*/ 46 h 169"/>
              <a:gd name="T56" fmla="*/ 123 w 168"/>
              <a:gd name="T57" fmla="*/ 85 h 169"/>
              <a:gd name="T58" fmla="*/ 84 w 168"/>
              <a:gd name="T59" fmla="*/ 123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8" h="169">
                <a:moveTo>
                  <a:pt x="153" y="85"/>
                </a:moveTo>
                <a:cubicBezTo>
                  <a:pt x="153" y="74"/>
                  <a:pt x="159" y="65"/>
                  <a:pt x="168" y="62"/>
                </a:cubicBezTo>
                <a:cubicBezTo>
                  <a:pt x="166" y="55"/>
                  <a:pt x="163" y="47"/>
                  <a:pt x="160" y="41"/>
                </a:cubicBezTo>
                <a:cubicBezTo>
                  <a:pt x="151" y="45"/>
                  <a:pt x="140" y="43"/>
                  <a:pt x="132" y="36"/>
                </a:cubicBezTo>
                <a:cubicBezTo>
                  <a:pt x="125" y="29"/>
                  <a:pt x="124" y="18"/>
                  <a:pt x="128" y="9"/>
                </a:cubicBezTo>
                <a:cubicBezTo>
                  <a:pt x="121" y="5"/>
                  <a:pt x="114" y="2"/>
                  <a:pt x="106" y="0"/>
                </a:cubicBezTo>
                <a:cubicBezTo>
                  <a:pt x="103" y="9"/>
                  <a:pt x="94" y="16"/>
                  <a:pt x="84" y="16"/>
                </a:cubicBezTo>
                <a:cubicBezTo>
                  <a:pt x="74" y="16"/>
                  <a:pt x="65" y="9"/>
                  <a:pt x="61" y="0"/>
                </a:cubicBezTo>
                <a:cubicBezTo>
                  <a:pt x="54" y="2"/>
                  <a:pt x="47" y="5"/>
                  <a:pt x="40" y="9"/>
                </a:cubicBezTo>
                <a:cubicBezTo>
                  <a:pt x="44" y="18"/>
                  <a:pt x="43" y="29"/>
                  <a:pt x="35" y="36"/>
                </a:cubicBezTo>
                <a:cubicBezTo>
                  <a:pt x="28" y="43"/>
                  <a:pt x="17" y="45"/>
                  <a:pt x="8" y="41"/>
                </a:cubicBezTo>
                <a:cubicBezTo>
                  <a:pt x="5" y="47"/>
                  <a:pt x="2" y="55"/>
                  <a:pt x="0" y="62"/>
                </a:cubicBezTo>
                <a:cubicBezTo>
                  <a:pt x="9" y="65"/>
                  <a:pt x="15" y="74"/>
                  <a:pt x="15" y="85"/>
                </a:cubicBezTo>
                <a:cubicBezTo>
                  <a:pt x="15" y="95"/>
                  <a:pt x="9" y="104"/>
                  <a:pt x="0" y="107"/>
                </a:cubicBezTo>
                <a:cubicBezTo>
                  <a:pt x="2" y="115"/>
                  <a:pt x="5" y="122"/>
                  <a:pt x="8" y="128"/>
                </a:cubicBezTo>
                <a:cubicBezTo>
                  <a:pt x="17" y="124"/>
                  <a:pt x="28" y="126"/>
                  <a:pt x="35" y="133"/>
                </a:cubicBezTo>
                <a:cubicBezTo>
                  <a:pt x="43" y="140"/>
                  <a:pt x="44" y="151"/>
                  <a:pt x="40" y="160"/>
                </a:cubicBezTo>
                <a:cubicBezTo>
                  <a:pt x="47" y="164"/>
                  <a:pt x="54" y="167"/>
                  <a:pt x="61" y="169"/>
                </a:cubicBezTo>
                <a:cubicBezTo>
                  <a:pt x="65" y="160"/>
                  <a:pt x="74" y="153"/>
                  <a:pt x="84" y="153"/>
                </a:cubicBezTo>
                <a:cubicBezTo>
                  <a:pt x="94" y="153"/>
                  <a:pt x="103" y="160"/>
                  <a:pt x="106" y="169"/>
                </a:cubicBezTo>
                <a:cubicBezTo>
                  <a:pt x="114" y="167"/>
                  <a:pt x="121" y="164"/>
                  <a:pt x="128" y="160"/>
                </a:cubicBezTo>
                <a:cubicBezTo>
                  <a:pt x="124" y="151"/>
                  <a:pt x="125" y="140"/>
                  <a:pt x="132" y="133"/>
                </a:cubicBezTo>
                <a:cubicBezTo>
                  <a:pt x="140" y="126"/>
                  <a:pt x="151" y="124"/>
                  <a:pt x="160" y="128"/>
                </a:cubicBezTo>
                <a:cubicBezTo>
                  <a:pt x="163" y="122"/>
                  <a:pt x="166" y="115"/>
                  <a:pt x="168" y="107"/>
                </a:cubicBezTo>
                <a:cubicBezTo>
                  <a:pt x="159" y="104"/>
                  <a:pt x="153" y="95"/>
                  <a:pt x="153" y="85"/>
                </a:cubicBezTo>
                <a:close/>
                <a:moveTo>
                  <a:pt x="84" y="123"/>
                </a:moveTo>
                <a:cubicBezTo>
                  <a:pt x="63" y="123"/>
                  <a:pt x="45" y="106"/>
                  <a:pt x="45" y="85"/>
                </a:cubicBezTo>
                <a:cubicBezTo>
                  <a:pt x="45" y="63"/>
                  <a:pt x="63" y="46"/>
                  <a:pt x="84" y="46"/>
                </a:cubicBezTo>
                <a:cubicBezTo>
                  <a:pt x="105" y="46"/>
                  <a:pt x="123" y="63"/>
                  <a:pt x="123" y="85"/>
                </a:cubicBezTo>
                <a:cubicBezTo>
                  <a:pt x="123" y="106"/>
                  <a:pt x="105" y="123"/>
                  <a:pt x="84" y="123"/>
                </a:cubicBezTo>
                <a:close/>
              </a:path>
            </a:pathLst>
          </a:custGeom>
          <a:solidFill>
            <a:schemeClr val="accent3">
              <a:alpha val="68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80" name="Freeform"/>
          <p:cNvSpPr>
            <a:spLocks noEditPoints="1"/>
          </p:cNvSpPr>
          <p:nvPr>
            <p:custDataLst>
              <p:tags r:id="rId14"/>
            </p:custDataLst>
          </p:nvPr>
        </p:nvSpPr>
        <p:spPr bwMode="auto">
          <a:xfrm>
            <a:off x="4794885" y="3850640"/>
            <a:ext cx="165100" cy="167005"/>
          </a:xfrm>
          <a:custGeom>
            <a:avLst/>
            <a:gdLst>
              <a:gd name="T0" fmla="*/ 42 w 84"/>
              <a:gd name="T1" fmla="*/ 0 h 84"/>
              <a:gd name="T2" fmla="*/ 0 w 84"/>
              <a:gd name="T3" fmla="*/ 42 h 84"/>
              <a:gd name="T4" fmla="*/ 42 w 84"/>
              <a:gd name="T5" fmla="*/ 84 h 84"/>
              <a:gd name="T6" fmla="*/ 84 w 84"/>
              <a:gd name="T7" fmla="*/ 42 h 84"/>
              <a:gd name="T8" fmla="*/ 42 w 84"/>
              <a:gd name="T9" fmla="*/ 0 h 84"/>
              <a:gd name="T10" fmla="*/ 42 w 84"/>
              <a:gd name="T11" fmla="*/ 67 h 84"/>
              <a:gd name="T12" fmla="*/ 16 w 84"/>
              <a:gd name="T13" fmla="*/ 42 h 84"/>
              <a:gd name="T14" fmla="*/ 42 w 84"/>
              <a:gd name="T15" fmla="*/ 16 h 84"/>
              <a:gd name="T16" fmla="*/ 67 w 84"/>
              <a:gd name="T17" fmla="*/ 42 h 84"/>
              <a:gd name="T18" fmla="*/ 42 w 84"/>
              <a:gd name="T19" fmla="*/ 67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84">
                <a:moveTo>
                  <a:pt x="42" y="0"/>
                </a:moveTo>
                <a:cubicBezTo>
                  <a:pt x="19" y="0"/>
                  <a:pt x="0" y="18"/>
                  <a:pt x="0" y="42"/>
                </a:cubicBezTo>
                <a:cubicBezTo>
                  <a:pt x="0" y="65"/>
                  <a:pt x="19" y="84"/>
                  <a:pt x="42" y="84"/>
                </a:cubicBezTo>
                <a:cubicBezTo>
                  <a:pt x="65" y="84"/>
                  <a:pt x="84" y="65"/>
                  <a:pt x="84" y="42"/>
                </a:cubicBezTo>
                <a:cubicBezTo>
                  <a:pt x="84" y="18"/>
                  <a:pt x="65" y="0"/>
                  <a:pt x="42" y="0"/>
                </a:cubicBezTo>
                <a:close/>
                <a:moveTo>
                  <a:pt x="42" y="67"/>
                </a:moveTo>
                <a:cubicBezTo>
                  <a:pt x="28" y="67"/>
                  <a:pt x="16" y="56"/>
                  <a:pt x="16" y="42"/>
                </a:cubicBezTo>
                <a:cubicBezTo>
                  <a:pt x="16" y="27"/>
                  <a:pt x="28" y="16"/>
                  <a:pt x="42" y="16"/>
                </a:cubicBezTo>
                <a:cubicBezTo>
                  <a:pt x="56" y="16"/>
                  <a:pt x="67" y="27"/>
                  <a:pt x="67" y="42"/>
                </a:cubicBezTo>
                <a:cubicBezTo>
                  <a:pt x="67" y="56"/>
                  <a:pt x="56" y="67"/>
                  <a:pt x="42" y="67"/>
                </a:cubicBezTo>
                <a:close/>
              </a:path>
            </a:pathLst>
          </a:custGeom>
          <a:solidFill>
            <a:schemeClr val="accent3">
              <a:alpha val="47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76" name="Freeform"/>
          <p:cNvSpPr>
            <a:spLocks noEditPoints="1"/>
          </p:cNvSpPr>
          <p:nvPr>
            <p:custDataLst>
              <p:tags r:id="rId15"/>
            </p:custDataLst>
          </p:nvPr>
        </p:nvSpPr>
        <p:spPr bwMode="auto">
          <a:xfrm>
            <a:off x="3422650" y="2712085"/>
            <a:ext cx="762000" cy="763905"/>
          </a:xfrm>
          <a:custGeom>
            <a:avLst/>
            <a:gdLst>
              <a:gd name="T0" fmla="*/ 349 w 385"/>
              <a:gd name="T1" fmla="*/ 192 h 385"/>
              <a:gd name="T2" fmla="*/ 385 w 385"/>
              <a:gd name="T3" fmla="*/ 141 h 385"/>
              <a:gd name="T4" fmla="*/ 365 w 385"/>
              <a:gd name="T5" fmla="*/ 92 h 385"/>
              <a:gd name="T6" fmla="*/ 303 w 385"/>
              <a:gd name="T7" fmla="*/ 82 h 385"/>
              <a:gd name="T8" fmla="*/ 292 w 385"/>
              <a:gd name="T9" fmla="*/ 20 h 385"/>
              <a:gd name="T10" fmla="*/ 244 w 385"/>
              <a:gd name="T11" fmla="*/ 0 h 385"/>
              <a:gd name="T12" fmla="*/ 193 w 385"/>
              <a:gd name="T13" fmla="*/ 36 h 385"/>
              <a:gd name="T14" fmla="*/ 141 w 385"/>
              <a:gd name="T15" fmla="*/ 0 h 385"/>
              <a:gd name="T16" fmla="*/ 93 w 385"/>
              <a:gd name="T17" fmla="*/ 20 h 385"/>
              <a:gd name="T18" fmla="*/ 82 w 385"/>
              <a:gd name="T19" fmla="*/ 82 h 385"/>
              <a:gd name="T20" fmla="*/ 20 w 385"/>
              <a:gd name="T21" fmla="*/ 92 h 385"/>
              <a:gd name="T22" fmla="*/ 0 w 385"/>
              <a:gd name="T23" fmla="*/ 141 h 385"/>
              <a:gd name="T24" fmla="*/ 36 w 385"/>
              <a:gd name="T25" fmla="*/ 192 h 385"/>
              <a:gd name="T26" fmla="*/ 0 w 385"/>
              <a:gd name="T27" fmla="*/ 244 h 385"/>
              <a:gd name="T28" fmla="*/ 20 w 385"/>
              <a:gd name="T29" fmla="*/ 292 h 385"/>
              <a:gd name="T30" fmla="*/ 82 w 385"/>
              <a:gd name="T31" fmla="*/ 303 h 385"/>
              <a:gd name="T32" fmla="*/ 93 w 385"/>
              <a:gd name="T33" fmla="*/ 365 h 385"/>
              <a:gd name="T34" fmla="*/ 141 w 385"/>
              <a:gd name="T35" fmla="*/ 385 h 385"/>
              <a:gd name="T36" fmla="*/ 193 w 385"/>
              <a:gd name="T37" fmla="*/ 349 h 385"/>
              <a:gd name="T38" fmla="*/ 244 w 385"/>
              <a:gd name="T39" fmla="*/ 385 h 385"/>
              <a:gd name="T40" fmla="*/ 292 w 385"/>
              <a:gd name="T41" fmla="*/ 365 h 385"/>
              <a:gd name="T42" fmla="*/ 303 w 385"/>
              <a:gd name="T43" fmla="*/ 303 h 385"/>
              <a:gd name="T44" fmla="*/ 365 w 385"/>
              <a:gd name="T45" fmla="*/ 292 h 385"/>
              <a:gd name="T46" fmla="*/ 385 w 385"/>
              <a:gd name="T47" fmla="*/ 244 h 385"/>
              <a:gd name="T48" fmla="*/ 349 w 385"/>
              <a:gd name="T49" fmla="*/ 192 h 385"/>
              <a:gd name="T50" fmla="*/ 193 w 385"/>
              <a:gd name="T51" fmla="*/ 281 h 385"/>
              <a:gd name="T52" fmla="*/ 104 w 385"/>
              <a:gd name="T53" fmla="*/ 192 h 385"/>
              <a:gd name="T54" fmla="*/ 193 w 385"/>
              <a:gd name="T55" fmla="*/ 104 h 385"/>
              <a:gd name="T56" fmla="*/ 281 w 385"/>
              <a:gd name="T57" fmla="*/ 192 h 385"/>
              <a:gd name="T58" fmla="*/ 193 w 385"/>
              <a:gd name="T59" fmla="*/ 281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5" h="385">
                <a:moveTo>
                  <a:pt x="349" y="192"/>
                </a:moveTo>
                <a:cubicBezTo>
                  <a:pt x="349" y="169"/>
                  <a:pt x="364" y="148"/>
                  <a:pt x="385" y="141"/>
                </a:cubicBezTo>
                <a:cubicBezTo>
                  <a:pt x="381" y="124"/>
                  <a:pt x="374" y="107"/>
                  <a:pt x="365" y="92"/>
                </a:cubicBezTo>
                <a:cubicBezTo>
                  <a:pt x="345" y="102"/>
                  <a:pt x="320" y="98"/>
                  <a:pt x="303" y="82"/>
                </a:cubicBezTo>
                <a:cubicBezTo>
                  <a:pt x="287" y="65"/>
                  <a:pt x="283" y="40"/>
                  <a:pt x="292" y="20"/>
                </a:cubicBezTo>
                <a:cubicBezTo>
                  <a:pt x="277" y="11"/>
                  <a:pt x="261" y="4"/>
                  <a:pt x="244" y="0"/>
                </a:cubicBezTo>
                <a:cubicBezTo>
                  <a:pt x="236" y="21"/>
                  <a:pt x="216" y="36"/>
                  <a:pt x="193" y="36"/>
                </a:cubicBezTo>
                <a:cubicBezTo>
                  <a:pt x="169" y="36"/>
                  <a:pt x="149" y="21"/>
                  <a:pt x="141" y="0"/>
                </a:cubicBezTo>
                <a:cubicBezTo>
                  <a:pt x="124" y="4"/>
                  <a:pt x="108" y="11"/>
                  <a:pt x="93" y="20"/>
                </a:cubicBezTo>
                <a:cubicBezTo>
                  <a:pt x="102" y="40"/>
                  <a:pt x="99" y="65"/>
                  <a:pt x="82" y="82"/>
                </a:cubicBezTo>
                <a:cubicBezTo>
                  <a:pt x="65" y="98"/>
                  <a:pt x="40" y="102"/>
                  <a:pt x="20" y="92"/>
                </a:cubicBezTo>
                <a:cubicBezTo>
                  <a:pt x="11" y="107"/>
                  <a:pt x="5" y="124"/>
                  <a:pt x="0" y="141"/>
                </a:cubicBezTo>
                <a:cubicBezTo>
                  <a:pt x="21" y="148"/>
                  <a:pt x="36" y="169"/>
                  <a:pt x="36" y="192"/>
                </a:cubicBezTo>
                <a:cubicBezTo>
                  <a:pt x="36" y="216"/>
                  <a:pt x="21" y="236"/>
                  <a:pt x="0" y="244"/>
                </a:cubicBezTo>
                <a:cubicBezTo>
                  <a:pt x="5" y="261"/>
                  <a:pt x="11" y="277"/>
                  <a:pt x="20" y="292"/>
                </a:cubicBezTo>
                <a:cubicBezTo>
                  <a:pt x="40" y="283"/>
                  <a:pt x="65" y="286"/>
                  <a:pt x="82" y="303"/>
                </a:cubicBezTo>
                <a:cubicBezTo>
                  <a:pt x="99" y="320"/>
                  <a:pt x="102" y="344"/>
                  <a:pt x="93" y="365"/>
                </a:cubicBezTo>
                <a:cubicBezTo>
                  <a:pt x="108" y="373"/>
                  <a:pt x="124" y="380"/>
                  <a:pt x="141" y="385"/>
                </a:cubicBezTo>
                <a:cubicBezTo>
                  <a:pt x="149" y="364"/>
                  <a:pt x="169" y="349"/>
                  <a:pt x="193" y="349"/>
                </a:cubicBezTo>
                <a:cubicBezTo>
                  <a:pt x="216" y="349"/>
                  <a:pt x="236" y="364"/>
                  <a:pt x="244" y="385"/>
                </a:cubicBezTo>
                <a:cubicBezTo>
                  <a:pt x="261" y="380"/>
                  <a:pt x="277" y="373"/>
                  <a:pt x="292" y="365"/>
                </a:cubicBezTo>
                <a:cubicBezTo>
                  <a:pt x="283" y="344"/>
                  <a:pt x="287" y="320"/>
                  <a:pt x="303" y="303"/>
                </a:cubicBezTo>
                <a:cubicBezTo>
                  <a:pt x="320" y="286"/>
                  <a:pt x="345" y="283"/>
                  <a:pt x="365" y="292"/>
                </a:cubicBezTo>
                <a:cubicBezTo>
                  <a:pt x="374" y="277"/>
                  <a:pt x="381" y="261"/>
                  <a:pt x="385" y="244"/>
                </a:cubicBezTo>
                <a:cubicBezTo>
                  <a:pt x="364" y="236"/>
                  <a:pt x="349" y="216"/>
                  <a:pt x="349" y="192"/>
                </a:cubicBezTo>
                <a:close/>
                <a:moveTo>
                  <a:pt x="193" y="281"/>
                </a:moveTo>
                <a:cubicBezTo>
                  <a:pt x="144" y="281"/>
                  <a:pt x="104" y="241"/>
                  <a:pt x="104" y="192"/>
                </a:cubicBezTo>
                <a:cubicBezTo>
                  <a:pt x="104" y="143"/>
                  <a:pt x="144" y="104"/>
                  <a:pt x="193" y="104"/>
                </a:cubicBezTo>
                <a:cubicBezTo>
                  <a:pt x="241" y="104"/>
                  <a:pt x="281" y="143"/>
                  <a:pt x="281" y="192"/>
                </a:cubicBezTo>
                <a:cubicBezTo>
                  <a:pt x="281" y="241"/>
                  <a:pt x="241" y="281"/>
                  <a:pt x="193" y="28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77" name="Freeform"/>
          <p:cNvSpPr>
            <a:spLocks noEditPoints="1"/>
          </p:cNvSpPr>
          <p:nvPr>
            <p:custDataLst>
              <p:tags r:id="rId16"/>
            </p:custDataLst>
          </p:nvPr>
        </p:nvSpPr>
        <p:spPr bwMode="auto">
          <a:xfrm>
            <a:off x="3614420" y="2902585"/>
            <a:ext cx="379730" cy="381000"/>
          </a:xfrm>
          <a:custGeom>
            <a:avLst/>
            <a:gdLst>
              <a:gd name="T0" fmla="*/ 96 w 192"/>
              <a:gd name="T1" fmla="*/ 0 h 192"/>
              <a:gd name="T2" fmla="*/ 0 w 192"/>
              <a:gd name="T3" fmla="*/ 96 h 192"/>
              <a:gd name="T4" fmla="*/ 96 w 192"/>
              <a:gd name="T5" fmla="*/ 192 h 192"/>
              <a:gd name="T6" fmla="*/ 192 w 192"/>
              <a:gd name="T7" fmla="*/ 96 h 192"/>
              <a:gd name="T8" fmla="*/ 96 w 192"/>
              <a:gd name="T9" fmla="*/ 0 h 192"/>
              <a:gd name="T10" fmla="*/ 96 w 192"/>
              <a:gd name="T11" fmla="*/ 143 h 192"/>
              <a:gd name="T12" fmla="*/ 49 w 192"/>
              <a:gd name="T13" fmla="*/ 96 h 192"/>
              <a:gd name="T14" fmla="*/ 96 w 192"/>
              <a:gd name="T15" fmla="*/ 49 h 192"/>
              <a:gd name="T16" fmla="*/ 142 w 192"/>
              <a:gd name="T17" fmla="*/ 96 h 192"/>
              <a:gd name="T18" fmla="*/ 96 w 192"/>
              <a:gd name="T19" fmla="*/ 14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96" y="143"/>
                </a:moveTo>
                <a:cubicBezTo>
                  <a:pt x="70" y="143"/>
                  <a:pt x="49" y="122"/>
                  <a:pt x="49" y="96"/>
                </a:cubicBezTo>
                <a:cubicBezTo>
                  <a:pt x="49" y="70"/>
                  <a:pt x="70" y="49"/>
                  <a:pt x="96" y="49"/>
                </a:cubicBezTo>
                <a:cubicBezTo>
                  <a:pt x="121" y="49"/>
                  <a:pt x="142" y="70"/>
                  <a:pt x="142" y="96"/>
                </a:cubicBezTo>
                <a:cubicBezTo>
                  <a:pt x="142" y="122"/>
                  <a:pt x="121" y="143"/>
                  <a:pt x="96" y="143"/>
                </a:cubicBezTo>
                <a:close/>
              </a:path>
            </a:pathLst>
          </a:custGeom>
          <a:solidFill>
            <a:schemeClr val="accent3">
              <a:alpha val="54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charset="-122"/>
              <a:cs typeface="+mn-ea"/>
              <a:sym typeface="+mn-lt"/>
            </a:endParaRPr>
          </a:p>
        </p:txBody>
      </p:sp>
      <p:sp>
        <p:nvSpPr>
          <p:cNvPr id="70" name="Freeform"/>
          <p:cNvSpPr>
            <a:spLocks noEditPoints="1"/>
          </p:cNvSpPr>
          <p:nvPr>
            <p:custDataLst>
              <p:tags r:id="rId17"/>
            </p:custDataLst>
          </p:nvPr>
        </p:nvSpPr>
        <p:spPr bwMode="auto">
          <a:xfrm>
            <a:off x="3803650" y="3591560"/>
            <a:ext cx="763270" cy="762000"/>
          </a:xfrm>
          <a:custGeom>
            <a:avLst/>
            <a:gdLst>
              <a:gd name="T0" fmla="*/ 349 w 385"/>
              <a:gd name="T1" fmla="*/ 193 h 385"/>
              <a:gd name="T2" fmla="*/ 385 w 385"/>
              <a:gd name="T3" fmla="*/ 141 h 385"/>
              <a:gd name="T4" fmla="*/ 365 w 385"/>
              <a:gd name="T5" fmla="*/ 93 h 385"/>
              <a:gd name="T6" fmla="*/ 303 w 385"/>
              <a:gd name="T7" fmla="*/ 82 h 385"/>
              <a:gd name="T8" fmla="*/ 292 w 385"/>
              <a:gd name="T9" fmla="*/ 20 h 385"/>
              <a:gd name="T10" fmla="*/ 244 w 385"/>
              <a:gd name="T11" fmla="*/ 0 h 385"/>
              <a:gd name="T12" fmla="*/ 192 w 385"/>
              <a:gd name="T13" fmla="*/ 36 h 385"/>
              <a:gd name="T14" fmla="*/ 141 w 385"/>
              <a:gd name="T15" fmla="*/ 0 h 385"/>
              <a:gd name="T16" fmla="*/ 92 w 385"/>
              <a:gd name="T17" fmla="*/ 20 h 385"/>
              <a:gd name="T18" fmla="*/ 82 w 385"/>
              <a:gd name="T19" fmla="*/ 82 h 385"/>
              <a:gd name="T20" fmla="*/ 20 w 385"/>
              <a:gd name="T21" fmla="*/ 93 h 385"/>
              <a:gd name="T22" fmla="*/ 0 w 385"/>
              <a:gd name="T23" fmla="*/ 141 h 385"/>
              <a:gd name="T24" fmla="*/ 36 w 385"/>
              <a:gd name="T25" fmla="*/ 193 h 385"/>
              <a:gd name="T26" fmla="*/ 0 w 385"/>
              <a:gd name="T27" fmla="*/ 244 h 385"/>
              <a:gd name="T28" fmla="*/ 20 w 385"/>
              <a:gd name="T29" fmla="*/ 293 h 385"/>
              <a:gd name="T30" fmla="*/ 82 w 385"/>
              <a:gd name="T31" fmla="*/ 304 h 385"/>
              <a:gd name="T32" fmla="*/ 92 w 385"/>
              <a:gd name="T33" fmla="*/ 365 h 385"/>
              <a:gd name="T34" fmla="*/ 141 w 385"/>
              <a:gd name="T35" fmla="*/ 385 h 385"/>
              <a:gd name="T36" fmla="*/ 192 w 385"/>
              <a:gd name="T37" fmla="*/ 349 h 385"/>
              <a:gd name="T38" fmla="*/ 244 w 385"/>
              <a:gd name="T39" fmla="*/ 385 h 385"/>
              <a:gd name="T40" fmla="*/ 292 w 385"/>
              <a:gd name="T41" fmla="*/ 365 h 385"/>
              <a:gd name="T42" fmla="*/ 303 w 385"/>
              <a:gd name="T43" fmla="*/ 304 h 385"/>
              <a:gd name="T44" fmla="*/ 365 w 385"/>
              <a:gd name="T45" fmla="*/ 293 h 385"/>
              <a:gd name="T46" fmla="*/ 385 w 385"/>
              <a:gd name="T47" fmla="*/ 244 h 385"/>
              <a:gd name="T48" fmla="*/ 349 w 385"/>
              <a:gd name="T49" fmla="*/ 193 h 385"/>
              <a:gd name="T50" fmla="*/ 192 w 385"/>
              <a:gd name="T51" fmla="*/ 281 h 385"/>
              <a:gd name="T52" fmla="*/ 104 w 385"/>
              <a:gd name="T53" fmla="*/ 193 h 385"/>
              <a:gd name="T54" fmla="*/ 192 w 385"/>
              <a:gd name="T55" fmla="*/ 104 h 385"/>
              <a:gd name="T56" fmla="*/ 281 w 385"/>
              <a:gd name="T57" fmla="*/ 193 h 385"/>
              <a:gd name="T58" fmla="*/ 192 w 385"/>
              <a:gd name="T59" fmla="*/ 281 h 385"/>
              <a:gd name="T60" fmla="*/ 192 w 385"/>
              <a:gd name="T61" fmla="*/ 243 h 385"/>
              <a:gd name="T62" fmla="*/ 142 w 385"/>
              <a:gd name="T63" fmla="*/ 193 h 385"/>
              <a:gd name="T64" fmla="*/ 192 w 385"/>
              <a:gd name="T65" fmla="*/ 143 h 385"/>
              <a:gd name="T66" fmla="*/ 242 w 385"/>
              <a:gd name="T67" fmla="*/ 193 h 385"/>
              <a:gd name="T68" fmla="*/ 192 w 385"/>
              <a:gd name="T69" fmla="*/ 24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5" h="385">
                <a:moveTo>
                  <a:pt x="349" y="193"/>
                </a:moveTo>
                <a:cubicBezTo>
                  <a:pt x="349" y="169"/>
                  <a:pt x="364" y="149"/>
                  <a:pt x="385" y="141"/>
                </a:cubicBezTo>
                <a:cubicBezTo>
                  <a:pt x="380" y="124"/>
                  <a:pt x="373" y="108"/>
                  <a:pt x="365" y="93"/>
                </a:cubicBezTo>
                <a:cubicBezTo>
                  <a:pt x="344" y="102"/>
                  <a:pt x="320" y="99"/>
                  <a:pt x="303" y="82"/>
                </a:cubicBezTo>
                <a:cubicBezTo>
                  <a:pt x="286" y="65"/>
                  <a:pt x="283" y="41"/>
                  <a:pt x="292" y="20"/>
                </a:cubicBezTo>
                <a:cubicBezTo>
                  <a:pt x="277" y="12"/>
                  <a:pt x="261" y="5"/>
                  <a:pt x="244" y="0"/>
                </a:cubicBezTo>
                <a:cubicBezTo>
                  <a:pt x="236" y="21"/>
                  <a:pt x="216" y="36"/>
                  <a:pt x="192" y="36"/>
                </a:cubicBezTo>
                <a:cubicBezTo>
                  <a:pt x="169" y="36"/>
                  <a:pt x="148" y="21"/>
                  <a:pt x="141" y="0"/>
                </a:cubicBezTo>
                <a:cubicBezTo>
                  <a:pt x="124" y="5"/>
                  <a:pt x="107" y="12"/>
                  <a:pt x="92" y="20"/>
                </a:cubicBezTo>
                <a:cubicBezTo>
                  <a:pt x="102" y="41"/>
                  <a:pt x="98" y="65"/>
                  <a:pt x="82" y="82"/>
                </a:cubicBezTo>
                <a:cubicBezTo>
                  <a:pt x="65" y="99"/>
                  <a:pt x="40" y="102"/>
                  <a:pt x="20" y="93"/>
                </a:cubicBezTo>
                <a:cubicBezTo>
                  <a:pt x="11" y="108"/>
                  <a:pt x="4" y="124"/>
                  <a:pt x="0" y="141"/>
                </a:cubicBezTo>
                <a:cubicBezTo>
                  <a:pt x="21" y="149"/>
                  <a:pt x="36" y="169"/>
                  <a:pt x="36" y="193"/>
                </a:cubicBezTo>
                <a:cubicBezTo>
                  <a:pt x="36" y="216"/>
                  <a:pt x="21" y="237"/>
                  <a:pt x="0" y="244"/>
                </a:cubicBezTo>
                <a:cubicBezTo>
                  <a:pt x="4" y="261"/>
                  <a:pt x="11" y="278"/>
                  <a:pt x="20" y="293"/>
                </a:cubicBezTo>
                <a:cubicBezTo>
                  <a:pt x="40" y="283"/>
                  <a:pt x="65" y="287"/>
                  <a:pt x="82" y="304"/>
                </a:cubicBezTo>
                <a:cubicBezTo>
                  <a:pt x="98" y="320"/>
                  <a:pt x="102" y="345"/>
                  <a:pt x="92" y="365"/>
                </a:cubicBezTo>
                <a:cubicBezTo>
                  <a:pt x="107" y="374"/>
                  <a:pt x="124" y="381"/>
                  <a:pt x="141" y="385"/>
                </a:cubicBezTo>
                <a:cubicBezTo>
                  <a:pt x="148" y="364"/>
                  <a:pt x="169" y="349"/>
                  <a:pt x="192" y="349"/>
                </a:cubicBezTo>
                <a:cubicBezTo>
                  <a:pt x="216" y="349"/>
                  <a:pt x="236" y="364"/>
                  <a:pt x="244" y="385"/>
                </a:cubicBezTo>
                <a:cubicBezTo>
                  <a:pt x="261" y="381"/>
                  <a:pt x="277" y="374"/>
                  <a:pt x="292" y="365"/>
                </a:cubicBezTo>
                <a:cubicBezTo>
                  <a:pt x="283" y="345"/>
                  <a:pt x="286" y="320"/>
                  <a:pt x="303" y="304"/>
                </a:cubicBezTo>
                <a:cubicBezTo>
                  <a:pt x="320" y="287"/>
                  <a:pt x="344" y="283"/>
                  <a:pt x="365" y="293"/>
                </a:cubicBezTo>
                <a:cubicBezTo>
                  <a:pt x="373" y="278"/>
                  <a:pt x="380" y="261"/>
                  <a:pt x="385" y="244"/>
                </a:cubicBezTo>
                <a:cubicBezTo>
                  <a:pt x="364" y="237"/>
                  <a:pt x="349" y="216"/>
                  <a:pt x="349" y="193"/>
                </a:cubicBezTo>
                <a:close/>
                <a:moveTo>
                  <a:pt x="192" y="281"/>
                </a:moveTo>
                <a:cubicBezTo>
                  <a:pt x="143" y="281"/>
                  <a:pt x="104" y="242"/>
                  <a:pt x="104" y="193"/>
                </a:cubicBezTo>
                <a:cubicBezTo>
                  <a:pt x="104" y="144"/>
                  <a:pt x="143" y="104"/>
                  <a:pt x="192" y="104"/>
                </a:cubicBezTo>
                <a:cubicBezTo>
                  <a:pt x="241" y="104"/>
                  <a:pt x="281" y="144"/>
                  <a:pt x="281" y="193"/>
                </a:cubicBezTo>
                <a:cubicBezTo>
                  <a:pt x="281" y="242"/>
                  <a:pt x="241" y="281"/>
                  <a:pt x="192" y="281"/>
                </a:cubicBezTo>
                <a:close/>
                <a:moveTo>
                  <a:pt x="192" y="243"/>
                </a:moveTo>
                <a:cubicBezTo>
                  <a:pt x="165" y="243"/>
                  <a:pt x="142" y="220"/>
                  <a:pt x="142" y="193"/>
                </a:cubicBezTo>
                <a:cubicBezTo>
                  <a:pt x="142" y="165"/>
                  <a:pt x="165" y="143"/>
                  <a:pt x="192" y="143"/>
                </a:cubicBezTo>
                <a:cubicBezTo>
                  <a:pt x="220" y="143"/>
                  <a:pt x="242" y="165"/>
                  <a:pt x="242" y="193"/>
                </a:cubicBezTo>
                <a:cubicBezTo>
                  <a:pt x="242" y="220"/>
                  <a:pt x="220" y="243"/>
                  <a:pt x="192" y="243"/>
                </a:cubicBezTo>
                <a:close/>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74" name="Freeform"/>
          <p:cNvSpPr>
            <a:spLocks noEditPoints="1"/>
          </p:cNvSpPr>
          <p:nvPr>
            <p:custDataLst>
              <p:tags r:id="rId18"/>
            </p:custDataLst>
          </p:nvPr>
        </p:nvSpPr>
        <p:spPr bwMode="auto">
          <a:xfrm>
            <a:off x="3583305" y="4285615"/>
            <a:ext cx="438150" cy="438150"/>
          </a:xfrm>
          <a:custGeom>
            <a:avLst/>
            <a:gdLst>
              <a:gd name="T0" fmla="*/ 201 w 221"/>
              <a:gd name="T1" fmla="*/ 111 h 221"/>
              <a:gd name="T2" fmla="*/ 221 w 221"/>
              <a:gd name="T3" fmla="*/ 81 h 221"/>
              <a:gd name="T4" fmla="*/ 210 w 221"/>
              <a:gd name="T5" fmla="*/ 53 h 221"/>
              <a:gd name="T6" fmla="*/ 174 w 221"/>
              <a:gd name="T7" fmla="*/ 47 h 221"/>
              <a:gd name="T8" fmla="*/ 168 w 221"/>
              <a:gd name="T9" fmla="*/ 11 h 221"/>
              <a:gd name="T10" fmla="*/ 140 w 221"/>
              <a:gd name="T11" fmla="*/ 0 h 221"/>
              <a:gd name="T12" fmla="*/ 111 w 221"/>
              <a:gd name="T13" fmla="*/ 21 h 221"/>
              <a:gd name="T14" fmla="*/ 81 w 221"/>
              <a:gd name="T15" fmla="*/ 0 h 221"/>
              <a:gd name="T16" fmla="*/ 53 w 221"/>
              <a:gd name="T17" fmla="*/ 11 h 221"/>
              <a:gd name="T18" fmla="*/ 47 w 221"/>
              <a:gd name="T19" fmla="*/ 47 h 221"/>
              <a:gd name="T20" fmla="*/ 11 w 221"/>
              <a:gd name="T21" fmla="*/ 53 h 221"/>
              <a:gd name="T22" fmla="*/ 0 w 221"/>
              <a:gd name="T23" fmla="*/ 81 h 221"/>
              <a:gd name="T24" fmla="*/ 21 w 221"/>
              <a:gd name="T25" fmla="*/ 111 h 221"/>
              <a:gd name="T26" fmla="*/ 0 w 221"/>
              <a:gd name="T27" fmla="*/ 140 h 221"/>
              <a:gd name="T28" fmla="*/ 11 w 221"/>
              <a:gd name="T29" fmla="*/ 168 h 221"/>
              <a:gd name="T30" fmla="*/ 47 w 221"/>
              <a:gd name="T31" fmla="*/ 174 h 221"/>
              <a:gd name="T32" fmla="*/ 53 w 221"/>
              <a:gd name="T33" fmla="*/ 210 h 221"/>
              <a:gd name="T34" fmla="*/ 81 w 221"/>
              <a:gd name="T35" fmla="*/ 221 h 221"/>
              <a:gd name="T36" fmla="*/ 111 w 221"/>
              <a:gd name="T37" fmla="*/ 201 h 221"/>
              <a:gd name="T38" fmla="*/ 140 w 221"/>
              <a:gd name="T39" fmla="*/ 221 h 221"/>
              <a:gd name="T40" fmla="*/ 168 w 221"/>
              <a:gd name="T41" fmla="*/ 210 h 221"/>
              <a:gd name="T42" fmla="*/ 174 w 221"/>
              <a:gd name="T43" fmla="*/ 174 h 221"/>
              <a:gd name="T44" fmla="*/ 210 w 221"/>
              <a:gd name="T45" fmla="*/ 168 h 221"/>
              <a:gd name="T46" fmla="*/ 221 w 221"/>
              <a:gd name="T47" fmla="*/ 140 h 221"/>
              <a:gd name="T48" fmla="*/ 201 w 221"/>
              <a:gd name="T49" fmla="*/ 111 h 221"/>
              <a:gd name="T50" fmla="*/ 111 w 221"/>
              <a:gd name="T51" fmla="*/ 161 h 221"/>
              <a:gd name="T52" fmla="*/ 60 w 221"/>
              <a:gd name="T53" fmla="*/ 111 h 221"/>
              <a:gd name="T54" fmla="*/ 111 w 221"/>
              <a:gd name="T55" fmla="*/ 60 h 221"/>
              <a:gd name="T56" fmla="*/ 161 w 221"/>
              <a:gd name="T57" fmla="*/ 111 h 221"/>
              <a:gd name="T58" fmla="*/ 111 w 221"/>
              <a:gd name="T59" fmla="*/ 16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1" h="221">
                <a:moveTo>
                  <a:pt x="201" y="111"/>
                </a:moveTo>
                <a:cubicBezTo>
                  <a:pt x="201" y="97"/>
                  <a:pt x="209" y="85"/>
                  <a:pt x="221" y="81"/>
                </a:cubicBezTo>
                <a:cubicBezTo>
                  <a:pt x="219" y="71"/>
                  <a:pt x="215" y="62"/>
                  <a:pt x="210" y="53"/>
                </a:cubicBezTo>
                <a:cubicBezTo>
                  <a:pt x="198" y="59"/>
                  <a:pt x="184" y="57"/>
                  <a:pt x="174" y="47"/>
                </a:cubicBezTo>
                <a:cubicBezTo>
                  <a:pt x="165" y="37"/>
                  <a:pt x="162" y="23"/>
                  <a:pt x="168" y="11"/>
                </a:cubicBezTo>
                <a:cubicBezTo>
                  <a:pt x="159" y="6"/>
                  <a:pt x="150" y="3"/>
                  <a:pt x="140" y="0"/>
                </a:cubicBezTo>
                <a:cubicBezTo>
                  <a:pt x="136" y="12"/>
                  <a:pt x="124" y="21"/>
                  <a:pt x="111" y="21"/>
                </a:cubicBezTo>
                <a:cubicBezTo>
                  <a:pt x="97" y="21"/>
                  <a:pt x="85" y="12"/>
                  <a:pt x="81" y="0"/>
                </a:cubicBezTo>
                <a:cubicBezTo>
                  <a:pt x="71" y="3"/>
                  <a:pt x="62" y="6"/>
                  <a:pt x="53" y="11"/>
                </a:cubicBezTo>
                <a:cubicBezTo>
                  <a:pt x="59" y="23"/>
                  <a:pt x="57" y="37"/>
                  <a:pt x="47" y="47"/>
                </a:cubicBezTo>
                <a:cubicBezTo>
                  <a:pt x="37" y="57"/>
                  <a:pt x="23" y="59"/>
                  <a:pt x="11" y="53"/>
                </a:cubicBezTo>
                <a:cubicBezTo>
                  <a:pt x="6" y="62"/>
                  <a:pt x="2" y="71"/>
                  <a:pt x="0" y="81"/>
                </a:cubicBezTo>
                <a:cubicBezTo>
                  <a:pt x="12" y="85"/>
                  <a:pt x="21" y="97"/>
                  <a:pt x="21" y="111"/>
                </a:cubicBezTo>
                <a:cubicBezTo>
                  <a:pt x="21" y="124"/>
                  <a:pt x="12" y="136"/>
                  <a:pt x="0" y="140"/>
                </a:cubicBezTo>
                <a:cubicBezTo>
                  <a:pt x="2" y="150"/>
                  <a:pt x="6" y="159"/>
                  <a:pt x="11" y="168"/>
                </a:cubicBezTo>
                <a:cubicBezTo>
                  <a:pt x="23" y="163"/>
                  <a:pt x="37" y="165"/>
                  <a:pt x="47" y="174"/>
                </a:cubicBezTo>
                <a:cubicBezTo>
                  <a:pt x="57" y="184"/>
                  <a:pt x="59" y="198"/>
                  <a:pt x="53" y="210"/>
                </a:cubicBezTo>
                <a:cubicBezTo>
                  <a:pt x="62" y="215"/>
                  <a:pt x="71" y="219"/>
                  <a:pt x="81" y="221"/>
                </a:cubicBezTo>
                <a:cubicBezTo>
                  <a:pt x="85" y="209"/>
                  <a:pt x="97" y="201"/>
                  <a:pt x="111" y="201"/>
                </a:cubicBezTo>
                <a:cubicBezTo>
                  <a:pt x="124" y="201"/>
                  <a:pt x="136" y="209"/>
                  <a:pt x="140" y="221"/>
                </a:cubicBezTo>
                <a:cubicBezTo>
                  <a:pt x="150" y="219"/>
                  <a:pt x="159" y="215"/>
                  <a:pt x="168" y="210"/>
                </a:cubicBezTo>
                <a:cubicBezTo>
                  <a:pt x="162" y="198"/>
                  <a:pt x="165" y="184"/>
                  <a:pt x="174" y="174"/>
                </a:cubicBezTo>
                <a:cubicBezTo>
                  <a:pt x="184" y="165"/>
                  <a:pt x="198" y="163"/>
                  <a:pt x="210" y="168"/>
                </a:cubicBezTo>
                <a:cubicBezTo>
                  <a:pt x="215" y="159"/>
                  <a:pt x="219" y="150"/>
                  <a:pt x="221" y="140"/>
                </a:cubicBezTo>
                <a:cubicBezTo>
                  <a:pt x="209" y="136"/>
                  <a:pt x="201" y="124"/>
                  <a:pt x="201" y="111"/>
                </a:cubicBezTo>
                <a:close/>
                <a:moveTo>
                  <a:pt x="111" y="161"/>
                </a:moveTo>
                <a:cubicBezTo>
                  <a:pt x="82" y="161"/>
                  <a:pt x="60" y="139"/>
                  <a:pt x="60" y="111"/>
                </a:cubicBezTo>
                <a:cubicBezTo>
                  <a:pt x="60" y="83"/>
                  <a:pt x="82" y="60"/>
                  <a:pt x="111" y="60"/>
                </a:cubicBezTo>
                <a:cubicBezTo>
                  <a:pt x="139" y="60"/>
                  <a:pt x="161" y="83"/>
                  <a:pt x="161" y="111"/>
                </a:cubicBezTo>
                <a:cubicBezTo>
                  <a:pt x="161" y="139"/>
                  <a:pt x="139" y="161"/>
                  <a:pt x="111" y="161"/>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75" name="Freeform"/>
          <p:cNvSpPr>
            <a:spLocks noEditPoints="1"/>
          </p:cNvSpPr>
          <p:nvPr>
            <p:custDataLst>
              <p:tags r:id="rId19"/>
            </p:custDataLst>
          </p:nvPr>
        </p:nvSpPr>
        <p:spPr bwMode="auto">
          <a:xfrm>
            <a:off x="3715385" y="4417695"/>
            <a:ext cx="175895" cy="175895"/>
          </a:xfrm>
          <a:custGeom>
            <a:avLst/>
            <a:gdLst>
              <a:gd name="T0" fmla="*/ 45 w 89"/>
              <a:gd name="T1" fmla="*/ 0 h 89"/>
              <a:gd name="T2" fmla="*/ 0 w 89"/>
              <a:gd name="T3" fmla="*/ 45 h 89"/>
              <a:gd name="T4" fmla="*/ 45 w 89"/>
              <a:gd name="T5" fmla="*/ 89 h 89"/>
              <a:gd name="T6" fmla="*/ 89 w 89"/>
              <a:gd name="T7" fmla="*/ 45 h 89"/>
              <a:gd name="T8" fmla="*/ 45 w 89"/>
              <a:gd name="T9" fmla="*/ 0 h 89"/>
              <a:gd name="T10" fmla="*/ 45 w 89"/>
              <a:gd name="T11" fmla="*/ 72 h 89"/>
              <a:gd name="T12" fmla="*/ 18 w 89"/>
              <a:gd name="T13" fmla="*/ 45 h 89"/>
              <a:gd name="T14" fmla="*/ 45 w 89"/>
              <a:gd name="T15" fmla="*/ 18 h 89"/>
              <a:gd name="T16" fmla="*/ 71 w 89"/>
              <a:gd name="T17" fmla="*/ 45 h 89"/>
              <a:gd name="T18" fmla="*/ 45 w 89"/>
              <a:gd name="T19" fmla="*/ 7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9">
                <a:moveTo>
                  <a:pt x="45" y="0"/>
                </a:moveTo>
                <a:cubicBezTo>
                  <a:pt x="20" y="0"/>
                  <a:pt x="0" y="20"/>
                  <a:pt x="0" y="45"/>
                </a:cubicBezTo>
                <a:cubicBezTo>
                  <a:pt x="0" y="69"/>
                  <a:pt x="20" y="89"/>
                  <a:pt x="45" y="89"/>
                </a:cubicBezTo>
                <a:cubicBezTo>
                  <a:pt x="69" y="89"/>
                  <a:pt x="89" y="69"/>
                  <a:pt x="89" y="45"/>
                </a:cubicBezTo>
                <a:cubicBezTo>
                  <a:pt x="89" y="20"/>
                  <a:pt x="69" y="0"/>
                  <a:pt x="45" y="0"/>
                </a:cubicBezTo>
                <a:close/>
                <a:moveTo>
                  <a:pt x="45" y="72"/>
                </a:moveTo>
                <a:cubicBezTo>
                  <a:pt x="30" y="72"/>
                  <a:pt x="18" y="59"/>
                  <a:pt x="18" y="45"/>
                </a:cubicBezTo>
                <a:cubicBezTo>
                  <a:pt x="18" y="30"/>
                  <a:pt x="30" y="18"/>
                  <a:pt x="45" y="18"/>
                </a:cubicBezTo>
                <a:cubicBezTo>
                  <a:pt x="59" y="18"/>
                  <a:pt x="71" y="30"/>
                  <a:pt x="71" y="45"/>
                </a:cubicBezTo>
                <a:cubicBezTo>
                  <a:pt x="71" y="59"/>
                  <a:pt x="59" y="72"/>
                  <a:pt x="45" y="72"/>
                </a:cubicBezTo>
                <a:close/>
              </a:path>
            </a:pathLst>
          </a:custGeom>
          <a:solidFill>
            <a:schemeClr val="accent5">
              <a:alpha val="54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72" name="Freeform"/>
          <p:cNvSpPr/>
          <p:nvPr>
            <p:custDataLst>
              <p:tags r:id="rId20"/>
            </p:custDataLst>
          </p:nvPr>
        </p:nvSpPr>
        <p:spPr bwMode="auto">
          <a:xfrm>
            <a:off x="589915" y="1889760"/>
            <a:ext cx="5081270" cy="3171825"/>
          </a:xfrm>
          <a:custGeom>
            <a:avLst/>
            <a:gdLst>
              <a:gd name="T0" fmla="*/ 210 w 1527"/>
              <a:gd name="T1" fmla="*/ 746 h 952"/>
              <a:gd name="T2" fmla="*/ 190 w 1527"/>
              <a:gd name="T3" fmla="*/ 507 h 952"/>
              <a:gd name="T4" fmla="*/ 290 w 1527"/>
              <a:gd name="T5" fmla="*/ 319 h 952"/>
              <a:gd name="T6" fmla="*/ 464 w 1527"/>
              <a:gd name="T7" fmla="*/ 180 h 952"/>
              <a:gd name="T8" fmla="*/ 656 w 1527"/>
              <a:gd name="T9" fmla="*/ 97 h 952"/>
              <a:gd name="T10" fmla="*/ 880 w 1527"/>
              <a:gd name="T11" fmla="*/ 99 h 952"/>
              <a:gd name="T12" fmla="*/ 1087 w 1527"/>
              <a:gd name="T13" fmla="*/ 175 h 952"/>
              <a:gd name="T14" fmla="*/ 1255 w 1527"/>
              <a:gd name="T15" fmla="*/ 313 h 952"/>
              <a:gd name="T16" fmla="*/ 1366 w 1527"/>
              <a:gd name="T17" fmla="*/ 499 h 952"/>
              <a:gd name="T18" fmla="*/ 1405 w 1527"/>
              <a:gd name="T19" fmla="*/ 715 h 952"/>
              <a:gd name="T20" fmla="*/ 1362 w 1527"/>
              <a:gd name="T21" fmla="*/ 933 h 952"/>
              <a:gd name="T22" fmla="*/ 962 w 1527"/>
              <a:gd name="T23" fmla="*/ 933 h 952"/>
              <a:gd name="T24" fmla="*/ 857 w 1527"/>
              <a:gd name="T25" fmla="*/ 863 h 952"/>
              <a:gd name="T26" fmla="*/ 675 w 1527"/>
              <a:gd name="T27" fmla="*/ 855 h 952"/>
              <a:gd name="T28" fmla="*/ 582 w 1527"/>
              <a:gd name="T29" fmla="*/ 740 h 952"/>
              <a:gd name="T30" fmla="*/ 210 w 1527"/>
              <a:gd name="T31" fmla="*/ 746 h 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7" h="952">
                <a:moveTo>
                  <a:pt x="210" y="746"/>
                </a:moveTo>
                <a:cubicBezTo>
                  <a:pt x="210" y="746"/>
                  <a:pt x="0" y="666"/>
                  <a:pt x="190" y="507"/>
                </a:cubicBezTo>
                <a:cubicBezTo>
                  <a:pt x="174" y="456"/>
                  <a:pt x="171" y="311"/>
                  <a:pt x="290" y="319"/>
                </a:cubicBezTo>
                <a:cubicBezTo>
                  <a:pt x="297" y="291"/>
                  <a:pt x="307" y="136"/>
                  <a:pt x="464" y="180"/>
                </a:cubicBezTo>
                <a:cubicBezTo>
                  <a:pt x="467" y="131"/>
                  <a:pt x="546" y="26"/>
                  <a:pt x="656" y="97"/>
                </a:cubicBezTo>
                <a:cubicBezTo>
                  <a:pt x="678" y="34"/>
                  <a:pt x="844" y="0"/>
                  <a:pt x="880" y="99"/>
                </a:cubicBezTo>
                <a:cubicBezTo>
                  <a:pt x="902" y="43"/>
                  <a:pt x="1104" y="36"/>
                  <a:pt x="1087" y="175"/>
                </a:cubicBezTo>
                <a:cubicBezTo>
                  <a:pt x="1142" y="124"/>
                  <a:pt x="1301" y="180"/>
                  <a:pt x="1255" y="313"/>
                </a:cubicBezTo>
                <a:cubicBezTo>
                  <a:pt x="1267" y="308"/>
                  <a:pt x="1436" y="332"/>
                  <a:pt x="1366" y="499"/>
                </a:cubicBezTo>
                <a:cubicBezTo>
                  <a:pt x="1527" y="614"/>
                  <a:pt x="1405" y="715"/>
                  <a:pt x="1405" y="715"/>
                </a:cubicBezTo>
                <a:cubicBezTo>
                  <a:pt x="1405" y="715"/>
                  <a:pt x="1514" y="933"/>
                  <a:pt x="1362" y="933"/>
                </a:cubicBezTo>
                <a:cubicBezTo>
                  <a:pt x="1210" y="933"/>
                  <a:pt x="1009" y="952"/>
                  <a:pt x="962" y="933"/>
                </a:cubicBezTo>
                <a:cubicBezTo>
                  <a:pt x="914" y="914"/>
                  <a:pt x="876" y="886"/>
                  <a:pt x="857" y="863"/>
                </a:cubicBezTo>
                <a:cubicBezTo>
                  <a:pt x="835" y="846"/>
                  <a:pt x="780" y="880"/>
                  <a:pt x="675" y="855"/>
                </a:cubicBezTo>
                <a:cubicBezTo>
                  <a:pt x="584" y="836"/>
                  <a:pt x="590" y="778"/>
                  <a:pt x="582" y="740"/>
                </a:cubicBezTo>
                <a:cubicBezTo>
                  <a:pt x="448" y="732"/>
                  <a:pt x="210" y="746"/>
                  <a:pt x="210" y="746"/>
                </a:cubicBezTo>
                <a:close/>
              </a:path>
            </a:pathLst>
          </a:custGeom>
          <a:noFill/>
          <a:ln w="90488" cap="rnd">
            <a:solidFill>
              <a:schemeClr val="tx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1800"/>
          </a:p>
        </p:txBody>
      </p:sp>
      <p:sp>
        <p:nvSpPr>
          <p:cNvPr id="23569" name="文本框 38"/>
          <p:cNvSpPr txBox="1">
            <a:spLocks noChangeArrowheads="1"/>
          </p:cNvSpPr>
          <p:nvPr>
            <p:custDataLst>
              <p:tags r:id="rId21"/>
            </p:custDataLst>
          </p:nvPr>
        </p:nvSpPr>
        <p:spPr bwMode="auto">
          <a:xfrm>
            <a:off x="508000" y="474663"/>
            <a:ext cx="6235700"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hangingPunct="1">
              <a:lnSpc>
                <a:spcPct val="90000"/>
              </a:lnSpc>
            </a:pPr>
            <a:r>
              <a:rPr lang="zh-CN" altLang="en-US" sz="3200" b="1">
                <a:solidFill>
                  <a:schemeClr val="accent1"/>
                </a:solidFill>
                <a:latin typeface="微软雅黑" charset="-122"/>
                <a:ea typeface="微软雅黑" charset="-122"/>
                <a:cs typeface="微软雅黑" charset="-122"/>
              </a:rPr>
              <a:t>会计档案的查阅</a:t>
            </a:r>
            <a:endParaRPr lang="zh-CN" altLang="en-US" sz="3200" b="1">
              <a:solidFill>
                <a:schemeClr val="accent1"/>
              </a:solidFill>
              <a:latin typeface="微软雅黑" charset="-122"/>
              <a:ea typeface="微软雅黑" charset="-122"/>
              <a:cs typeface="微软雅黑" charset="-122"/>
            </a:endParaRPr>
          </a:p>
        </p:txBody>
      </p:sp>
      <p:sp>
        <p:nvSpPr>
          <p:cNvPr id="25" name="矩形 24"/>
          <p:cNvSpPr/>
          <p:nvPr>
            <p:custDataLst>
              <p:tags r:id="rId22"/>
            </p:custDataLst>
          </p:nvPr>
        </p:nvSpPr>
        <p:spPr>
          <a:xfrm>
            <a:off x="-11113" y="0"/>
            <a:ext cx="373063" cy="107632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800" noProof="1">
              <a:latin typeface="微软雅黑" charset="-122"/>
              <a:ea typeface="微软雅黑" charset="-122"/>
              <a:cs typeface="微软雅黑" charset="-122"/>
            </a:endParaRPr>
          </a:p>
        </p:txBody>
      </p:sp>
      <p:sp>
        <p:nvSpPr>
          <p:cNvPr id="2" name="Freeform"/>
          <p:cNvSpPr>
            <a:spLocks noEditPoints="1"/>
          </p:cNvSpPr>
          <p:nvPr>
            <p:custDataLst>
              <p:tags r:id="rId23"/>
            </p:custDataLst>
          </p:nvPr>
        </p:nvSpPr>
        <p:spPr bwMode="auto">
          <a:xfrm>
            <a:off x="6100445" y="2164715"/>
            <a:ext cx="625475" cy="622300"/>
          </a:xfrm>
          <a:custGeom>
            <a:avLst/>
            <a:gdLst>
              <a:gd name="T0" fmla="*/ 462 w 510"/>
              <a:gd name="T1" fmla="*/ 255 h 509"/>
              <a:gd name="T2" fmla="*/ 510 w 510"/>
              <a:gd name="T3" fmla="*/ 187 h 509"/>
              <a:gd name="T4" fmla="*/ 483 w 510"/>
              <a:gd name="T5" fmla="*/ 122 h 509"/>
              <a:gd name="T6" fmla="*/ 402 w 510"/>
              <a:gd name="T7" fmla="*/ 108 h 509"/>
              <a:gd name="T8" fmla="*/ 387 w 510"/>
              <a:gd name="T9" fmla="*/ 26 h 509"/>
              <a:gd name="T10" fmla="*/ 323 w 510"/>
              <a:gd name="T11" fmla="*/ 0 h 509"/>
              <a:gd name="T12" fmla="*/ 255 w 510"/>
              <a:gd name="T13" fmla="*/ 47 h 509"/>
              <a:gd name="T14" fmla="*/ 187 w 510"/>
              <a:gd name="T15" fmla="*/ 0 h 509"/>
              <a:gd name="T16" fmla="*/ 123 w 510"/>
              <a:gd name="T17" fmla="*/ 26 h 509"/>
              <a:gd name="T18" fmla="*/ 109 w 510"/>
              <a:gd name="T19" fmla="*/ 108 h 509"/>
              <a:gd name="T20" fmla="*/ 27 w 510"/>
              <a:gd name="T21" fmla="*/ 122 h 509"/>
              <a:gd name="T22" fmla="*/ 0 w 510"/>
              <a:gd name="T23" fmla="*/ 187 h 509"/>
              <a:gd name="T24" fmla="*/ 48 w 510"/>
              <a:gd name="T25" fmla="*/ 255 h 509"/>
              <a:gd name="T26" fmla="*/ 0 w 510"/>
              <a:gd name="T27" fmla="*/ 323 h 509"/>
              <a:gd name="T28" fmla="*/ 27 w 510"/>
              <a:gd name="T29" fmla="*/ 387 h 509"/>
              <a:gd name="T30" fmla="*/ 109 w 510"/>
              <a:gd name="T31" fmla="*/ 401 h 509"/>
              <a:gd name="T32" fmla="*/ 123 w 510"/>
              <a:gd name="T33" fmla="*/ 483 h 509"/>
              <a:gd name="T34" fmla="*/ 187 w 510"/>
              <a:gd name="T35" fmla="*/ 509 h 509"/>
              <a:gd name="T36" fmla="*/ 255 w 510"/>
              <a:gd name="T37" fmla="*/ 462 h 509"/>
              <a:gd name="T38" fmla="*/ 323 w 510"/>
              <a:gd name="T39" fmla="*/ 509 h 509"/>
              <a:gd name="T40" fmla="*/ 387 w 510"/>
              <a:gd name="T41" fmla="*/ 483 h 509"/>
              <a:gd name="T42" fmla="*/ 402 w 510"/>
              <a:gd name="T43" fmla="*/ 401 h 509"/>
              <a:gd name="T44" fmla="*/ 483 w 510"/>
              <a:gd name="T45" fmla="*/ 387 h 509"/>
              <a:gd name="T46" fmla="*/ 510 w 510"/>
              <a:gd name="T47" fmla="*/ 323 h 509"/>
              <a:gd name="T48" fmla="*/ 462 w 510"/>
              <a:gd name="T49" fmla="*/ 255 h 509"/>
              <a:gd name="T50" fmla="*/ 255 w 510"/>
              <a:gd name="T51" fmla="*/ 372 h 509"/>
              <a:gd name="T52" fmla="*/ 138 w 510"/>
              <a:gd name="T53" fmla="*/ 255 h 509"/>
              <a:gd name="T54" fmla="*/ 255 w 510"/>
              <a:gd name="T55" fmla="*/ 138 h 509"/>
              <a:gd name="T56" fmla="*/ 372 w 510"/>
              <a:gd name="T57" fmla="*/ 255 h 509"/>
              <a:gd name="T58" fmla="*/ 255 w 510"/>
              <a:gd name="T59" fmla="*/ 372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10" h="509">
                <a:moveTo>
                  <a:pt x="462" y="255"/>
                </a:moveTo>
                <a:cubicBezTo>
                  <a:pt x="462" y="223"/>
                  <a:pt x="482" y="197"/>
                  <a:pt x="510" y="187"/>
                </a:cubicBezTo>
                <a:cubicBezTo>
                  <a:pt x="504" y="164"/>
                  <a:pt x="495" y="142"/>
                  <a:pt x="483" y="122"/>
                </a:cubicBezTo>
                <a:cubicBezTo>
                  <a:pt x="457" y="135"/>
                  <a:pt x="424" y="130"/>
                  <a:pt x="402" y="108"/>
                </a:cubicBezTo>
                <a:cubicBezTo>
                  <a:pt x="380" y="86"/>
                  <a:pt x="375" y="53"/>
                  <a:pt x="387" y="26"/>
                </a:cubicBezTo>
                <a:cubicBezTo>
                  <a:pt x="367" y="15"/>
                  <a:pt x="346" y="6"/>
                  <a:pt x="323" y="0"/>
                </a:cubicBezTo>
                <a:cubicBezTo>
                  <a:pt x="313" y="27"/>
                  <a:pt x="286" y="47"/>
                  <a:pt x="255" y="47"/>
                </a:cubicBezTo>
                <a:cubicBezTo>
                  <a:pt x="224" y="47"/>
                  <a:pt x="197" y="27"/>
                  <a:pt x="187" y="0"/>
                </a:cubicBezTo>
                <a:cubicBezTo>
                  <a:pt x="164" y="6"/>
                  <a:pt x="143" y="15"/>
                  <a:pt x="123" y="26"/>
                </a:cubicBezTo>
                <a:cubicBezTo>
                  <a:pt x="136" y="53"/>
                  <a:pt x="131" y="86"/>
                  <a:pt x="109" y="108"/>
                </a:cubicBezTo>
                <a:cubicBezTo>
                  <a:pt x="86" y="130"/>
                  <a:pt x="54" y="135"/>
                  <a:pt x="27" y="122"/>
                </a:cubicBezTo>
                <a:cubicBezTo>
                  <a:pt x="15" y="142"/>
                  <a:pt x="6" y="164"/>
                  <a:pt x="0" y="187"/>
                </a:cubicBezTo>
                <a:cubicBezTo>
                  <a:pt x="28" y="197"/>
                  <a:pt x="48" y="223"/>
                  <a:pt x="48" y="255"/>
                </a:cubicBezTo>
                <a:cubicBezTo>
                  <a:pt x="48" y="286"/>
                  <a:pt x="28" y="312"/>
                  <a:pt x="0" y="323"/>
                </a:cubicBezTo>
                <a:cubicBezTo>
                  <a:pt x="6" y="345"/>
                  <a:pt x="15" y="367"/>
                  <a:pt x="27" y="387"/>
                </a:cubicBezTo>
                <a:cubicBezTo>
                  <a:pt x="54" y="374"/>
                  <a:pt x="86" y="379"/>
                  <a:pt x="109" y="401"/>
                </a:cubicBezTo>
                <a:cubicBezTo>
                  <a:pt x="131" y="423"/>
                  <a:pt x="136" y="456"/>
                  <a:pt x="123" y="483"/>
                </a:cubicBezTo>
                <a:cubicBezTo>
                  <a:pt x="143" y="494"/>
                  <a:pt x="164" y="503"/>
                  <a:pt x="187" y="509"/>
                </a:cubicBezTo>
                <a:cubicBezTo>
                  <a:pt x="197" y="482"/>
                  <a:pt x="224" y="462"/>
                  <a:pt x="255" y="462"/>
                </a:cubicBezTo>
                <a:cubicBezTo>
                  <a:pt x="286" y="462"/>
                  <a:pt x="313" y="482"/>
                  <a:pt x="323" y="509"/>
                </a:cubicBezTo>
                <a:cubicBezTo>
                  <a:pt x="346" y="503"/>
                  <a:pt x="367" y="494"/>
                  <a:pt x="387" y="483"/>
                </a:cubicBezTo>
                <a:cubicBezTo>
                  <a:pt x="375" y="456"/>
                  <a:pt x="380" y="423"/>
                  <a:pt x="402" y="401"/>
                </a:cubicBezTo>
                <a:cubicBezTo>
                  <a:pt x="424" y="379"/>
                  <a:pt x="457" y="374"/>
                  <a:pt x="483" y="387"/>
                </a:cubicBezTo>
                <a:cubicBezTo>
                  <a:pt x="495" y="367"/>
                  <a:pt x="504" y="345"/>
                  <a:pt x="510" y="323"/>
                </a:cubicBezTo>
                <a:cubicBezTo>
                  <a:pt x="482" y="312"/>
                  <a:pt x="462" y="286"/>
                  <a:pt x="462" y="255"/>
                </a:cubicBezTo>
                <a:close/>
                <a:moveTo>
                  <a:pt x="255" y="372"/>
                </a:moveTo>
                <a:cubicBezTo>
                  <a:pt x="191" y="372"/>
                  <a:pt x="138" y="319"/>
                  <a:pt x="138" y="255"/>
                </a:cubicBezTo>
                <a:cubicBezTo>
                  <a:pt x="138" y="190"/>
                  <a:pt x="191" y="138"/>
                  <a:pt x="255" y="138"/>
                </a:cubicBezTo>
                <a:cubicBezTo>
                  <a:pt x="320" y="138"/>
                  <a:pt x="372" y="190"/>
                  <a:pt x="372" y="255"/>
                </a:cubicBezTo>
                <a:cubicBezTo>
                  <a:pt x="372" y="319"/>
                  <a:pt x="320" y="372"/>
                  <a:pt x="255" y="372"/>
                </a:cubicBezTo>
                <a:close/>
              </a:path>
            </a:pathLst>
          </a:custGeom>
          <a:solidFill>
            <a:schemeClr val="accent1">
              <a:alpha val="90000"/>
            </a:schemeClr>
          </a:solidFill>
          <a:ln>
            <a:noFill/>
          </a:ln>
        </p:spPr>
        <p:txBody>
          <a:bodyPr/>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noProof="0">
              <a:ln>
                <a:noFill/>
              </a:ln>
              <a:solidFill>
                <a:srgbClr val="445469"/>
              </a:solidFill>
              <a:effectLst/>
              <a:uLnTx/>
              <a:uFillTx/>
              <a:latin typeface="Arial" panose="020B0604020202020204" pitchFamily="34" charset="0"/>
              <a:ea typeface="微软雅黑" charset="-122"/>
              <a:cs typeface="+mn-ea"/>
              <a:sym typeface="+mn-lt"/>
            </a:endParaRPr>
          </a:p>
        </p:txBody>
      </p:sp>
      <p:sp>
        <p:nvSpPr>
          <p:cNvPr id="6" name="文本框 5"/>
          <p:cNvSpPr txBox="1"/>
          <p:nvPr>
            <p:custDataLst>
              <p:tags r:id="rId24"/>
            </p:custDataLst>
          </p:nvPr>
        </p:nvSpPr>
        <p:spPr>
          <a:xfrm>
            <a:off x="7035165" y="2059940"/>
            <a:ext cx="4397375" cy="1000760"/>
          </a:xfrm>
          <a:prstGeom prst="rect">
            <a:avLst/>
          </a:prstGeom>
          <a:noFill/>
        </p:spPr>
        <p:txBody>
          <a:bodyPr wrap="square" rtlCol="0">
            <a:scene3d>
              <a:camera prst="orthographicFront"/>
              <a:lightRig rig="threePt" dir="t"/>
            </a:scene3d>
          </a:bodyPr>
          <a:p>
            <a:pPr>
              <a:lnSpc>
                <a:spcPct val="130000"/>
              </a:lnSpc>
            </a:pPr>
            <a:r>
              <a:rPr lang="zh-CN" altLang="en-US" sz="1800" b="1" spc="300" dirty="0">
                <a:solidFill>
                  <a:schemeClr val="tx1"/>
                </a:solidFill>
                <a:effectLst/>
                <a:latin typeface="华文楷体" panose="02010600040101010101" charset="-122"/>
                <a:ea typeface="华文楷体" panose="02010600040101010101" charset="-122"/>
                <a:cs typeface="华文楷体" panose="02010600040101010101" charset="-122"/>
              </a:rPr>
              <a:t>电子会计档案一般不得以任何形式复制后带出被查单位。</a:t>
            </a:r>
            <a:endParaRPr lang="zh-CN" altLang="en-US" sz="1800" b="1" spc="300" dirty="0">
              <a:solidFill>
                <a:schemeClr val="tx1"/>
              </a:solidFill>
              <a:effectLst/>
              <a:latin typeface="华文楷体" panose="02010600040101010101" charset="-122"/>
              <a:ea typeface="华文楷体" panose="02010600040101010101" charset="-122"/>
              <a:cs typeface="华文楷体" panose="02010600040101010101" charset="-122"/>
            </a:endParaRPr>
          </a:p>
        </p:txBody>
      </p:sp>
      <p:sp>
        <p:nvSpPr>
          <p:cNvPr id="7" name="Freeform"/>
          <p:cNvSpPr>
            <a:spLocks noEditPoints="1"/>
          </p:cNvSpPr>
          <p:nvPr>
            <p:custDataLst>
              <p:tags r:id="rId25"/>
            </p:custDataLst>
          </p:nvPr>
        </p:nvSpPr>
        <p:spPr bwMode="auto">
          <a:xfrm>
            <a:off x="6100445" y="3495040"/>
            <a:ext cx="625475" cy="622300"/>
          </a:xfrm>
          <a:custGeom>
            <a:avLst/>
            <a:gdLst>
              <a:gd name="T0" fmla="*/ 462 w 510"/>
              <a:gd name="T1" fmla="*/ 255 h 509"/>
              <a:gd name="T2" fmla="*/ 510 w 510"/>
              <a:gd name="T3" fmla="*/ 187 h 509"/>
              <a:gd name="T4" fmla="*/ 483 w 510"/>
              <a:gd name="T5" fmla="*/ 122 h 509"/>
              <a:gd name="T6" fmla="*/ 402 w 510"/>
              <a:gd name="T7" fmla="*/ 108 h 509"/>
              <a:gd name="T8" fmla="*/ 387 w 510"/>
              <a:gd name="T9" fmla="*/ 26 h 509"/>
              <a:gd name="T10" fmla="*/ 323 w 510"/>
              <a:gd name="T11" fmla="*/ 0 h 509"/>
              <a:gd name="T12" fmla="*/ 255 w 510"/>
              <a:gd name="T13" fmla="*/ 47 h 509"/>
              <a:gd name="T14" fmla="*/ 187 w 510"/>
              <a:gd name="T15" fmla="*/ 0 h 509"/>
              <a:gd name="T16" fmla="*/ 123 w 510"/>
              <a:gd name="T17" fmla="*/ 26 h 509"/>
              <a:gd name="T18" fmla="*/ 109 w 510"/>
              <a:gd name="T19" fmla="*/ 108 h 509"/>
              <a:gd name="T20" fmla="*/ 27 w 510"/>
              <a:gd name="T21" fmla="*/ 122 h 509"/>
              <a:gd name="T22" fmla="*/ 0 w 510"/>
              <a:gd name="T23" fmla="*/ 187 h 509"/>
              <a:gd name="T24" fmla="*/ 48 w 510"/>
              <a:gd name="T25" fmla="*/ 255 h 509"/>
              <a:gd name="T26" fmla="*/ 0 w 510"/>
              <a:gd name="T27" fmla="*/ 323 h 509"/>
              <a:gd name="T28" fmla="*/ 27 w 510"/>
              <a:gd name="T29" fmla="*/ 387 h 509"/>
              <a:gd name="T30" fmla="*/ 109 w 510"/>
              <a:gd name="T31" fmla="*/ 401 h 509"/>
              <a:gd name="T32" fmla="*/ 123 w 510"/>
              <a:gd name="T33" fmla="*/ 483 h 509"/>
              <a:gd name="T34" fmla="*/ 187 w 510"/>
              <a:gd name="T35" fmla="*/ 509 h 509"/>
              <a:gd name="T36" fmla="*/ 255 w 510"/>
              <a:gd name="T37" fmla="*/ 462 h 509"/>
              <a:gd name="T38" fmla="*/ 323 w 510"/>
              <a:gd name="T39" fmla="*/ 509 h 509"/>
              <a:gd name="T40" fmla="*/ 387 w 510"/>
              <a:gd name="T41" fmla="*/ 483 h 509"/>
              <a:gd name="T42" fmla="*/ 402 w 510"/>
              <a:gd name="T43" fmla="*/ 401 h 509"/>
              <a:gd name="T44" fmla="*/ 483 w 510"/>
              <a:gd name="T45" fmla="*/ 387 h 509"/>
              <a:gd name="T46" fmla="*/ 510 w 510"/>
              <a:gd name="T47" fmla="*/ 323 h 509"/>
              <a:gd name="T48" fmla="*/ 462 w 510"/>
              <a:gd name="T49" fmla="*/ 255 h 509"/>
              <a:gd name="T50" fmla="*/ 255 w 510"/>
              <a:gd name="T51" fmla="*/ 372 h 509"/>
              <a:gd name="T52" fmla="*/ 138 w 510"/>
              <a:gd name="T53" fmla="*/ 255 h 509"/>
              <a:gd name="T54" fmla="*/ 255 w 510"/>
              <a:gd name="T55" fmla="*/ 138 h 509"/>
              <a:gd name="T56" fmla="*/ 372 w 510"/>
              <a:gd name="T57" fmla="*/ 255 h 509"/>
              <a:gd name="T58" fmla="*/ 255 w 510"/>
              <a:gd name="T59" fmla="*/ 372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10" h="509">
                <a:moveTo>
                  <a:pt x="462" y="255"/>
                </a:moveTo>
                <a:cubicBezTo>
                  <a:pt x="462" y="223"/>
                  <a:pt x="482" y="197"/>
                  <a:pt x="510" y="187"/>
                </a:cubicBezTo>
                <a:cubicBezTo>
                  <a:pt x="504" y="164"/>
                  <a:pt x="495" y="142"/>
                  <a:pt x="483" y="122"/>
                </a:cubicBezTo>
                <a:cubicBezTo>
                  <a:pt x="457" y="135"/>
                  <a:pt x="424" y="130"/>
                  <a:pt x="402" y="108"/>
                </a:cubicBezTo>
                <a:cubicBezTo>
                  <a:pt x="380" y="86"/>
                  <a:pt x="375" y="53"/>
                  <a:pt x="387" y="26"/>
                </a:cubicBezTo>
                <a:cubicBezTo>
                  <a:pt x="367" y="15"/>
                  <a:pt x="346" y="6"/>
                  <a:pt x="323" y="0"/>
                </a:cubicBezTo>
                <a:cubicBezTo>
                  <a:pt x="313" y="27"/>
                  <a:pt x="286" y="47"/>
                  <a:pt x="255" y="47"/>
                </a:cubicBezTo>
                <a:cubicBezTo>
                  <a:pt x="224" y="47"/>
                  <a:pt x="197" y="27"/>
                  <a:pt x="187" y="0"/>
                </a:cubicBezTo>
                <a:cubicBezTo>
                  <a:pt x="164" y="6"/>
                  <a:pt x="143" y="15"/>
                  <a:pt x="123" y="26"/>
                </a:cubicBezTo>
                <a:cubicBezTo>
                  <a:pt x="136" y="53"/>
                  <a:pt x="131" y="86"/>
                  <a:pt x="109" y="108"/>
                </a:cubicBezTo>
                <a:cubicBezTo>
                  <a:pt x="86" y="130"/>
                  <a:pt x="54" y="135"/>
                  <a:pt x="27" y="122"/>
                </a:cubicBezTo>
                <a:cubicBezTo>
                  <a:pt x="15" y="142"/>
                  <a:pt x="6" y="164"/>
                  <a:pt x="0" y="187"/>
                </a:cubicBezTo>
                <a:cubicBezTo>
                  <a:pt x="28" y="197"/>
                  <a:pt x="48" y="223"/>
                  <a:pt x="48" y="255"/>
                </a:cubicBezTo>
                <a:cubicBezTo>
                  <a:pt x="48" y="286"/>
                  <a:pt x="28" y="312"/>
                  <a:pt x="0" y="323"/>
                </a:cubicBezTo>
                <a:cubicBezTo>
                  <a:pt x="6" y="345"/>
                  <a:pt x="15" y="367"/>
                  <a:pt x="27" y="387"/>
                </a:cubicBezTo>
                <a:cubicBezTo>
                  <a:pt x="54" y="374"/>
                  <a:pt x="86" y="379"/>
                  <a:pt x="109" y="401"/>
                </a:cubicBezTo>
                <a:cubicBezTo>
                  <a:pt x="131" y="423"/>
                  <a:pt x="136" y="456"/>
                  <a:pt x="123" y="483"/>
                </a:cubicBezTo>
                <a:cubicBezTo>
                  <a:pt x="143" y="494"/>
                  <a:pt x="164" y="503"/>
                  <a:pt x="187" y="509"/>
                </a:cubicBezTo>
                <a:cubicBezTo>
                  <a:pt x="197" y="482"/>
                  <a:pt x="224" y="462"/>
                  <a:pt x="255" y="462"/>
                </a:cubicBezTo>
                <a:cubicBezTo>
                  <a:pt x="286" y="462"/>
                  <a:pt x="313" y="482"/>
                  <a:pt x="323" y="509"/>
                </a:cubicBezTo>
                <a:cubicBezTo>
                  <a:pt x="346" y="503"/>
                  <a:pt x="367" y="494"/>
                  <a:pt x="387" y="483"/>
                </a:cubicBezTo>
                <a:cubicBezTo>
                  <a:pt x="375" y="456"/>
                  <a:pt x="380" y="423"/>
                  <a:pt x="402" y="401"/>
                </a:cubicBezTo>
                <a:cubicBezTo>
                  <a:pt x="424" y="379"/>
                  <a:pt x="457" y="374"/>
                  <a:pt x="483" y="387"/>
                </a:cubicBezTo>
                <a:cubicBezTo>
                  <a:pt x="495" y="367"/>
                  <a:pt x="504" y="345"/>
                  <a:pt x="510" y="323"/>
                </a:cubicBezTo>
                <a:cubicBezTo>
                  <a:pt x="482" y="312"/>
                  <a:pt x="462" y="286"/>
                  <a:pt x="462" y="255"/>
                </a:cubicBezTo>
                <a:close/>
                <a:moveTo>
                  <a:pt x="255" y="372"/>
                </a:moveTo>
                <a:cubicBezTo>
                  <a:pt x="191" y="372"/>
                  <a:pt x="138" y="319"/>
                  <a:pt x="138" y="255"/>
                </a:cubicBezTo>
                <a:cubicBezTo>
                  <a:pt x="138" y="190"/>
                  <a:pt x="191" y="138"/>
                  <a:pt x="255" y="138"/>
                </a:cubicBezTo>
                <a:cubicBezTo>
                  <a:pt x="320" y="138"/>
                  <a:pt x="372" y="190"/>
                  <a:pt x="372" y="255"/>
                </a:cubicBezTo>
                <a:cubicBezTo>
                  <a:pt x="372" y="319"/>
                  <a:pt x="320" y="372"/>
                  <a:pt x="255" y="372"/>
                </a:cubicBezTo>
                <a:close/>
              </a:path>
            </a:pathLst>
          </a:custGeom>
          <a:solidFill>
            <a:schemeClr val="accent2">
              <a:alpha val="90000"/>
            </a:schemeClr>
          </a:solidFill>
          <a:ln>
            <a:noFill/>
          </a:ln>
        </p:spPr>
        <p:txBody>
          <a:bodyPr/>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noProof="0">
              <a:ln>
                <a:noFill/>
              </a:ln>
              <a:solidFill>
                <a:srgbClr val="445469"/>
              </a:solidFill>
              <a:effectLst/>
              <a:uLnTx/>
              <a:uFillTx/>
              <a:latin typeface="Arial" panose="020B0604020202020204" pitchFamily="34" charset="0"/>
              <a:ea typeface="微软雅黑" charset="-122"/>
              <a:cs typeface="+mn-ea"/>
              <a:sym typeface="+mn-lt"/>
            </a:endParaRPr>
          </a:p>
        </p:txBody>
      </p:sp>
      <p:sp>
        <p:nvSpPr>
          <p:cNvPr id="8" name="文本框 7"/>
          <p:cNvSpPr txBox="1"/>
          <p:nvPr>
            <p:custDataLst>
              <p:tags r:id="rId26"/>
            </p:custDataLst>
          </p:nvPr>
        </p:nvSpPr>
        <p:spPr>
          <a:xfrm>
            <a:off x="7035165" y="3355340"/>
            <a:ext cx="4759325" cy="1569720"/>
          </a:xfrm>
          <a:prstGeom prst="rect">
            <a:avLst/>
          </a:prstGeom>
          <a:noFill/>
        </p:spPr>
        <p:txBody>
          <a:bodyPr wrap="square" rtlCol="0">
            <a:noAutofit/>
            <a:scene3d>
              <a:camera prst="orthographicFront"/>
              <a:lightRig rig="threePt" dir="t"/>
            </a:scene3d>
          </a:bodyPr>
          <a:p>
            <a:pPr lvl="0" algn="l">
              <a:lnSpc>
                <a:spcPct val="130000"/>
              </a:lnSpc>
              <a:buClrTx/>
              <a:buSzTx/>
              <a:buFontTx/>
            </a:pPr>
            <a:r>
              <a:rPr lang="zh-CN" altLang="en-US" sz="1800" b="1" spc="300" dirty="0">
                <a:effectLst/>
                <a:latin typeface="华文楷体" panose="02010600040101010101" charset="-122"/>
                <a:ea typeface="华文楷体" panose="02010600040101010101" charset="-122"/>
                <a:cs typeface="华文楷体" panose="02010600040101010101" charset="-122"/>
                <a:sym typeface="+mn-ea"/>
              </a:rPr>
              <a:t>非经</a:t>
            </a:r>
            <a:r>
              <a:rPr lang="zh-CN" altLang="en-US" sz="1800" b="1" spc="300" dirty="0">
                <a:solidFill>
                  <a:srgbClr val="FF0000"/>
                </a:solidFill>
                <a:effectLst/>
                <a:latin typeface="华文楷体" panose="02010600040101010101" charset="-122"/>
                <a:ea typeface="华文楷体" panose="02010600040101010101" charset="-122"/>
                <a:cs typeface="华文楷体" panose="02010600040101010101" charset="-122"/>
                <a:sym typeface="+mn-ea"/>
              </a:rPr>
              <a:t>原定密单位或者其上级单位</a:t>
            </a:r>
            <a:r>
              <a:rPr lang="zh-CN" altLang="en-US" sz="1800" b="1" spc="300" dirty="0">
                <a:effectLst/>
                <a:latin typeface="华文楷体" panose="02010600040101010101" charset="-122"/>
                <a:ea typeface="华文楷体" panose="02010600040101010101" charset="-122"/>
                <a:cs typeface="华文楷体" panose="02010600040101010101" charset="-122"/>
                <a:sym typeface="+mn-ea"/>
              </a:rPr>
              <a:t>批准，不得查阅、复制或者摘抄涉密会计档案。</a:t>
            </a:r>
            <a:endParaRPr lang="zh-CN" altLang="en-US" sz="1800" b="1" spc="300" dirty="0">
              <a:effectLst/>
              <a:latin typeface="华文楷体" panose="02010600040101010101" charset="-122"/>
              <a:ea typeface="华文楷体" panose="02010600040101010101" charset="-122"/>
              <a:cs typeface="华文楷体" panose="02010600040101010101" charset="-122"/>
              <a:sym typeface="+mn-ea"/>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spd="slow" p14:dur="12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6" grpId="1"/>
      <p:bldP spid="8"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69" name="文本框 38"/>
          <p:cNvSpPr txBox="1">
            <a:spLocks noChangeArrowheads="1"/>
          </p:cNvSpPr>
          <p:nvPr>
            <p:custDataLst>
              <p:tags r:id="rId1"/>
            </p:custDataLst>
          </p:nvPr>
        </p:nvSpPr>
        <p:spPr bwMode="auto">
          <a:xfrm>
            <a:off x="508000" y="474663"/>
            <a:ext cx="6235700"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hangingPunct="1">
              <a:lnSpc>
                <a:spcPct val="90000"/>
              </a:lnSpc>
            </a:pPr>
            <a:r>
              <a:rPr lang="zh-CN" altLang="en-US" sz="3200" b="1">
                <a:solidFill>
                  <a:schemeClr val="accent1"/>
                </a:solidFill>
                <a:latin typeface="微软雅黑" charset="-122"/>
                <a:ea typeface="微软雅黑" charset="-122"/>
                <a:cs typeface="微软雅黑" charset="-122"/>
              </a:rPr>
              <a:t>会计档案的销毁</a:t>
            </a:r>
            <a:endParaRPr lang="zh-CN" altLang="en-US" sz="3200" b="1">
              <a:solidFill>
                <a:schemeClr val="accent1"/>
              </a:solidFill>
              <a:latin typeface="微软雅黑" charset="-122"/>
              <a:ea typeface="微软雅黑" charset="-122"/>
              <a:cs typeface="微软雅黑" charset="-122"/>
            </a:endParaRPr>
          </a:p>
        </p:txBody>
      </p:sp>
      <p:sp>
        <p:nvSpPr>
          <p:cNvPr id="25" name="矩形 24"/>
          <p:cNvSpPr/>
          <p:nvPr>
            <p:custDataLst>
              <p:tags r:id="rId2"/>
            </p:custDataLst>
          </p:nvPr>
        </p:nvSpPr>
        <p:spPr>
          <a:xfrm>
            <a:off x="-11113" y="0"/>
            <a:ext cx="373063" cy="107632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800" noProof="1">
              <a:latin typeface="微软雅黑" charset="-122"/>
              <a:ea typeface="微软雅黑" charset="-122"/>
              <a:cs typeface="微软雅黑" charset="-122"/>
            </a:endParaRPr>
          </a:p>
        </p:txBody>
      </p:sp>
      <p:pic>
        <p:nvPicPr>
          <p:cNvPr id="4" name="图片 3"/>
          <p:cNvPicPr>
            <a:picLocks noChangeAspect="1"/>
          </p:cNvPicPr>
          <p:nvPr/>
        </p:nvPicPr>
        <p:blipFill>
          <a:blip r:embed="rId3"/>
          <a:stretch>
            <a:fillRect/>
          </a:stretch>
        </p:blipFill>
        <p:spPr>
          <a:xfrm>
            <a:off x="508000" y="1363345"/>
            <a:ext cx="3602990" cy="5095240"/>
          </a:xfrm>
          <a:prstGeom prst="rect">
            <a:avLst/>
          </a:prstGeom>
        </p:spPr>
      </p:pic>
      <p:sp>
        <p:nvSpPr>
          <p:cNvPr id="5" name="文本框 4"/>
          <p:cNvSpPr txBox="1"/>
          <p:nvPr/>
        </p:nvSpPr>
        <p:spPr>
          <a:xfrm>
            <a:off x="4474845" y="1704975"/>
            <a:ext cx="7052310" cy="3107690"/>
          </a:xfrm>
          <a:prstGeom prst="rect">
            <a:avLst/>
          </a:prstGeom>
          <a:noFill/>
        </p:spPr>
        <p:txBody>
          <a:bodyPr wrap="square" rtlCol="0" anchor="t">
            <a:spAutoFit/>
          </a:bodyPr>
          <a:p>
            <a:pPr marL="285750" indent="-285750" algn="just">
              <a:buFont typeface="东文宋体" charset="0"/>
              <a:buChar char="※"/>
            </a:pPr>
            <a:r>
              <a:rPr lang="zh-CN" altLang="en-US" sz="2800">
                <a:latin typeface="华文楷体" panose="02010600040101010101" charset="-122"/>
                <a:ea typeface="华文楷体" panose="02010600040101010101" charset="-122"/>
              </a:rPr>
              <a:t>各单位档案管理部门应当定期组织单位</a:t>
            </a:r>
            <a:r>
              <a:rPr lang="zh-CN" altLang="en-US" sz="2800">
                <a:solidFill>
                  <a:srgbClr val="FF0000"/>
                </a:solidFill>
                <a:latin typeface="华文楷体" panose="02010600040101010101" charset="-122"/>
                <a:ea typeface="华文楷体" panose="02010600040101010101" charset="-122"/>
              </a:rPr>
              <a:t>会计、审计</a:t>
            </a:r>
            <a:r>
              <a:rPr lang="zh-CN" altLang="en-US" sz="2800">
                <a:latin typeface="华文楷体" panose="02010600040101010101" charset="-122"/>
                <a:ea typeface="华文楷体" panose="02010600040101010101" charset="-122"/>
              </a:rPr>
              <a:t>等部门对已到保管期的会计档案进行鉴定，并编制《国家机关事务管理局会计档案销毁鉴定意见书》和《国家机关事务管理局会计档案销毁清册》，经相关</a:t>
            </a:r>
            <a:r>
              <a:rPr lang="zh-CN" altLang="en-US" sz="2800">
                <a:solidFill>
                  <a:srgbClr val="FF0000"/>
                </a:solidFill>
                <a:latin typeface="华文楷体" panose="02010600040101010101" charset="-122"/>
                <a:ea typeface="华文楷体" panose="02010600040101010101" charset="-122"/>
              </a:rPr>
              <a:t>部门负责人及经办人</a:t>
            </a:r>
            <a:r>
              <a:rPr lang="zh-CN" altLang="en-US" sz="2800">
                <a:latin typeface="华文楷体" panose="02010600040101010101" charset="-122"/>
                <a:ea typeface="华文楷体" panose="02010600040101010101" charset="-122"/>
              </a:rPr>
              <a:t>签字，报</a:t>
            </a:r>
            <a:r>
              <a:rPr lang="zh-CN" altLang="en-US" sz="2800">
                <a:solidFill>
                  <a:srgbClr val="FF0000"/>
                </a:solidFill>
                <a:latin typeface="华文楷体" panose="02010600040101010101" charset="-122"/>
                <a:ea typeface="华文楷体" panose="02010600040101010101" charset="-122"/>
              </a:rPr>
              <a:t>主要负责人</a:t>
            </a:r>
            <a:r>
              <a:rPr lang="zh-CN" altLang="en-US" sz="2800">
                <a:latin typeface="华文楷体" panose="02010600040101010101" charset="-122"/>
                <a:ea typeface="华文楷体" panose="02010600040101010101" charset="-122"/>
              </a:rPr>
              <a:t>审批同意后销毁。</a:t>
            </a:r>
            <a:endParaRPr lang="zh-CN" altLang="en-US" sz="2800">
              <a:latin typeface="华文楷体" panose="02010600040101010101" charset="-122"/>
              <a:ea typeface="华文楷体" panose="02010600040101010101" charset="-122"/>
            </a:endParaRPr>
          </a:p>
        </p:txBody>
      </p:sp>
      <p:pic>
        <p:nvPicPr>
          <p:cNvPr id="9" name="图片 8"/>
          <p:cNvPicPr>
            <a:picLocks noChangeAspect="1"/>
          </p:cNvPicPr>
          <p:nvPr/>
        </p:nvPicPr>
        <p:blipFill>
          <a:blip r:embed="rId4"/>
          <a:srcRect l="2922" r="4930" b="3389"/>
          <a:stretch>
            <a:fillRect/>
          </a:stretch>
        </p:blipFill>
        <p:spPr>
          <a:xfrm>
            <a:off x="459740" y="1066165"/>
            <a:ext cx="4925695" cy="5575935"/>
          </a:xfrm>
          <a:prstGeom prst="rect">
            <a:avLst/>
          </a:prstGeom>
          <a:ln w="38100">
            <a:solidFill>
              <a:srgbClr val="92D050"/>
            </a:solidFill>
          </a:ln>
        </p:spPr>
      </p:pic>
      <p:sp>
        <p:nvSpPr>
          <p:cNvPr id="2" name="圆角矩形 1"/>
          <p:cNvSpPr/>
          <p:nvPr/>
        </p:nvSpPr>
        <p:spPr>
          <a:xfrm>
            <a:off x="537845" y="4036695"/>
            <a:ext cx="3757930" cy="354965"/>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537845" y="4567555"/>
            <a:ext cx="3757930" cy="354965"/>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圆角矩形 5"/>
          <p:cNvSpPr/>
          <p:nvPr/>
        </p:nvSpPr>
        <p:spPr>
          <a:xfrm>
            <a:off x="537845" y="5108575"/>
            <a:ext cx="3757930" cy="354965"/>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圆角矩形 6"/>
          <p:cNvSpPr/>
          <p:nvPr/>
        </p:nvSpPr>
        <p:spPr>
          <a:xfrm>
            <a:off x="537845" y="5575935"/>
            <a:ext cx="3757930" cy="354965"/>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 name="图片 9"/>
          <p:cNvPicPr>
            <a:picLocks noChangeAspect="1"/>
          </p:cNvPicPr>
          <p:nvPr/>
        </p:nvPicPr>
        <p:blipFill>
          <a:blip r:embed="rId5"/>
          <a:stretch>
            <a:fillRect/>
          </a:stretch>
        </p:blipFill>
        <p:spPr>
          <a:xfrm>
            <a:off x="1577975" y="882650"/>
            <a:ext cx="10467975" cy="5667375"/>
          </a:xfrm>
          <a:prstGeom prst="rect">
            <a:avLst/>
          </a:prstGeom>
          <a:ln w="38100">
            <a:solidFill>
              <a:srgbClr val="FFC000"/>
            </a:solidFill>
          </a:ln>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2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7"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strVal val="#ppt_h"/>
                                          </p:val>
                                        </p:tav>
                                        <p:tav tm="100000">
                                          <p:val>
                                            <p:strVal val="#ppt_h"/>
                                          </p:val>
                                        </p:tav>
                                      </p:tavLst>
                                    </p:anim>
                                  </p:childTnLst>
                                </p:cTn>
                              </p:par>
                              <p:par>
                                <p:cTn id="21" presetID="17" presetClass="entr" presetSubtype="1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linds(horizontal)">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7" grpId="0" bldLvl="0" animBg="1"/>
      <p:bldP spid="6" grpId="0" bldLvl="0" animBg="1"/>
      <p:bldP spid="2" grpId="1" animBg="1"/>
      <p:bldP spid="3" grpId="1" animBg="1"/>
      <p:bldP spid="7" grpId="1" animBg="1"/>
      <p:bldP spid="6"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69" name="文本框 38"/>
          <p:cNvSpPr txBox="1">
            <a:spLocks noChangeArrowheads="1"/>
          </p:cNvSpPr>
          <p:nvPr>
            <p:custDataLst>
              <p:tags r:id="rId1"/>
            </p:custDataLst>
          </p:nvPr>
        </p:nvSpPr>
        <p:spPr bwMode="auto">
          <a:xfrm>
            <a:off x="508000" y="474663"/>
            <a:ext cx="6235700"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hangingPunct="1">
              <a:lnSpc>
                <a:spcPct val="90000"/>
              </a:lnSpc>
            </a:pPr>
            <a:r>
              <a:rPr lang="zh-CN" altLang="en-US" sz="3200" b="1">
                <a:solidFill>
                  <a:schemeClr val="accent1"/>
                </a:solidFill>
                <a:latin typeface="微软雅黑" charset="-122"/>
                <a:ea typeface="微软雅黑" charset="-122"/>
                <a:cs typeface="微软雅黑" charset="-122"/>
              </a:rPr>
              <a:t>会计档案的销毁</a:t>
            </a:r>
            <a:endParaRPr lang="zh-CN" altLang="en-US" sz="3200" b="1">
              <a:solidFill>
                <a:schemeClr val="accent1"/>
              </a:solidFill>
              <a:latin typeface="微软雅黑" charset="-122"/>
              <a:ea typeface="微软雅黑" charset="-122"/>
              <a:cs typeface="微软雅黑" charset="-122"/>
            </a:endParaRPr>
          </a:p>
        </p:txBody>
      </p:sp>
      <p:sp>
        <p:nvSpPr>
          <p:cNvPr id="25" name="矩形 24"/>
          <p:cNvSpPr/>
          <p:nvPr>
            <p:custDataLst>
              <p:tags r:id="rId2"/>
            </p:custDataLst>
          </p:nvPr>
        </p:nvSpPr>
        <p:spPr>
          <a:xfrm>
            <a:off x="317" y="0"/>
            <a:ext cx="373063" cy="107632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800" noProof="1">
              <a:latin typeface="微软雅黑" charset="-122"/>
              <a:ea typeface="微软雅黑" charset="-122"/>
              <a:cs typeface="微软雅黑" charset="-122"/>
            </a:endParaRPr>
          </a:p>
        </p:txBody>
      </p:sp>
      <p:pic>
        <p:nvPicPr>
          <p:cNvPr id="4" name="图片 3"/>
          <p:cNvPicPr>
            <a:picLocks noChangeAspect="1"/>
          </p:cNvPicPr>
          <p:nvPr/>
        </p:nvPicPr>
        <p:blipFill>
          <a:blip r:embed="rId3"/>
          <a:stretch>
            <a:fillRect/>
          </a:stretch>
        </p:blipFill>
        <p:spPr>
          <a:xfrm>
            <a:off x="508000" y="1363345"/>
            <a:ext cx="3602990" cy="5095240"/>
          </a:xfrm>
          <a:prstGeom prst="rect">
            <a:avLst/>
          </a:prstGeom>
        </p:spPr>
      </p:pic>
      <p:sp>
        <p:nvSpPr>
          <p:cNvPr id="5" name="文本框 4"/>
          <p:cNvSpPr txBox="1"/>
          <p:nvPr/>
        </p:nvSpPr>
        <p:spPr>
          <a:xfrm>
            <a:off x="4435475" y="1167765"/>
            <a:ext cx="6924675" cy="3046095"/>
          </a:xfrm>
          <a:prstGeom prst="rect">
            <a:avLst/>
          </a:prstGeom>
          <a:noFill/>
        </p:spPr>
        <p:txBody>
          <a:bodyPr wrap="square" rtlCol="0" anchor="t">
            <a:spAutoFit/>
          </a:bodyPr>
          <a:p>
            <a:pPr>
              <a:buFont typeface="东文宋体" charset="0"/>
            </a:pPr>
            <a:endParaRPr lang="zh-CN" altLang="en-US" sz="2400">
              <a:latin typeface="华文楷体" panose="02010600040101010101" charset="-122"/>
              <a:ea typeface="华文楷体" panose="02010600040101010101" charset="-122"/>
            </a:endParaRPr>
          </a:p>
          <a:p>
            <a:pPr marL="285750" indent="-285750">
              <a:buFont typeface="东文宋体" charset="0"/>
              <a:buChar char="※"/>
            </a:pPr>
            <a:r>
              <a:rPr lang="zh-CN" altLang="en-US" sz="2400">
                <a:latin typeface="华文楷体" panose="02010600040101010101" charset="-122"/>
                <a:ea typeface="华文楷体" panose="02010600040101010101" charset="-122"/>
              </a:rPr>
              <a:t>经鉴定需要销毁的纸质会计档案，应当由</a:t>
            </a:r>
            <a:r>
              <a:rPr lang="zh-CN" altLang="en-US" sz="2400">
                <a:solidFill>
                  <a:srgbClr val="FF0000"/>
                </a:solidFill>
                <a:latin typeface="华文楷体" panose="02010600040101010101" charset="-122"/>
                <a:ea typeface="华文楷体" panose="02010600040101010101" charset="-122"/>
              </a:rPr>
              <a:t>档案管理部门</a:t>
            </a:r>
            <a:r>
              <a:rPr lang="zh-CN" altLang="en-US" sz="2400">
                <a:latin typeface="华文楷体" panose="02010600040101010101" charset="-122"/>
                <a:ea typeface="华文楷体" panose="02010600040101010101" charset="-122"/>
              </a:rPr>
              <a:t>负责组织销毁，本单位</a:t>
            </a:r>
            <a:r>
              <a:rPr lang="zh-CN" altLang="en-US" sz="2400">
                <a:solidFill>
                  <a:srgbClr val="FF0000"/>
                </a:solidFill>
                <a:latin typeface="华文楷体" panose="02010600040101010101" charset="-122"/>
                <a:ea typeface="华文楷体" panose="02010600040101010101" charset="-122"/>
              </a:rPr>
              <a:t>财务管理部门</a:t>
            </a:r>
            <a:r>
              <a:rPr lang="zh-CN" altLang="en-US" sz="2400">
                <a:latin typeface="华文楷体" panose="02010600040101010101" charset="-122"/>
                <a:ea typeface="华文楷体" panose="02010600040101010101" charset="-122"/>
              </a:rPr>
              <a:t>共同监督。</a:t>
            </a:r>
            <a:endParaRPr lang="zh-CN" altLang="en-US" sz="2400">
              <a:latin typeface="华文楷体" panose="02010600040101010101" charset="-122"/>
              <a:ea typeface="华文楷体" panose="02010600040101010101" charset="-122"/>
            </a:endParaRPr>
          </a:p>
          <a:p>
            <a:pPr marL="285750" indent="-285750">
              <a:buFont typeface="东文宋体" charset="0"/>
              <a:buChar char="※"/>
            </a:pPr>
            <a:endParaRPr lang="zh-CN" altLang="en-US" sz="2400">
              <a:latin typeface="华文楷体" panose="02010600040101010101" charset="-122"/>
              <a:ea typeface="华文楷体" panose="02010600040101010101" charset="-122"/>
            </a:endParaRPr>
          </a:p>
          <a:p>
            <a:pPr marL="285750" indent="-285750">
              <a:buFont typeface="东文宋体" charset="0"/>
              <a:buChar char="※"/>
            </a:pPr>
            <a:r>
              <a:rPr lang="zh-CN" altLang="en-US" sz="2400">
                <a:latin typeface="华文楷体" panose="02010600040101010101" charset="-122"/>
                <a:ea typeface="华文楷体" panose="02010600040101010101" charset="-122"/>
              </a:rPr>
              <a:t>电子档案的销毁还应当符合国家有关电子档案的规定，由</a:t>
            </a:r>
            <a:r>
              <a:rPr lang="zh-CN" altLang="en-US" sz="2400">
                <a:solidFill>
                  <a:srgbClr val="FF0000"/>
                </a:solidFill>
                <a:latin typeface="华文楷体" panose="02010600040101010101" charset="-122"/>
                <a:ea typeface="华文楷体" panose="02010600040101010101" charset="-122"/>
              </a:rPr>
              <a:t>档案管理部门、财务管理部门和信息管理部门</a:t>
            </a:r>
            <a:r>
              <a:rPr lang="zh-CN" altLang="en-US" sz="2400">
                <a:latin typeface="华文楷体" panose="02010600040101010101" charset="-122"/>
                <a:ea typeface="华文楷体" panose="02010600040101010101" charset="-122"/>
              </a:rPr>
              <a:t>共同监销。</a:t>
            </a:r>
            <a:endParaRPr lang="zh-CN" altLang="en-US" sz="2400">
              <a:latin typeface="华文楷体" panose="02010600040101010101" charset="-122"/>
              <a:ea typeface="华文楷体" panose="02010600040101010101" charset="-122"/>
            </a:endParaRPr>
          </a:p>
        </p:txBody>
      </p:sp>
      <p:sp>
        <p:nvSpPr>
          <p:cNvPr id="2" name="云形 1"/>
          <p:cNvSpPr/>
          <p:nvPr/>
        </p:nvSpPr>
        <p:spPr>
          <a:xfrm>
            <a:off x="3350260" y="4279265"/>
            <a:ext cx="8801100" cy="2286000"/>
          </a:xfrm>
          <a:prstGeom prst="cloud">
            <a:avLst/>
          </a:prstGeom>
          <a:solidFill>
            <a:srgbClr val="61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just"/>
            <a:r>
              <a:rPr lang="zh-CN" altLang="en-US" sz="2000">
                <a:solidFill>
                  <a:schemeClr val="tx1"/>
                </a:solidFill>
                <a:effectLst/>
                <a:latin typeface="华文楷体" panose="02010600040101010101" charset="-122"/>
                <a:ea typeface="华文楷体" panose="02010600040101010101" charset="-122"/>
              </a:rPr>
              <a:t>保管期满但未结清债权、债务的会计凭证和涉及其他未了事项的会计凭证，纸质会计档案单独立卷，电子会计档案单独转存，应当在会计档案鉴定意见书、会计档案销毁清册、会计档案保管清册中列明。</a:t>
            </a:r>
            <a:endParaRPr lang="zh-CN" altLang="en-US" sz="2000">
              <a:solidFill>
                <a:schemeClr val="tx1"/>
              </a:solidFill>
              <a:effectLst/>
              <a:latin typeface="华文楷体" panose="02010600040101010101" charset="-122"/>
              <a:ea typeface="华文楷体" panose="02010600040101010101"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2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p:cNvPicPr>
            <a:picLocks noChangeAspect="1"/>
          </p:cNvPicPr>
          <p:nvPr>
            <p:ph idx="1"/>
          </p:nvPr>
        </p:nvPicPr>
        <p:blipFill>
          <a:blip r:embed="rId1"/>
          <a:stretch>
            <a:fillRect/>
          </a:stretch>
        </p:blipFill>
        <p:spPr>
          <a:xfrm>
            <a:off x="445770" y="553720"/>
            <a:ext cx="7081520" cy="5751195"/>
          </a:xfrm>
          <a:prstGeom prst="rect">
            <a:avLst/>
          </a:prstGeom>
        </p:spPr>
      </p:pic>
      <p:pic>
        <p:nvPicPr>
          <p:cNvPr id="3" name="图片 2" descr="GuiDangMaker4"/>
          <p:cNvPicPr>
            <a:picLocks noChangeAspect="1"/>
          </p:cNvPicPr>
          <p:nvPr/>
        </p:nvPicPr>
        <p:blipFill>
          <a:blip r:embed="rId2"/>
          <a:srcRect t="13134" b="10333"/>
          <a:stretch>
            <a:fillRect/>
          </a:stretch>
        </p:blipFill>
        <p:spPr>
          <a:xfrm>
            <a:off x="1925955" y="998220"/>
            <a:ext cx="4682490" cy="5065395"/>
          </a:xfrm>
          <a:prstGeom prst="rect">
            <a:avLst/>
          </a:prstGeom>
        </p:spPr>
      </p:pic>
      <p:sp>
        <p:nvSpPr>
          <p:cNvPr id="6" name="文本框 5"/>
          <p:cNvSpPr txBox="1"/>
          <p:nvPr/>
        </p:nvSpPr>
        <p:spPr>
          <a:xfrm>
            <a:off x="7856855" y="1443990"/>
            <a:ext cx="3759200" cy="3969385"/>
          </a:xfrm>
          <a:prstGeom prst="rect">
            <a:avLst/>
          </a:prstGeom>
          <a:noFill/>
        </p:spPr>
        <p:txBody>
          <a:bodyPr wrap="square" rtlCol="0">
            <a:spAutoFit/>
          </a:bodyPr>
          <a:p>
            <a:pPr marL="342900" indent="-342900">
              <a:buFont typeface="Wingdings" panose="05000000000000000000" charset="0"/>
              <a:buChar char=""/>
            </a:pPr>
            <a:r>
              <a:rPr lang="zh-CN" altLang="en-US" sz="2800">
                <a:latin typeface="方正楷体简体" panose="03000509000000000000" charset="-122"/>
                <a:ea typeface="方正楷体简体" panose="03000509000000000000" charset="-122"/>
              </a:rPr>
              <a:t>扩大适用范围</a:t>
            </a:r>
            <a:endParaRPr lang="zh-CN" altLang="en-US" sz="2800">
              <a:latin typeface="方正楷体简体" panose="03000509000000000000" charset="-122"/>
              <a:ea typeface="方正楷体简体" panose="03000509000000000000" charset="-122"/>
            </a:endParaRPr>
          </a:p>
          <a:p>
            <a:pPr>
              <a:buFont typeface="Wingdings" panose="05000000000000000000" charset="0"/>
            </a:pPr>
            <a:endParaRPr lang="zh-CN" altLang="en-US" sz="2800">
              <a:latin typeface="方正楷体简体" panose="03000509000000000000" charset="-122"/>
              <a:ea typeface="方正楷体简体" panose="03000509000000000000" charset="-122"/>
            </a:endParaRPr>
          </a:p>
          <a:p>
            <a:pPr marL="285750" indent="-285750">
              <a:buFont typeface="Wingdings" panose="05000000000000000000" charset="0"/>
              <a:buChar char=""/>
            </a:pPr>
            <a:r>
              <a:rPr lang="zh-CN" altLang="en-US" sz="2800">
                <a:latin typeface="方正楷体简体" panose="03000509000000000000" charset="-122"/>
                <a:ea typeface="方正楷体简体" panose="03000509000000000000" charset="-122"/>
              </a:rPr>
              <a:t>调整会计档案保管</a:t>
            </a:r>
            <a:endParaRPr lang="zh-CN" altLang="en-US" sz="2800">
              <a:latin typeface="方正楷体简体" panose="03000509000000000000" charset="-122"/>
              <a:ea typeface="方正楷体简体" panose="03000509000000000000" charset="-122"/>
            </a:endParaRPr>
          </a:p>
          <a:p>
            <a:pPr>
              <a:buFont typeface="Wingdings" panose="05000000000000000000" charset="0"/>
            </a:pPr>
            <a:r>
              <a:rPr lang="en-US" altLang="zh-CN" sz="2800">
                <a:latin typeface="方正楷体简体" panose="03000509000000000000" charset="-122"/>
                <a:ea typeface="方正楷体简体" panose="03000509000000000000" charset="-122"/>
              </a:rPr>
              <a:t>   </a:t>
            </a:r>
            <a:r>
              <a:rPr lang="zh-CN" altLang="en-US" sz="2800">
                <a:latin typeface="方正楷体简体" panose="03000509000000000000" charset="-122"/>
                <a:ea typeface="方正楷体简体" panose="03000509000000000000" charset="-122"/>
              </a:rPr>
              <a:t>期限</a:t>
            </a:r>
            <a:endParaRPr lang="zh-CN" altLang="en-US" sz="2800">
              <a:latin typeface="方正楷体简体" panose="03000509000000000000" charset="-122"/>
              <a:ea typeface="方正楷体简体" panose="03000509000000000000" charset="-122"/>
            </a:endParaRPr>
          </a:p>
          <a:p>
            <a:pPr marL="285750" indent="-285750">
              <a:buFont typeface="Wingdings" panose="05000000000000000000" charset="0"/>
              <a:buChar char=""/>
            </a:pPr>
            <a:endParaRPr lang="zh-CN" altLang="en-US" sz="2800">
              <a:latin typeface="方正楷体简体" panose="03000509000000000000" charset="-122"/>
              <a:ea typeface="方正楷体简体" panose="03000509000000000000" charset="-122"/>
            </a:endParaRPr>
          </a:p>
          <a:p>
            <a:pPr marL="285750" indent="-285750">
              <a:buFont typeface="Wingdings" panose="05000000000000000000" charset="0"/>
              <a:buChar char=""/>
            </a:pPr>
            <a:r>
              <a:rPr lang="zh-CN" altLang="en-US" sz="2800">
                <a:latin typeface="方正楷体简体" panose="03000509000000000000" charset="-122"/>
                <a:ea typeface="方正楷体简体" panose="03000509000000000000" charset="-122"/>
              </a:rPr>
              <a:t>明确电子会计档案的管理要求</a:t>
            </a:r>
            <a:endParaRPr lang="zh-CN" altLang="en-US" sz="2800">
              <a:latin typeface="方正楷体简体" panose="03000509000000000000" charset="-122"/>
              <a:ea typeface="方正楷体简体" panose="03000509000000000000" charset="-122"/>
            </a:endParaRPr>
          </a:p>
          <a:p>
            <a:pPr marL="285750" indent="-285750">
              <a:buFont typeface="Wingdings" panose="05000000000000000000" charset="0"/>
              <a:buChar char=""/>
            </a:pPr>
            <a:endParaRPr lang="zh-CN" altLang="en-US" sz="2800">
              <a:latin typeface="方正楷体简体" panose="03000509000000000000" charset="-122"/>
              <a:ea typeface="方正楷体简体" panose="03000509000000000000" charset="-122"/>
            </a:endParaRPr>
          </a:p>
          <a:p>
            <a:pPr marL="285750" indent="-285750">
              <a:buFont typeface="Wingdings" panose="05000000000000000000" charset="0"/>
              <a:buChar char=""/>
            </a:pPr>
            <a:r>
              <a:rPr lang="zh-CN" altLang="en-US" sz="2800">
                <a:latin typeface="方正楷体简体" panose="03000509000000000000" charset="-122"/>
                <a:ea typeface="方正楷体简体" panose="03000509000000000000" charset="-122"/>
              </a:rPr>
              <a:t>调整规范具体事项</a:t>
            </a:r>
            <a:endParaRPr lang="zh-CN" altLang="en-US" sz="2800">
              <a:latin typeface="方正楷体简体" panose="03000509000000000000" charset="-122"/>
              <a:ea typeface="方正楷体简体" panose="03000509000000000000"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9525" y="0"/>
            <a:ext cx="371475" cy="107632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800" noProof="1">
              <a:latin typeface="微软雅黑" charset="-122"/>
              <a:ea typeface="微软雅黑" charset="-122"/>
              <a:cs typeface="微软雅黑" charset="-122"/>
            </a:endParaRPr>
          </a:p>
        </p:txBody>
      </p:sp>
      <p:sp>
        <p:nvSpPr>
          <p:cNvPr id="17446" name="文本框 16"/>
          <p:cNvSpPr txBox="1">
            <a:spLocks noChangeArrowheads="1"/>
          </p:cNvSpPr>
          <p:nvPr>
            <p:custDataLst>
              <p:tags r:id="rId2"/>
            </p:custDataLst>
          </p:nvPr>
        </p:nvSpPr>
        <p:spPr bwMode="auto">
          <a:xfrm>
            <a:off x="508000" y="474663"/>
            <a:ext cx="6235700"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hangingPunct="1">
              <a:lnSpc>
                <a:spcPct val="90000"/>
              </a:lnSpc>
            </a:pPr>
            <a:r>
              <a:rPr lang="zh-CN" altLang="en-US" sz="3200" b="1" dirty="0">
                <a:solidFill>
                  <a:schemeClr val="accent1"/>
                </a:solidFill>
                <a:latin typeface="微软雅黑" charset="-122"/>
                <a:ea typeface="微软雅黑" charset="-122"/>
                <a:cs typeface="微软雅黑" charset="-122"/>
              </a:rPr>
              <a:t>电子</a:t>
            </a:r>
            <a:r>
              <a:rPr lang="zh-CN" altLang="en-US" sz="3200" b="1" dirty="0">
                <a:solidFill>
                  <a:schemeClr val="accent1"/>
                </a:solidFill>
                <a:latin typeface="微软雅黑" charset="-122"/>
                <a:ea typeface="微软雅黑" charset="-122"/>
                <a:cs typeface="微软雅黑" charset="-122"/>
              </a:rPr>
              <a:t>会计档案的</a:t>
            </a:r>
            <a:r>
              <a:rPr lang="zh-CN" altLang="en-US" sz="3200" b="1" dirty="0">
                <a:solidFill>
                  <a:schemeClr val="accent1"/>
                </a:solidFill>
                <a:latin typeface="微软雅黑" charset="-122"/>
                <a:ea typeface="微软雅黑" charset="-122"/>
                <a:cs typeface="微软雅黑" charset="-122"/>
              </a:rPr>
              <a:t>管理</a:t>
            </a:r>
            <a:endParaRPr lang="zh-CN" altLang="en-US" sz="3200" b="1" dirty="0">
              <a:solidFill>
                <a:schemeClr val="accent1"/>
              </a:solidFill>
              <a:latin typeface="微软雅黑" charset="-122"/>
              <a:ea typeface="微软雅黑" charset="-122"/>
              <a:cs typeface="微软雅黑" charset="-122"/>
            </a:endParaRPr>
          </a:p>
        </p:txBody>
      </p:sp>
      <p:sp>
        <p:nvSpPr>
          <p:cNvPr id="100" name="文本框 99"/>
          <p:cNvSpPr txBox="1"/>
          <p:nvPr/>
        </p:nvSpPr>
        <p:spPr>
          <a:xfrm>
            <a:off x="654685" y="1405890"/>
            <a:ext cx="10500995" cy="3784600"/>
          </a:xfrm>
          <a:prstGeom prst="rect">
            <a:avLst/>
          </a:prstGeom>
          <a:noFill/>
          <a:ln w="9525">
            <a:noFill/>
          </a:ln>
        </p:spPr>
        <p:txBody>
          <a:bodyPr wrap="square">
            <a:spAutoFit/>
          </a:bodyPr>
          <a:p>
            <a:pPr marL="0" algn="just"/>
            <a:endParaRPr lang="zh-CN" sz="2000" b="0">
              <a:cs typeface="宋体" pitchFamily="2" charset="-122"/>
            </a:endParaRPr>
          </a:p>
          <a:p>
            <a:pPr marL="0" algn="just"/>
            <a:r>
              <a:rPr lang="zh-CN" sz="2000" b="0">
                <a:latin typeface="华文楷体" panose="02010600040101010101" charset="-122"/>
                <a:ea typeface="华文楷体" panose="02010600040101010101" charset="-122"/>
                <a:cs typeface="宋体" pitchFamily="2" charset="-122"/>
              </a:rPr>
              <a:t>《会计档案管理办法》中规定，同时满足下列条件的，单位内部形成的属于归档范围的电子会计资料可仅以电子形式保存，形成电子会计档案：（一）形成的电子会计资料来源真实有效，由计算机等电子设备形成和传输；</a:t>
            </a:r>
            <a:endParaRPr lang="zh-CN" sz="2000" b="0">
              <a:latin typeface="华文楷体" panose="02010600040101010101" charset="-122"/>
              <a:ea typeface="华文楷体" panose="02010600040101010101" charset="-122"/>
              <a:cs typeface="宋体" pitchFamily="2" charset="-122"/>
            </a:endParaRPr>
          </a:p>
          <a:p>
            <a:pPr marL="0" algn="just"/>
            <a:r>
              <a:rPr lang="zh-CN" sz="2000" b="0">
                <a:latin typeface="华文楷体" panose="02010600040101010101" charset="-122"/>
                <a:ea typeface="华文楷体" panose="02010600040101010101" charset="-122"/>
                <a:cs typeface="宋体" pitchFamily="2" charset="-122"/>
              </a:rPr>
              <a:t>（二）使用的会计核算系统能够准确、完整、有效接收和读取电子会计资料，能够输出符合国家标准归档格式的会计凭证、会计账簿、财务会计报表等会计资料，设定了经办、审核、审批等必要的审签程序；</a:t>
            </a:r>
            <a:endParaRPr lang="zh-CN" sz="2000" b="0">
              <a:latin typeface="华文楷体" panose="02010600040101010101" charset="-122"/>
              <a:ea typeface="华文楷体" panose="02010600040101010101" charset="-122"/>
              <a:cs typeface="宋体" pitchFamily="2" charset="-122"/>
            </a:endParaRPr>
          </a:p>
          <a:p>
            <a:pPr marL="0" algn="just"/>
            <a:r>
              <a:rPr lang="zh-CN" sz="2000" b="0">
                <a:latin typeface="华文楷体" panose="02010600040101010101" charset="-122"/>
                <a:ea typeface="华文楷体" panose="02010600040101010101" charset="-122"/>
                <a:cs typeface="宋体" pitchFamily="2" charset="-122"/>
              </a:rPr>
              <a:t>（三）使用的电子档案管理系统能够有效接收、管理、利用电子会计档案，符合电子档案的长期保管要求，并建立了电子会计档案与相关联的其他纸质会计档案的检索关系；</a:t>
            </a:r>
            <a:endParaRPr lang="zh-CN" sz="2000" b="0">
              <a:latin typeface="华文楷体" panose="02010600040101010101" charset="-122"/>
              <a:ea typeface="华文楷体" panose="02010600040101010101" charset="-122"/>
              <a:cs typeface="宋体" pitchFamily="2" charset="-122"/>
            </a:endParaRPr>
          </a:p>
          <a:p>
            <a:pPr marL="0" algn="just"/>
            <a:r>
              <a:rPr lang="zh-CN" sz="2000" b="0">
                <a:latin typeface="华文楷体" panose="02010600040101010101" charset="-122"/>
                <a:ea typeface="华文楷体" panose="02010600040101010101" charset="-122"/>
                <a:cs typeface="宋体" pitchFamily="2" charset="-122"/>
              </a:rPr>
              <a:t>（四）采取有效措施，防止电子会计档案被篡改；</a:t>
            </a:r>
            <a:endParaRPr lang="zh-CN" sz="2000" b="0">
              <a:latin typeface="华文楷体" panose="02010600040101010101" charset="-122"/>
              <a:ea typeface="华文楷体" panose="02010600040101010101" charset="-122"/>
              <a:cs typeface="宋体" pitchFamily="2" charset="-122"/>
            </a:endParaRPr>
          </a:p>
          <a:p>
            <a:pPr marL="0" algn="just"/>
            <a:r>
              <a:rPr lang="zh-CN" sz="2000" b="0">
                <a:latin typeface="华文楷体" panose="02010600040101010101" charset="-122"/>
                <a:ea typeface="华文楷体" panose="02010600040101010101" charset="-122"/>
                <a:cs typeface="宋体" pitchFamily="2" charset="-122"/>
              </a:rPr>
              <a:t>（五）建立电子会计档案备份制度，能够有效防范自然灾害、意外事故和人为破坏的影响；</a:t>
            </a:r>
            <a:endParaRPr lang="zh-CN" sz="2000" b="0">
              <a:latin typeface="华文楷体" panose="02010600040101010101" charset="-122"/>
              <a:ea typeface="华文楷体" panose="02010600040101010101" charset="-122"/>
              <a:cs typeface="宋体" pitchFamily="2" charset="-122"/>
            </a:endParaRPr>
          </a:p>
          <a:p>
            <a:pPr marL="0" algn="just"/>
            <a:r>
              <a:rPr lang="zh-CN" sz="2000" b="0">
                <a:latin typeface="华文楷体" panose="02010600040101010101" charset="-122"/>
                <a:ea typeface="华文楷体" panose="02010600040101010101" charset="-122"/>
                <a:cs typeface="宋体" pitchFamily="2" charset="-122"/>
              </a:rPr>
              <a:t>（六）形成的电子会计资料不属于具有永久保存价值或者其他重要保存价值的会计档案。</a:t>
            </a:r>
            <a:endParaRPr lang="zh-CN" sz="2000" b="0">
              <a:latin typeface="华文楷体" panose="02010600040101010101" charset="-122"/>
              <a:ea typeface="华文楷体" panose="02010600040101010101" charset="-122"/>
              <a:cs typeface="宋体" pitchFamily="2" charset="-122"/>
            </a:endParaRPr>
          </a:p>
        </p:txBody>
      </p:sp>
      <p:sp>
        <p:nvSpPr>
          <p:cNvPr id="2" name="云形标注 1"/>
          <p:cNvSpPr/>
          <p:nvPr/>
        </p:nvSpPr>
        <p:spPr>
          <a:xfrm>
            <a:off x="4686935" y="391160"/>
            <a:ext cx="7668895" cy="2969895"/>
          </a:xfrm>
          <a:prstGeom prst="cloudCallou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r>
              <a:rPr lang="zh-CN" altLang="en-US" sz="2000">
                <a:solidFill>
                  <a:schemeClr val="tx1"/>
                </a:solidFill>
                <a:latin typeface="华文楷体" panose="02010600040101010101" charset="-122"/>
                <a:ea typeface="华文楷体" panose="02010600040101010101" charset="-122"/>
              </a:rPr>
              <a:t>财政部、国家档案局《会计档案管理办法》规定电子会计档案在满足一定条件下可以仅以电子形式保存，我局新的《办法》要求各单位应规范建立、高效使用、严格管理电子会计档案，但目前，我局要求各单位会计档案暂时</a:t>
            </a:r>
            <a:r>
              <a:rPr lang="zh-CN" altLang="en-US" sz="2000">
                <a:solidFill>
                  <a:srgbClr val="FF0000"/>
                </a:solidFill>
                <a:latin typeface="华文楷体" panose="02010600040101010101" charset="-122"/>
                <a:ea typeface="华文楷体" panose="02010600040101010101" charset="-122"/>
              </a:rPr>
              <a:t>不得仅以电子形式存储，必须与内容相同的纸质会计档案同时保存</a:t>
            </a:r>
            <a:r>
              <a:rPr lang="zh-CN" altLang="en-US" sz="2000">
                <a:solidFill>
                  <a:schemeClr val="tx1"/>
                </a:solidFill>
                <a:latin typeface="华文楷体" panose="02010600040101010101" charset="-122"/>
                <a:ea typeface="华文楷体" panose="02010600040101010101" charset="-122"/>
              </a:rPr>
              <a:t>。</a:t>
            </a:r>
            <a:endParaRPr lang="zh-CN" altLang="en-US" sz="2000">
              <a:solidFill>
                <a:schemeClr val="tx1"/>
              </a:solidFill>
              <a:latin typeface="华文楷体" panose="02010600040101010101" charset="-122"/>
              <a:ea typeface="华文楷体" panose="02010600040101010101" charset="-122"/>
            </a:endParaRPr>
          </a:p>
        </p:txBody>
      </p:sp>
    </p:spTree>
    <p:custDataLst>
      <p:tags r:id="rId3"/>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2.5"/>
                                          </p:val>
                                        </p:tav>
                                        <p:tav tm="100000">
                                          <p:val>
                                            <p:strVal val="#ppt_w"/>
                                          </p:val>
                                        </p:tav>
                                      </p:tavLst>
                                    </p:anim>
                                    <p:anim calcmode="lin" valueType="num">
                                      <p:cBhvr>
                                        <p:cTn id="8" dur="500" fill="hold"/>
                                        <p:tgtEl>
                                          <p:spTgt spid="2"/>
                                        </p:tgtEl>
                                        <p:attrNameLst>
                                          <p:attrName>ppt_h</p:attrName>
                                        </p:attrNameLst>
                                      </p:cBhvr>
                                      <p:tavLst>
                                        <p:tav tm="0">
                                          <p:val>
                                            <p:strVal val="#ppt_h*0.01"/>
                                          </p:val>
                                        </p:tav>
                                        <p:tav tm="100000">
                                          <p:val>
                                            <p:strVal val="#ppt_h"/>
                                          </p:val>
                                        </p:tav>
                                      </p:tavLst>
                                    </p:anim>
                                    <p:anim calcmode="lin" valueType="num">
                                      <p:cBhvr>
                                        <p:cTn id="9" dur="500" fill="hold"/>
                                        <p:tgtEl>
                                          <p:spTgt spid="2"/>
                                        </p:tgtEl>
                                        <p:attrNameLst>
                                          <p:attrName>ppt_x</p:attrName>
                                        </p:attrNameLst>
                                      </p:cBhvr>
                                      <p:tavLst>
                                        <p:tav tm="0">
                                          <p:val>
                                            <p:strVal val="#ppt_x"/>
                                          </p:val>
                                        </p:tav>
                                        <p:tav tm="100000">
                                          <p:val>
                                            <p:strVal val="#ppt_x"/>
                                          </p:val>
                                        </p:tav>
                                      </p:tavLst>
                                    </p:anim>
                                    <p:anim calcmode="lin" valueType="num">
                                      <p:cBhvr>
                                        <p:cTn id="10" dur="500" fill="hold"/>
                                        <p:tgtEl>
                                          <p:spTgt spid="2"/>
                                        </p:tgtEl>
                                        <p:attrNameLst>
                                          <p:attrName>ppt_y</p:attrName>
                                        </p:attrNameLst>
                                      </p:cBhvr>
                                      <p:tavLst>
                                        <p:tav tm="0">
                                          <p:val>
                                            <p:strVal val="#ppt_h+1"/>
                                          </p:val>
                                        </p:tav>
                                        <p:tav tm="100000">
                                          <p:val>
                                            <p:strVal val="#ppt_y"/>
                                          </p:val>
                                        </p:tav>
                                      </p:tavLst>
                                    </p:anim>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pic>
        <p:nvPicPr>
          <p:cNvPr id="8" name="图片 7" descr="截屏2023-07-02 19.51.22"/>
          <p:cNvPicPr>
            <a:picLocks noChangeAspect="1"/>
          </p:cNvPicPr>
          <p:nvPr/>
        </p:nvPicPr>
        <p:blipFill>
          <a:blip r:embed="rId1"/>
          <a:stretch>
            <a:fillRect/>
          </a:stretch>
        </p:blipFill>
        <p:spPr>
          <a:xfrm>
            <a:off x="528320" y="443230"/>
            <a:ext cx="9636760" cy="5493385"/>
          </a:xfrm>
          <a:prstGeom prst="rect">
            <a:avLst/>
          </a:prstGeom>
        </p:spPr>
      </p:pic>
      <p:pic>
        <p:nvPicPr>
          <p:cNvPr id="7" name="图片 6" descr="截屏2023-07-02 19.50.29"/>
          <p:cNvPicPr>
            <a:picLocks noChangeAspect="1"/>
          </p:cNvPicPr>
          <p:nvPr/>
        </p:nvPicPr>
        <p:blipFill>
          <a:blip r:embed="rId2"/>
          <a:stretch>
            <a:fillRect/>
          </a:stretch>
        </p:blipFill>
        <p:spPr>
          <a:xfrm>
            <a:off x="2224405" y="443230"/>
            <a:ext cx="9637395" cy="5160645"/>
          </a:xfrm>
          <a:prstGeom prst="rect">
            <a:avLst/>
          </a:prstGeom>
        </p:spPr>
      </p:pic>
      <p:pic>
        <p:nvPicPr>
          <p:cNvPr id="9" name="图片 8" descr="截屏2023-07-02 19.58.13"/>
          <p:cNvPicPr>
            <a:picLocks noChangeAspect="1"/>
          </p:cNvPicPr>
          <p:nvPr/>
        </p:nvPicPr>
        <p:blipFill>
          <a:blip r:embed="rId3"/>
          <a:stretch>
            <a:fillRect/>
          </a:stretch>
        </p:blipFill>
        <p:spPr>
          <a:xfrm>
            <a:off x="6757035" y="247650"/>
            <a:ext cx="4648200" cy="63627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pic>
        <p:nvPicPr>
          <p:cNvPr id="10" name="图片 9" descr="截屏2023-07-02 20.00.41"/>
          <p:cNvPicPr>
            <a:picLocks noChangeAspect="1"/>
          </p:cNvPicPr>
          <p:nvPr/>
        </p:nvPicPr>
        <p:blipFill>
          <a:blip r:embed="rId1"/>
          <a:stretch>
            <a:fillRect/>
          </a:stretch>
        </p:blipFill>
        <p:spPr>
          <a:xfrm>
            <a:off x="188595" y="261620"/>
            <a:ext cx="11814810" cy="659638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pic>
        <p:nvPicPr>
          <p:cNvPr id="4" name="图片 3" descr="截屏2023-07-02 19.59.09"/>
          <p:cNvPicPr>
            <a:picLocks noChangeAspect="1"/>
          </p:cNvPicPr>
          <p:nvPr/>
        </p:nvPicPr>
        <p:blipFill>
          <a:blip r:embed="rId1"/>
          <a:srcRect b="239"/>
          <a:stretch>
            <a:fillRect/>
          </a:stretch>
        </p:blipFill>
        <p:spPr>
          <a:xfrm>
            <a:off x="669925" y="109220"/>
            <a:ext cx="10584180" cy="662432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7" name="文本框 38"/>
          <p:cNvSpPr txBox="1">
            <a:spLocks noChangeArrowheads="1"/>
          </p:cNvSpPr>
          <p:nvPr>
            <p:custDataLst>
              <p:tags r:id="rId1"/>
            </p:custDataLst>
          </p:nvPr>
        </p:nvSpPr>
        <p:spPr bwMode="auto">
          <a:xfrm>
            <a:off x="508000" y="474663"/>
            <a:ext cx="6235700"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hangingPunct="1">
              <a:lnSpc>
                <a:spcPct val="90000"/>
              </a:lnSpc>
            </a:pPr>
            <a:r>
              <a:rPr lang="zh-CN" altLang="en-US" sz="3200" b="1" dirty="0">
                <a:solidFill>
                  <a:schemeClr val="accent1"/>
                </a:solidFill>
                <a:latin typeface="微软雅黑" charset="-122"/>
                <a:ea typeface="微软雅黑" charset="-122"/>
                <a:cs typeface="微软雅黑" charset="-122"/>
              </a:rPr>
              <a:t>财务管理服务平台电子档案</a:t>
            </a:r>
            <a:r>
              <a:rPr lang="zh-CN" altLang="en-US" sz="3200" b="1" dirty="0">
                <a:solidFill>
                  <a:schemeClr val="accent1"/>
                </a:solidFill>
                <a:latin typeface="微软雅黑" charset="-122"/>
                <a:ea typeface="微软雅黑" charset="-122"/>
                <a:cs typeface="微软雅黑" charset="-122"/>
              </a:rPr>
              <a:t>管理</a:t>
            </a:r>
            <a:endParaRPr lang="zh-CN" altLang="en-US" sz="3200" b="1" dirty="0">
              <a:solidFill>
                <a:schemeClr val="accent1"/>
              </a:solidFill>
              <a:latin typeface="微软雅黑" charset="-122"/>
              <a:ea typeface="微软雅黑" charset="-122"/>
              <a:cs typeface="微软雅黑" charset="-122"/>
            </a:endParaRPr>
          </a:p>
        </p:txBody>
      </p:sp>
      <p:sp>
        <p:nvSpPr>
          <p:cNvPr id="6" name="矩形 1"/>
          <p:cNvSpPr/>
          <p:nvPr>
            <p:custDataLst>
              <p:tags r:id="rId2"/>
            </p:custDataLst>
          </p:nvPr>
        </p:nvSpPr>
        <p:spPr>
          <a:xfrm>
            <a:off x="-9525" y="0"/>
            <a:ext cx="371475" cy="107632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800" noProof="1">
              <a:latin typeface="微软雅黑" charset="-122"/>
              <a:ea typeface="微软雅黑" charset="-122"/>
              <a:cs typeface="微软雅黑" charset="-122"/>
            </a:endParaRPr>
          </a:p>
        </p:txBody>
      </p:sp>
      <p:pic>
        <p:nvPicPr>
          <p:cNvPr id="44035" name="图片 2" descr="2022-05-09_17-17-31"/>
          <p:cNvPicPr>
            <a:picLocks noChangeAspect="1"/>
          </p:cNvPicPr>
          <p:nvPr/>
        </p:nvPicPr>
        <p:blipFill>
          <a:blip r:embed="rId3"/>
          <a:stretch>
            <a:fillRect/>
          </a:stretch>
        </p:blipFill>
        <p:spPr>
          <a:xfrm>
            <a:off x="233045" y="1292225"/>
            <a:ext cx="11725275" cy="5258435"/>
          </a:xfrm>
          <a:prstGeom prst="rect">
            <a:avLst/>
          </a:prstGeom>
          <a:noFill/>
          <a:ln w="9525">
            <a:noFill/>
          </a:ln>
        </p:spPr>
      </p:pic>
      <p:pic>
        <p:nvPicPr>
          <p:cNvPr id="2" name="图片 1" descr="2022-07-18_17-19-57"/>
          <p:cNvPicPr>
            <a:picLocks noChangeAspect="1"/>
          </p:cNvPicPr>
          <p:nvPr/>
        </p:nvPicPr>
        <p:blipFill>
          <a:blip r:embed="rId4"/>
          <a:stretch>
            <a:fillRect/>
          </a:stretch>
        </p:blipFill>
        <p:spPr>
          <a:xfrm>
            <a:off x="1475740" y="2009140"/>
            <a:ext cx="10058400" cy="4412615"/>
          </a:xfrm>
          <a:prstGeom prst="rect">
            <a:avLst/>
          </a:prstGeom>
        </p:spPr>
      </p:pic>
    </p:spTree>
    <p:custDataLst>
      <p:tags r:id="rId5"/>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2"/>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custDataLst>
              <p:tags r:id="rId1"/>
            </p:custDataLst>
          </p:nvPr>
        </p:nvSpPr>
        <p:spPr>
          <a:xfrm>
            <a:off x="-11113" y="0"/>
            <a:ext cx="373063" cy="107632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800" noProof="1">
              <a:latin typeface="微软雅黑" charset="-122"/>
              <a:ea typeface="微软雅黑" charset="-122"/>
              <a:cs typeface="微软雅黑" charset="-122"/>
            </a:endParaRPr>
          </a:p>
        </p:txBody>
      </p:sp>
      <p:sp>
        <p:nvSpPr>
          <p:cNvPr id="14354" name="文本框 2"/>
          <p:cNvSpPr txBox="1">
            <a:spLocks noChangeArrowheads="1"/>
          </p:cNvSpPr>
          <p:nvPr>
            <p:custDataLst>
              <p:tags r:id="rId2"/>
            </p:custDataLst>
          </p:nvPr>
        </p:nvSpPr>
        <p:spPr bwMode="auto">
          <a:xfrm>
            <a:off x="508000" y="474663"/>
            <a:ext cx="6235700"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hangingPunct="1">
              <a:lnSpc>
                <a:spcPct val="90000"/>
              </a:lnSpc>
            </a:pPr>
            <a:r>
              <a:rPr lang="zh-CN" altLang="en-US" sz="3200" b="1">
                <a:solidFill>
                  <a:schemeClr val="accent1"/>
                </a:solidFill>
                <a:latin typeface="微软雅黑" charset="-122"/>
                <a:ea typeface="微软雅黑" charset="-122"/>
                <a:cs typeface="微软雅黑" charset="-122"/>
              </a:rPr>
              <a:t>电子档案功能</a:t>
            </a:r>
            <a:endParaRPr lang="zh-CN" altLang="en-US" sz="3200" b="1">
              <a:solidFill>
                <a:schemeClr val="accent1"/>
              </a:solidFill>
              <a:latin typeface="微软雅黑" charset="-122"/>
              <a:ea typeface="微软雅黑" charset="-122"/>
              <a:cs typeface="微软雅黑" charset="-122"/>
            </a:endParaRPr>
          </a:p>
        </p:txBody>
      </p:sp>
      <p:pic>
        <p:nvPicPr>
          <p:cNvPr id="4" name="图片 3" descr="2022-05-09_17-18-19"/>
          <p:cNvPicPr>
            <a:picLocks noChangeAspect="1"/>
          </p:cNvPicPr>
          <p:nvPr/>
        </p:nvPicPr>
        <p:blipFill>
          <a:blip r:embed="rId3"/>
          <a:stretch>
            <a:fillRect/>
          </a:stretch>
        </p:blipFill>
        <p:spPr>
          <a:xfrm>
            <a:off x="330200" y="1398905"/>
            <a:ext cx="11531600" cy="4676775"/>
          </a:xfrm>
          <a:prstGeom prst="rect">
            <a:avLst/>
          </a:prstGeom>
          <a:noFill/>
          <a:ln w="9525">
            <a:noFill/>
          </a:ln>
        </p:spPr>
      </p:pic>
      <p:pic>
        <p:nvPicPr>
          <p:cNvPr id="2" name="图片 1" descr="2022-07-18_17-23-24"/>
          <p:cNvPicPr>
            <a:picLocks noChangeAspect="1"/>
          </p:cNvPicPr>
          <p:nvPr/>
        </p:nvPicPr>
        <p:blipFill>
          <a:blip r:embed="rId4"/>
          <a:stretch>
            <a:fillRect/>
          </a:stretch>
        </p:blipFill>
        <p:spPr>
          <a:xfrm>
            <a:off x="782955" y="1325880"/>
            <a:ext cx="10871200" cy="4676775"/>
          </a:xfrm>
          <a:prstGeom prst="rect">
            <a:avLst/>
          </a:prstGeom>
        </p:spPr>
      </p:pic>
    </p:spTree>
    <p:custDataLst>
      <p:tags r:id="rId5"/>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custDataLst>
              <p:tags r:id="rId1"/>
            </p:custDataLst>
          </p:nvPr>
        </p:nvSpPr>
        <p:spPr>
          <a:xfrm>
            <a:off x="-11113" y="0"/>
            <a:ext cx="373063" cy="107632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800" noProof="1">
              <a:latin typeface="微软雅黑" charset="-122"/>
              <a:ea typeface="微软雅黑" charset="-122"/>
              <a:cs typeface="微软雅黑" charset="-122"/>
            </a:endParaRPr>
          </a:p>
        </p:txBody>
      </p:sp>
      <p:sp>
        <p:nvSpPr>
          <p:cNvPr id="14354" name="文本框 2"/>
          <p:cNvSpPr txBox="1">
            <a:spLocks noChangeArrowheads="1"/>
          </p:cNvSpPr>
          <p:nvPr>
            <p:custDataLst>
              <p:tags r:id="rId2"/>
            </p:custDataLst>
          </p:nvPr>
        </p:nvSpPr>
        <p:spPr bwMode="auto">
          <a:xfrm>
            <a:off x="508000" y="474663"/>
            <a:ext cx="6235700"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hangingPunct="1">
              <a:lnSpc>
                <a:spcPct val="90000"/>
              </a:lnSpc>
            </a:pPr>
            <a:r>
              <a:rPr lang="zh-CN" altLang="en-US" sz="3200" b="1">
                <a:solidFill>
                  <a:schemeClr val="accent1"/>
                </a:solidFill>
                <a:latin typeface="微软雅黑" charset="-122"/>
                <a:ea typeface="微软雅黑" charset="-122"/>
                <a:cs typeface="微软雅黑" charset="-122"/>
              </a:rPr>
              <a:t>电子档案功能</a:t>
            </a:r>
            <a:endParaRPr lang="zh-CN" altLang="en-US" sz="3200" b="1">
              <a:solidFill>
                <a:schemeClr val="accent1"/>
              </a:solidFill>
              <a:latin typeface="微软雅黑" charset="-122"/>
              <a:ea typeface="微软雅黑" charset="-122"/>
              <a:cs typeface="微软雅黑" charset="-122"/>
            </a:endParaRPr>
          </a:p>
        </p:txBody>
      </p:sp>
      <p:pic>
        <p:nvPicPr>
          <p:cNvPr id="8" name="图片 7"/>
          <p:cNvPicPr>
            <a:picLocks noChangeAspect="1"/>
          </p:cNvPicPr>
          <p:nvPr/>
        </p:nvPicPr>
        <p:blipFill>
          <a:blip r:embed="rId3"/>
          <a:stretch>
            <a:fillRect/>
          </a:stretch>
        </p:blipFill>
        <p:spPr>
          <a:xfrm>
            <a:off x="821690" y="1076325"/>
            <a:ext cx="9557385" cy="6075045"/>
          </a:xfrm>
          <a:prstGeom prst="rect">
            <a:avLst/>
          </a:prstGeom>
        </p:spPr>
      </p:pic>
      <p:pic>
        <p:nvPicPr>
          <p:cNvPr id="4" name="图片 3"/>
          <p:cNvPicPr>
            <a:picLocks noChangeAspect="1"/>
          </p:cNvPicPr>
          <p:nvPr/>
        </p:nvPicPr>
        <p:blipFill>
          <a:blip r:embed="rId4"/>
          <a:stretch>
            <a:fillRect/>
          </a:stretch>
        </p:blipFill>
        <p:spPr>
          <a:xfrm>
            <a:off x="2103120" y="1076325"/>
            <a:ext cx="9635490" cy="5137785"/>
          </a:xfrm>
          <a:prstGeom prst="rect">
            <a:avLst/>
          </a:prstGeom>
        </p:spPr>
      </p:pic>
      <p:sp>
        <p:nvSpPr>
          <p:cNvPr id="2" name="圆角矩形 1"/>
          <p:cNvSpPr/>
          <p:nvPr/>
        </p:nvSpPr>
        <p:spPr>
          <a:xfrm>
            <a:off x="2192655" y="4384040"/>
            <a:ext cx="797560" cy="1390015"/>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5"/>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6" presetClass="entr" presetSubtype="16"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custDataLst>
              <p:tags r:id="rId1"/>
            </p:custDataLst>
          </p:nvPr>
        </p:nvSpPr>
        <p:spPr>
          <a:xfrm>
            <a:off x="-11113" y="0"/>
            <a:ext cx="373063" cy="107632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800" noProof="1">
              <a:latin typeface="微软雅黑" charset="-122"/>
              <a:ea typeface="微软雅黑" charset="-122"/>
              <a:cs typeface="微软雅黑" charset="-122"/>
            </a:endParaRPr>
          </a:p>
        </p:txBody>
      </p:sp>
      <p:sp>
        <p:nvSpPr>
          <p:cNvPr id="14354" name="文本框 2"/>
          <p:cNvSpPr txBox="1">
            <a:spLocks noChangeArrowheads="1"/>
          </p:cNvSpPr>
          <p:nvPr>
            <p:custDataLst>
              <p:tags r:id="rId2"/>
            </p:custDataLst>
          </p:nvPr>
        </p:nvSpPr>
        <p:spPr bwMode="auto">
          <a:xfrm>
            <a:off x="508000" y="474663"/>
            <a:ext cx="6235700"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hangingPunct="1">
              <a:lnSpc>
                <a:spcPct val="90000"/>
              </a:lnSpc>
            </a:pPr>
            <a:r>
              <a:rPr lang="zh-CN" altLang="en-US" sz="3200" b="1">
                <a:solidFill>
                  <a:schemeClr val="accent1"/>
                </a:solidFill>
                <a:latin typeface="微软雅黑" charset="-122"/>
                <a:ea typeface="微软雅黑" charset="-122"/>
                <a:cs typeface="微软雅黑" charset="-122"/>
              </a:rPr>
              <a:t>电子档案功能</a:t>
            </a:r>
            <a:endParaRPr lang="zh-CN" altLang="en-US" sz="3200" b="1">
              <a:solidFill>
                <a:schemeClr val="accent1"/>
              </a:solidFill>
              <a:latin typeface="微软雅黑" charset="-122"/>
              <a:ea typeface="微软雅黑" charset="-122"/>
              <a:cs typeface="微软雅黑" charset="-122"/>
            </a:endParaRPr>
          </a:p>
        </p:txBody>
      </p:sp>
      <p:pic>
        <p:nvPicPr>
          <p:cNvPr id="17" name="图片 16"/>
          <p:cNvPicPr>
            <a:picLocks noChangeAspect="1"/>
          </p:cNvPicPr>
          <p:nvPr/>
        </p:nvPicPr>
        <p:blipFill>
          <a:blip r:embed="rId3"/>
          <a:stretch>
            <a:fillRect/>
          </a:stretch>
        </p:blipFill>
        <p:spPr>
          <a:xfrm>
            <a:off x="655320" y="1092835"/>
            <a:ext cx="11334750" cy="5765165"/>
          </a:xfrm>
          <a:prstGeom prst="rect">
            <a:avLst/>
          </a:prstGeom>
        </p:spPr>
      </p:pic>
      <p:sp>
        <p:nvSpPr>
          <p:cNvPr id="3" name="圆角矩形 2"/>
          <p:cNvSpPr/>
          <p:nvPr/>
        </p:nvSpPr>
        <p:spPr>
          <a:xfrm>
            <a:off x="7265035" y="1552575"/>
            <a:ext cx="2188210" cy="800735"/>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圆角矩形 3"/>
          <p:cNvSpPr/>
          <p:nvPr/>
        </p:nvSpPr>
        <p:spPr>
          <a:xfrm>
            <a:off x="5247640" y="3378835"/>
            <a:ext cx="5880735" cy="800735"/>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4"/>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4" grpId="0" bldLvl="0" animBg="1"/>
      <p:bldP spid="4"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custDataLst>
              <p:tags r:id="rId1"/>
            </p:custDataLst>
          </p:nvPr>
        </p:nvSpPr>
        <p:spPr>
          <a:xfrm>
            <a:off x="-11113" y="0"/>
            <a:ext cx="373063" cy="107632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800" noProof="1">
              <a:latin typeface="微软雅黑" charset="-122"/>
              <a:ea typeface="微软雅黑" charset="-122"/>
              <a:cs typeface="微软雅黑" charset="-122"/>
            </a:endParaRPr>
          </a:p>
        </p:txBody>
      </p:sp>
      <p:sp>
        <p:nvSpPr>
          <p:cNvPr id="14354" name="文本框 2"/>
          <p:cNvSpPr txBox="1">
            <a:spLocks noChangeArrowheads="1"/>
          </p:cNvSpPr>
          <p:nvPr>
            <p:custDataLst>
              <p:tags r:id="rId2"/>
            </p:custDataLst>
          </p:nvPr>
        </p:nvSpPr>
        <p:spPr bwMode="auto">
          <a:xfrm>
            <a:off x="508000" y="474663"/>
            <a:ext cx="6235700"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hangingPunct="1">
              <a:lnSpc>
                <a:spcPct val="90000"/>
              </a:lnSpc>
            </a:pPr>
            <a:r>
              <a:rPr lang="zh-CN" altLang="en-US" sz="3200" b="1">
                <a:solidFill>
                  <a:schemeClr val="accent1"/>
                </a:solidFill>
                <a:latin typeface="微软雅黑" charset="-122"/>
                <a:ea typeface="微软雅黑" charset="-122"/>
                <a:cs typeface="微软雅黑" charset="-122"/>
              </a:rPr>
              <a:t>电子档案功能</a:t>
            </a:r>
            <a:endParaRPr lang="zh-CN" altLang="en-US" sz="3200" b="1">
              <a:solidFill>
                <a:schemeClr val="accent1"/>
              </a:solidFill>
              <a:latin typeface="微软雅黑" charset="-122"/>
              <a:ea typeface="微软雅黑" charset="-122"/>
              <a:cs typeface="微软雅黑" charset="-122"/>
            </a:endParaRPr>
          </a:p>
        </p:txBody>
      </p:sp>
      <p:pic>
        <p:nvPicPr>
          <p:cNvPr id="2" name="图片 1"/>
          <p:cNvPicPr>
            <a:picLocks noChangeAspect="1"/>
          </p:cNvPicPr>
          <p:nvPr/>
        </p:nvPicPr>
        <p:blipFill>
          <a:blip r:embed="rId3"/>
          <a:stretch>
            <a:fillRect/>
          </a:stretch>
        </p:blipFill>
        <p:spPr>
          <a:xfrm>
            <a:off x="1219200" y="1245870"/>
            <a:ext cx="9753600" cy="4366260"/>
          </a:xfrm>
          <a:prstGeom prst="rect">
            <a:avLst/>
          </a:prstGeom>
        </p:spPr>
      </p:pic>
      <p:sp>
        <p:nvSpPr>
          <p:cNvPr id="11" name="矩形标注 10"/>
          <p:cNvSpPr/>
          <p:nvPr/>
        </p:nvSpPr>
        <p:spPr>
          <a:xfrm>
            <a:off x="5991225" y="3912870"/>
            <a:ext cx="5827395" cy="1589405"/>
          </a:xfrm>
          <a:prstGeom prst="wedgeRectCallout">
            <a:avLst>
              <a:gd name="adj1" fmla="val -102075"/>
              <a:gd name="adj2" fmla="val -70695"/>
            </a:avLst>
          </a:prstGeom>
          <a:noFill/>
          <a:ln w="19050">
            <a:solidFill>
              <a:srgbClr val="FFC000"/>
            </a:solidFill>
            <a:prstDash val="dash"/>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13" name="对话气泡: 圆角矩形 15"/>
          <p:cNvSpPr/>
          <p:nvPr/>
        </p:nvSpPr>
        <p:spPr>
          <a:xfrm>
            <a:off x="8325485" y="5155565"/>
            <a:ext cx="2750185" cy="1592580"/>
          </a:xfrm>
          <a:prstGeom prst="wedgeRoundRectCallout">
            <a:avLst>
              <a:gd name="adj1" fmla="val -34922"/>
              <a:gd name="adj2" fmla="val -80940"/>
              <a:gd name="adj3" fmla="val 16667"/>
            </a:avLst>
          </a:prstGeom>
          <a:solidFill>
            <a:srgbClr val="FFC000">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chemeClr val="tx1"/>
                </a:solidFill>
                <a:sym typeface="+mn-ea"/>
              </a:rPr>
              <a:t>只有通过审批的</a:t>
            </a:r>
            <a:r>
              <a:rPr lang="zh-CN" altLang="en-US" dirty="0">
                <a:solidFill>
                  <a:schemeClr val="accent5">
                    <a:lumMod val="75000"/>
                  </a:schemeClr>
                </a:solidFill>
                <a:sym typeface="+mn-ea"/>
              </a:rPr>
              <a:t>电子</a:t>
            </a:r>
            <a:r>
              <a:rPr lang="zh-CN" altLang="en-US" dirty="0">
                <a:solidFill>
                  <a:schemeClr val="tx1"/>
                </a:solidFill>
                <a:sym typeface="+mn-ea"/>
              </a:rPr>
              <a:t>借阅类型借阅单的</a:t>
            </a:r>
            <a:r>
              <a:rPr lang="en-US" altLang="zh-CN" dirty="0">
                <a:solidFill>
                  <a:schemeClr val="tx1"/>
                </a:solidFill>
                <a:sym typeface="+mn-ea"/>
              </a:rPr>
              <a:t>“</a:t>
            </a:r>
            <a:r>
              <a:rPr lang="zh-CN" altLang="en-US" dirty="0">
                <a:solidFill>
                  <a:schemeClr val="tx1"/>
                </a:solidFill>
                <a:sym typeface="+mn-ea"/>
              </a:rPr>
              <a:t>查看</a:t>
            </a:r>
            <a:r>
              <a:rPr lang="en-US" altLang="zh-CN" dirty="0">
                <a:solidFill>
                  <a:schemeClr val="tx1"/>
                </a:solidFill>
                <a:sym typeface="+mn-ea"/>
              </a:rPr>
              <a:t>“</a:t>
            </a:r>
            <a:r>
              <a:rPr lang="zh-CN" altLang="en-US" dirty="0">
                <a:solidFill>
                  <a:schemeClr val="tx1"/>
                </a:solidFill>
                <a:sym typeface="+mn-ea"/>
              </a:rPr>
              <a:t>按钮可点击。查看到借阅凭证的主数据，还可点击蓝色字体部分</a:t>
            </a:r>
            <a:r>
              <a:rPr lang="zh-CN" altLang="en-US" dirty="0">
                <a:solidFill>
                  <a:schemeClr val="accent5">
                    <a:lumMod val="75000"/>
                  </a:schemeClr>
                </a:solidFill>
                <a:sym typeface="+mn-ea"/>
              </a:rPr>
              <a:t>在线</a:t>
            </a:r>
            <a:r>
              <a:rPr lang="zh-CN" altLang="en-US" dirty="0">
                <a:solidFill>
                  <a:schemeClr val="tx1"/>
                </a:solidFill>
                <a:sym typeface="+mn-ea"/>
              </a:rPr>
              <a:t>查看凭证电子档案</a:t>
            </a:r>
            <a:endParaRPr lang="zh-CN" altLang="en-US" dirty="0">
              <a:solidFill>
                <a:schemeClr val="tx1"/>
              </a:solidFill>
              <a:sym typeface="+mn-ea"/>
            </a:endParaRPr>
          </a:p>
        </p:txBody>
      </p:sp>
    </p:spTree>
    <p:custDataLst>
      <p:tags r:id="rId4"/>
    </p:custDataLst>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ctrTitle"/>
          </p:nvPr>
        </p:nvSpPr>
        <p:spPr/>
        <p:txBody>
          <a:bodyPr/>
          <a:p>
            <a:endParaRPr lang="zh-CN" altLang="en-US"/>
          </a:p>
        </p:txBody>
      </p:sp>
      <p:sp>
        <p:nvSpPr>
          <p:cNvPr id="8" name="副标题 7"/>
          <p:cNvSpPr>
            <a:spLocks noGrp="1"/>
          </p:cNvSpPr>
          <p:nvPr>
            <p:ph type="subTitle" idx="1"/>
          </p:nvPr>
        </p:nvSpPr>
        <p:spPr/>
        <p:txBody>
          <a:bodyPr/>
          <a:p>
            <a:endParaRPr lang="zh-CN" altLang="en-US"/>
          </a:p>
        </p:txBody>
      </p:sp>
      <p:sp>
        <p:nvSpPr>
          <p:cNvPr id="9" name="文本占位符 8"/>
          <p:cNvSpPr>
            <a:spLocks noGrp="1"/>
          </p:cNvSpPr>
          <p:nvPr>
            <p:ph type="body" sz="quarter" idx="13"/>
          </p:nvPr>
        </p:nvSpPr>
        <p:spPr/>
        <p:txBody>
          <a:bodyPr>
            <a:normAutofit fontScale="90000"/>
          </a:bodyPr>
          <a:p>
            <a:endParaRPr lang="zh-CN" altLang="en-US"/>
          </a:p>
        </p:txBody>
      </p:sp>
      <p:pic>
        <p:nvPicPr>
          <p:cNvPr id="24577" name="Picture 2"/>
          <p:cNvPicPr>
            <a:picLocks noChangeAspect="1"/>
          </p:cNvPicPr>
          <p:nvPr/>
        </p:nvPicPr>
        <p:blipFill>
          <a:blip r:embed="rId1"/>
          <a:stretch>
            <a:fillRect/>
          </a:stretch>
        </p:blipFill>
        <p:spPr>
          <a:xfrm>
            <a:off x="0" y="0"/>
            <a:ext cx="12184063" cy="6853238"/>
          </a:xfrm>
          <a:prstGeom prst="rect">
            <a:avLst/>
          </a:prstGeom>
          <a:solidFill>
            <a:srgbClr val="99CCFF"/>
          </a:solidFill>
          <a:ln w="9525">
            <a:noFill/>
          </a:ln>
        </p:spPr>
      </p:pic>
      <p:sp>
        <p:nvSpPr>
          <p:cNvPr id="4099" name="TextBox 59"/>
          <p:cNvSpPr/>
          <p:nvPr/>
        </p:nvSpPr>
        <p:spPr>
          <a:xfrm>
            <a:off x="3792538" y="1892300"/>
            <a:ext cx="5759450" cy="2092325"/>
          </a:xfrm>
          <a:prstGeom prst="rect">
            <a:avLst/>
          </a:prstGeom>
          <a:noFill/>
          <a:ln w="9525">
            <a:noFill/>
          </a:ln>
        </p:spPr>
        <p:txBody>
          <a:bodyPr wrap="square" lIns="121917" tIns="60958" rIns="121917" bIns="60958">
            <a:spAutoFit/>
          </a:bodyPr>
          <a:p>
            <a:pPr eaLnBrk="1" fontAlgn="auto" hangingPunct="1">
              <a:lnSpc>
                <a:spcPct val="100000"/>
              </a:lnSpc>
            </a:pPr>
            <a:r>
              <a:rPr lang="zh-CN" altLang="en-US" sz="4800" b="1" strike="noStrike" noProof="1" dirty="0">
                <a:solidFill>
                  <a:schemeClr val="tx1"/>
                </a:solidFill>
                <a:latin typeface="微软雅黑" charset="-122"/>
                <a:ea typeface="微软雅黑" charset="-122"/>
                <a:cs typeface="+mn-cs"/>
                <a:sym typeface="微软雅黑" charset="-122"/>
              </a:rPr>
              <a:t>      </a:t>
            </a:r>
            <a:r>
              <a:rPr lang="zh-CN" altLang="en-US" sz="4800" b="1" strike="noStrike" noProof="1" dirty="0">
                <a:latin typeface="方正楷体简体" panose="03000509000000000000" charset="-122"/>
                <a:ea typeface="方正楷体简体" panose="03000509000000000000" charset="-122"/>
                <a:cs typeface="+mn-cs"/>
                <a:sym typeface="微软雅黑" charset="-122"/>
              </a:rPr>
              <a:t> </a:t>
            </a:r>
            <a:r>
              <a:rPr lang="zh-CN" altLang="en-US" sz="5335" b="1" strike="noStrike" noProof="1" dirty="0">
                <a:latin typeface="方正楷体简体" panose="03000509000000000000" charset="-122"/>
                <a:ea typeface="方正楷体简体" panose="03000509000000000000" charset="-122"/>
                <a:cs typeface="+mn-cs"/>
                <a:sym typeface="微软雅黑" charset="-122"/>
              </a:rPr>
              <a:t>谢  谢</a:t>
            </a:r>
            <a:r>
              <a:rPr lang="zh-CN" altLang="en-US" sz="5335" b="1" strike="noStrike" noProof="1" dirty="0">
                <a:solidFill>
                  <a:schemeClr val="tx1"/>
                </a:solidFill>
                <a:latin typeface="方正楷体简体" panose="03000509000000000000" charset="-122"/>
                <a:ea typeface="方正楷体简体" panose="03000509000000000000" charset="-122"/>
                <a:cs typeface="+mn-cs"/>
                <a:sym typeface="微软雅黑" charset="-122"/>
              </a:rPr>
              <a:t>！</a:t>
            </a:r>
            <a:endParaRPr lang="zh-CN" altLang="en-US" sz="5335" b="1" strike="noStrike" noProof="1" dirty="0">
              <a:solidFill>
                <a:schemeClr val="tx1"/>
              </a:solidFill>
              <a:latin typeface="方正楷体简体" panose="03000509000000000000" charset="-122"/>
              <a:ea typeface="方正楷体简体" panose="03000509000000000000" charset="-122"/>
              <a:sym typeface="微软雅黑" charset="-122"/>
            </a:endParaRPr>
          </a:p>
          <a:p>
            <a:pPr eaLnBrk="1" fontAlgn="auto" hangingPunct="1">
              <a:lnSpc>
                <a:spcPct val="100000"/>
              </a:lnSpc>
            </a:pPr>
            <a:endParaRPr lang="zh-CN" altLang="en-US" sz="2135" b="1" strike="noStrike" noProof="1" dirty="0">
              <a:solidFill>
                <a:schemeClr val="tx1"/>
              </a:solidFill>
              <a:latin typeface="方正楷体简体" panose="03000509000000000000" charset="-122"/>
              <a:ea typeface="方正楷体简体" panose="03000509000000000000" charset="-122"/>
              <a:sym typeface="微软雅黑" charset="-122"/>
            </a:endParaRPr>
          </a:p>
          <a:p>
            <a:pPr eaLnBrk="1" fontAlgn="auto" hangingPunct="1">
              <a:lnSpc>
                <a:spcPct val="100000"/>
              </a:lnSpc>
            </a:pPr>
            <a:r>
              <a:rPr lang="zh-CN" altLang="en-US" sz="5335" b="1" strike="noStrike" noProof="1" dirty="0">
                <a:solidFill>
                  <a:schemeClr val="tx1"/>
                </a:solidFill>
                <a:latin typeface="方正楷体简体" panose="03000509000000000000" charset="-122"/>
                <a:ea typeface="方正楷体简体" panose="03000509000000000000" charset="-122"/>
                <a:cs typeface="+mn-cs"/>
                <a:sym typeface="微软雅黑" charset="-122"/>
              </a:rPr>
              <a:t> 欢迎交流探讨！</a:t>
            </a:r>
            <a:endParaRPr lang="zh-CN" altLang="en-US" sz="5335" b="1" strike="noStrike" noProof="1" dirty="0">
              <a:solidFill>
                <a:schemeClr val="tx1"/>
              </a:solidFill>
              <a:latin typeface="方正楷体简体" panose="03000509000000000000" charset="-122"/>
              <a:ea typeface="方正楷体简体" panose="03000509000000000000" charset="-122"/>
              <a:sym typeface="微软雅黑" charset="-122"/>
            </a:endParaRPr>
          </a:p>
        </p:txBody>
      </p:sp>
      <p:sp>
        <p:nvSpPr>
          <p:cNvPr id="4100" name="TextBox 112"/>
          <p:cNvSpPr/>
          <p:nvPr/>
        </p:nvSpPr>
        <p:spPr>
          <a:xfrm>
            <a:off x="9529763" y="5875338"/>
            <a:ext cx="369570" cy="407670"/>
          </a:xfrm>
          <a:prstGeom prst="rect">
            <a:avLst/>
          </a:prstGeom>
          <a:noFill/>
          <a:ln w="9525">
            <a:noFill/>
          </a:ln>
        </p:spPr>
        <p:txBody>
          <a:bodyPr wrap="none" lIns="121884" tIns="60941" rIns="121884" bIns="60941">
            <a:spAutoFit/>
          </a:bodyPr>
          <a:p>
            <a:pPr fontAlgn="auto">
              <a:lnSpc>
                <a:spcPct val="100000"/>
              </a:lnSpc>
            </a:pPr>
            <a:endParaRPr lang="zh-CN" altLang="en-US" sz="1865" b="1" strike="noStrike" noProof="1" dirty="0">
              <a:solidFill>
                <a:srgbClr val="3F3F3F"/>
              </a:solidFill>
              <a:latin typeface="微软雅黑" charset="-122"/>
              <a:ea typeface="微软雅黑" charset="-122"/>
              <a:sym typeface="微软雅黑" charset="-122"/>
            </a:endParaRPr>
          </a:p>
        </p:txBody>
      </p:sp>
    </p:spTree>
    <p:custDataLst>
      <p:tags r:id="rId2"/>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2400"/>
                                  </p:stCondLst>
                                  <p:iterate type="lt">
                                    <p:tmPct val="10000"/>
                                  </p:iterate>
                                  <p:childTnLst>
                                    <p:set>
                                      <p:cBhvr>
                                        <p:cTn id="6" dur="1" fill="hold">
                                          <p:stCondLst>
                                            <p:cond delay="0"/>
                                          </p:stCondLst>
                                        </p:cTn>
                                        <p:tgtEl>
                                          <p:spTgt spid="4099"/>
                                        </p:tgtEl>
                                        <p:attrNameLst>
                                          <p:attrName>style.visibility</p:attrName>
                                        </p:attrNameLst>
                                      </p:cBhvr>
                                      <p:to>
                                        <p:strVal val="visible"/>
                                      </p:to>
                                    </p:set>
                                    <p:anim calcmode="lin" valueType="num">
                                      <p:cBhvr>
                                        <p:cTn id="7" dur="750"/>
                                        <p:tgtEl>
                                          <p:spTgt spid="4099"/>
                                        </p:tgtEl>
                                        <p:attrNameLst>
                                          <p:attrName>ppt_y</p:attrName>
                                        </p:attrNameLst>
                                      </p:cBhvr>
                                      <p:tavLst>
                                        <p:tav tm="0">
                                          <p:val>
                                            <p:strVal val="#ppt_y+#ppt_h*1.125000"/>
                                          </p:val>
                                        </p:tav>
                                        <p:tav tm="100000">
                                          <p:val>
                                            <p:strVal val="#ppt_y"/>
                                          </p:val>
                                        </p:tav>
                                      </p:tavLst>
                                    </p:anim>
                                    <p:animEffect filter="wipe(up)">
                                      <p:cBhvr>
                                        <p:cTn id="8" dur="750"/>
                                        <p:tgtEl>
                                          <p:spTgt spid="4099"/>
                                        </p:tgtEl>
                                      </p:cBhvr>
                                    </p:animEffect>
                                  </p:childTnLst>
                                </p:cTn>
                              </p:par>
                              <p:par>
                                <p:cTn id="9" presetID="22" presetClass="entr" presetSubtype="8" fill="hold" grpId="0" nodeType="withEffect">
                                  <p:stCondLst>
                                    <p:cond delay="400"/>
                                  </p:stCondLst>
                                  <p:childTnLst>
                                    <p:set>
                                      <p:cBhvr>
                                        <p:cTn id="10" dur="1" fill="hold">
                                          <p:stCondLst>
                                            <p:cond delay="0"/>
                                          </p:stCondLst>
                                        </p:cTn>
                                        <p:tgtEl>
                                          <p:spTgt spid="4100"/>
                                        </p:tgtEl>
                                        <p:attrNameLst>
                                          <p:attrName>style.visibility</p:attrName>
                                        </p:attrNameLst>
                                      </p:cBhvr>
                                      <p:to>
                                        <p:strVal val="visible"/>
                                      </p:to>
                                    </p:set>
                                    <p:animEffect filter="wipe(left)">
                                      <p:cBhvr>
                                        <p:cTn id="11" dur="16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ldLvl="0"/>
      <p:bldP spid="4100" grpId="0" bldLvl="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文本框 3"/>
          <p:cNvSpPr txBox="1">
            <a:spLocks noChangeArrowheads="1"/>
          </p:cNvSpPr>
          <p:nvPr>
            <p:custDataLst>
              <p:tags r:id="rId1"/>
            </p:custDataLst>
          </p:nvPr>
        </p:nvSpPr>
        <p:spPr bwMode="auto">
          <a:xfrm>
            <a:off x="683260" y="1359535"/>
            <a:ext cx="10885805" cy="1059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685800">
              <a:defRPr>
                <a:solidFill>
                  <a:schemeClr val="tx1"/>
                </a:solidFill>
                <a:latin typeface="Arial" panose="020B0604020202020204" pitchFamily="34" charset="0"/>
                <a:ea typeface="黑体" panose="02010609060101010101" charset="-122"/>
              </a:defRPr>
            </a:lvl1pPr>
            <a:lvl2pPr defTabSz="685800">
              <a:defRPr>
                <a:solidFill>
                  <a:schemeClr val="tx1"/>
                </a:solidFill>
                <a:latin typeface="Arial" panose="020B0604020202020204" pitchFamily="34" charset="0"/>
                <a:ea typeface="黑体" panose="02010609060101010101" charset="-122"/>
              </a:defRPr>
            </a:lvl2pPr>
            <a:lvl3pPr defTabSz="685800">
              <a:defRPr>
                <a:solidFill>
                  <a:schemeClr val="tx1"/>
                </a:solidFill>
                <a:latin typeface="Arial" panose="020B0604020202020204" pitchFamily="34" charset="0"/>
                <a:ea typeface="黑体" panose="02010609060101010101" charset="-122"/>
              </a:defRPr>
            </a:lvl3pPr>
            <a:lvl4pPr defTabSz="685800">
              <a:defRPr>
                <a:solidFill>
                  <a:schemeClr val="tx1"/>
                </a:solidFill>
                <a:latin typeface="Arial" panose="020B0604020202020204" pitchFamily="34" charset="0"/>
                <a:ea typeface="黑体" panose="02010609060101010101" charset="-122"/>
              </a:defRPr>
            </a:lvl4pPr>
            <a:lvl5pPr defTabSz="685800">
              <a:defRPr>
                <a:solidFill>
                  <a:schemeClr val="tx1"/>
                </a:solidFill>
                <a:latin typeface="Arial" panose="020B0604020202020204" pitchFamily="34" charset="0"/>
                <a:ea typeface="黑体" panose="02010609060101010101" charset="-122"/>
              </a:defRPr>
            </a:lvl5pPr>
            <a:lvl6pPr defTabSz="6858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defTabSz="6858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defTabSz="6858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defTabSz="6858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fontAlgn="t">
              <a:lnSpc>
                <a:spcPct val="160000"/>
              </a:lnSpc>
            </a:pPr>
            <a:r>
              <a:rPr lang="zh-CN" altLang="en-US" sz="2000" dirty="0">
                <a:solidFill>
                  <a:schemeClr val="tx1">
                    <a:lumMod val="75000"/>
                    <a:lumOff val="25000"/>
                  </a:schemeClr>
                </a:solidFill>
                <a:latin typeface="微软雅黑" charset="-122"/>
                <a:ea typeface="微软雅黑" charset="-122"/>
                <a:cs typeface="微软雅黑" charset="-122"/>
                <a:sym typeface="微软雅黑" charset="-122"/>
              </a:rPr>
              <a:t>会计档案，是单位在进行会计核算过程中接受或形成的，记录和反映单位经济业务事项的，具有保存价值的文字、图表等各种形式的会计资料。</a:t>
            </a:r>
            <a:endParaRPr lang="zh-CN" altLang="en-US" sz="2000" dirty="0">
              <a:solidFill>
                <a:schemeClr val="tx1">
                  <a:lumMod val="75000"/>
                  <a:lumOff val="25000"/>
                </a:schemeClr>
              </a:solidFill>
              <a:latin typeface="微软雅黑" charset="-122"/>
              <a:ea typeface="微软雅黑" charset="-122"/>
              <a:cs typeface="微软雅黑" charset="-122"/>
              <a:sym typeface="微软雅黑" charset="-122"/>
            </a:endParaRPr>
          </a:p>
          <a:p>
            <a:pPr fontAlgn="t">
              <a:lnSpc>
                <a:spcPct val="160000"/>
              </a:lnSpc>
            </a:pPr>
            <a:r>
              <a:rPr lang="zh-CN" altLang="en-US" sz="2000" dirty="0">
                <a:solidFill>
                  <a:schemeClr val="tx1">
                    <a:lumMod val="75000"/>
                    <a:lumOff val="25000"/>
                  </a:schemeClr>
                </a:solidFill>
                <a:latin typeface="微软雅黑" charset="-122"/>
                <a:ea typeface="微软雅黑" charset="-122"/>
                <a:cs typeface="微软雅黑" charset="-122"/>
                <a:sym typeface="微软雅黑" charset="-122"/>
              </a:rPr>
              <a:t>包括纸质会计档案和电子会计档案。</a:t>
            </a:r>
            <a:endParaRPr lang="zh-CN" altLang="en-US" sz="2000" dirty="0">
              <a:solidFill>
                <a:schemeClr val="tx1">
                  <a:lumMod val="75000"/>
                  <a:lumOff val="25000"/>
                </a:schemeClr>
              </a:solidFill>
              <a:latin typeface="微软雅黑" charset="-122"/>
              <a:ea typeface="微软雅黑" charset="-122"/>
              <a:cs typeface="微软雅黑" charset="-122"/>
              <a:sym typeface="微软雅黑" charset="-122"/>
            </a:endParaRPr>
          </a:p>
        </p:txBody>
      </p:sp>
      <p:sp>
        <p:nvSpPr>
          <p:cNvPr id="7" name="矩形 6"/>
          <p:cNvSpPr/>
          <p:nvPr>
            <p:custDataLst>
              <p:tags r:id="rId2"/>
            </p:custDataLst>
          </p:nvPr>
        </p:nvSpPr>
        <p:spPr>
          <a:xfrm>
            <a:off x="-9525" y="0"/>
            <a:ext cx="371475" cy="107632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800" noProof="1">
              <a:latin typeface="微软雅黑" charset="-122"/>
              <a:ea typeface="微软雅黑" charset="-122"/>
              <a:cs typeface="微软雅黑" charset="-122"/>
            </a:endParaRPr>
          </a:p>
        </p:txBody>
      </p:sp>
      <p:sp>
        <p:nvSpPr>
          <p:cNvPr id="12295" name="文本框 8"/>
          <p:cNvSpPr txBox="1">
            <a:spLocks noChangeArrowheads="1"/>
          </p:cNvSpPr>
          <p:nvPr>
            <p:custDataLst>
              <p:tags r:id="rId3"/>
            </p:custDataLst>
          </p:nvPr>
        </p:nvSpPr>
        <p:spPr bwMode="auto">
          <a:xfrm>
            <a:off x="508000" y="474663"/>
            <a:ext cx="6235700"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hangingPunct="1">
              <a:lnSpc>
                <a:spcPct val="90000"/>
              </a:lnSpc>
            </a:pPr>
            <a:r>
              <a:rPr lang="zh-CN" altLang="en-US" sz="3200" b="1" dirty="0">
                <a:solidFill>
                  <a:schemeClr val="accent1"/>
                </a:solidFill>
                <a:latin typeface="微软雅黑" charset="-122"/>
                <a:ea typeface="微软雅黑" charset="-122"/>
                <a:cs typeface="微软雅黑" charset="-122"/>
              </a:rPr>
              <a:t>什么是会计档案</a:t>
            </a:r>
            <a:endParaRPr lang="zh-CN" altLang="en-US" sz="3200" b="1" dirty="0">
              <a:solidFill>
                <a:schemeClr val="accent1"/>
              </a:solidFill>
              <a:latin typeface="微软雅黑" charset="-122"/>
              <a:ea typeface="微软雅黑" charset="-122"/>
              <a:cs typeface="微软雅黑" charset="-122"/>
            </a:endParaRPr>
          </a:p>
        </p:txBody>
      </p:sp>
      <p:graphicFrame>
        <p:nvGraphicFramePr>
          <p:cNvPr id="3" name="图示 2"/>
          <p:cNvGraphicFramePr/>
          <p:nvPr/>
        </p:nvGraphicFramePr>
        <p:xfrm>
          <a:off x="1785620" y="3066415"/>
          <a:ext cx="8681085" cy="293560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文本框 7"/>
          <p:cNvSpPr txBox="1"/>
          <p:nvPr/>
        </p:nvSpPr>
        <p:spPr>
          <a:xfrm>
            <a:off x="838200" y="3195955"/>
            <a:ext cx="581025" cy="2733251"/>
          </a:xfrm>
          <a:prstGeom prst="roundRect">
            <a:avLst/>
          </a:prstGeom>
          <a:ln>
            <a:noFill/>
          </a:ln>
        </p:spPr>
        <p:style>
          <a:lnRef idx="1">
            <a:schemeClr val="accent2"/>
          </a:lnRef>
          <a:fillRef idx="2">
            <a:schemeClr val="accent2"/>
          </a:fillRef>
          <a:effectRef idx="1">
            <a:schemeClr val="accent2"/>
          </a:effectRef>
          <a:fontRef idx="minor">
            <a:schemeClr val="dk1"/>
          </a:fontRef>
        </p:style>
        <p:txBody>
          <a:bodyPr wrap="square" rtlCol="0">
            <a:spAutoFit/>
          </a:bodyPr>
          <a:p>
            <a:pPr algn="ctr"/>
            <a:r>
              <a:rPr lang="zh-CN" altLang="en-US" sz="2400">
                <a:latin typeface="华文楷体" panose="02010600040101010101" charset="-122"/>
                <a:ea typeface="华文楷体" panose="02010600040101010101" charset="-122"/>
              </a:rPr>
              <a:t>会计档案的特点</a:t>
            </a:r>
            <a:endParaRPr lang="zh-CN" altLang="en-US" sz="2400">
              <a:latin typeface="华文楷体" panose="02010600040101010101" charset="-122"/>
              <a:ea typeface="华文楷体" panose="02010600040101010101" charset="-122"/>
            </a:endParaRPr>
          </a:p>
        </p:txBody>
      </p:sp>
    </p:spTree>
    <p:custDataLst>
      <p:tags r:id="rId9"/>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7" name="文本框 38"/>
          <p:cNvSpPr txBox="1">
            <a:spLocks noChangeArrowheads="1"/>
          </p:cNvSpPr>
          <p:nvPr>
            <p:custDataLst>
              <p:tags r:id="rId1"/>
            </p:custDataLst>
          </p:nvPr>
        </p:nvSpPr>
        <p:spPr bwMode="auto">
          <a:xfrm>
            <a:off x="508000" y="474663"/>
            <a:ext cx="6235700"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hangingPunct="1">
              <a:lnSpc>
                <a:spcPct val="90000"/>
              </a:lnSpc>
            </a:pPr>
            <a:r>
              <a:rPr lang="zh-CN" altLang="en-US" sz="3200" b="1" dirty="0">
                <a:solidFill>
                  <a:schemeClr val="accent1"/>
                </a:solidFill>
                <a:latin typeface="微软雅黑" charset="-122"/>
                <a:ea typeface="微软雅黑" charset="-122"/>
                <a:cs typeface="微软雅黑" charset="-122"/>
              </a:rPr>
              <a:t>什么是会计档案</a:t>
            </a:r>
            <a:endParaRPr lang="zh-CN" altLang="en-US" sz="3200" b="1" dirty="0">
              <a:solidFill>
                <a:schemeClr val="accent1"/>
              </a:solidFill>
              <a:latin typeface="微软雅黑" charset="-122"/>
              <a:ea typeface="微软雅黑" charset="-122"/>
              <a:cs typeface="微软雅黑" charset="-122"/>
            </a:endParaRPr>
          </a:p>
        </p:txBody>
      </p:sp>
      <p:sp>
        <p:nvSpPr>
          <p:cNvPr id="6" name="矩形 1"/>
          <p:cNvSpPr/>
          <p:nvPr>
            <p:custDataLst>
              <p:tags r:id="rId2"/>
            </p:custDataLst>
          </p:nvPr>
        </p:nvSpPr>
        <p:spPr>
          <a:xfrm>
            <a:off x="-9525" y="0"/>
            <a:ext cx="371475" cy="107632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800" noProof="1">
              <a:latin typeface="微软雅黑" charset="-122"/>
              <a:ea typeface="微软雅黑" charset="-122"/>
              <a:cs typeface="微软雅黑" charset="-122"/>
            </a:endParaRPr>
          </a:p>
        </p:txBody>
      </p:sp>
      <p:sp>
        <p:nvSpPr>
          <p:cNvPr id="7" name="任意多边形: 形状 3"/>
          <p:cNvSpPr/>
          <p:nvPr>
            <p:custDataLst>
              <p:tags r:id="rId3"/>
            </p:custDataLst>
          </p:nvPr>
        </p:nvSpPr>
        <p:spPr>
          <a:xfrm>
            <a:off x="2237849" y="1407702"/>
            <a:ext cx="1931127" cy="640080"/>
          </a:xfrm>
          <a:custGeom>
            <a:avLst/>
            <a:gdLst>
              <a:gd name="connsiteX0" fmla="*/ 346167 w 1931127"/>
              <a:gd name="connsiteY0" fmla="*/ 0 h 640080"/>
              <a:gd name="connsiteX1" fmla="*/ 1611087 w 1931127"/>
              <a:gd name="connsiteY1" fmla="*/ 0 h 640080"/>
              <a:gd name="connsiteX2" fmla="*/ 1931127 w 1931127"/>
              <a:gd name="connsiteY2" fmla="*/ 320040 h 640080"/>
              <a:gd name="connsiteX3" fmla="*/ 1611087 w 1931127"/>
              <a:gd name="connsiteY3" fmla="*/ 640080 h 640080"/>
              <a:gd name="connsiteX4" fmla="*/ 346167 w 1931127"/>
              <a:gd name="connsiteY4" fmla="*/ 640080 h 640080"/>
              <a:gd name="connsiteX5" fmla="*/ 167230 w 1931127"/>
              <a:gd name="connsiteY5" fmla="*/ 585422 h 640080"/>
              <a:gd name="connsiteX6" fmla="*/ 152517 w 1931127"/>
              <a:gd name="connsiteY6" fmla="*/ 573283 h 640080"/>
              <a:gd name="connsiteX7" fmla="*/ 0 w 1931127"/>
              <a:gd name="connsiteY7" fmla="*/ 622245 h 640080"/>
              <a:gd name="connsiteX8" fmla="*/ 54889 w 1931127"/>
              <a:gd name="connsiteY8" fmla="*/ 451267 h 640080"/>
              <a:gd name="connsiteX9" fmla="*/ 51278 w 1931127"/>
              <a:gd name="connsiteY9" fmla="*/ 444614 h 640080"/>
              <a:gd name="connsiteX10" fmla="*/ 26127 w 1931127"/>
              <a:gd name="connsiteY10" fmla="*/ 320040 h 640080"/>
              <a:gd name="connsiteX11" fmla="*/ 346167 w 1931127"/>
              <a:gd name="connsiteY11" fmla="*/ 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1127" h="640080">
                <a:moveTo>
                  <a:pt x="346167" y="0"/>
                </a:moveTo>
                <a:lnTo>
                  <a:pt x="1611087" y="0"/>
                </a:lnTo>
                <a:cubicBezTo>
                  <a:pt x="1787840" y="0"/>
                  <a:pt x="1931127" y="143287"/>
                  <a:pt x="1931127" y="320040"/>
                </a:cubicBezTo>
                <a:cubicBezTo>
                  <a:pt x="1931127" y="496793"/>
                  <a:pt x="1787840" y="640080"/>
                  <a:pt x="1611087" y="640080"/>
                </a:cubicBezTo>
                <a:lnTo>
                  <a:pt x="346167" y="640080"/>
                </a:lnTo>
                <a:cubicBezTo>
                  <a:pt x="279885" y="640080"/>
                  <a:pt x="218309" y="619930"/>
                  <a:pt x="167230" y="585422"/>
                </a:cubicBezTo>
                <a:lnTo>
                  <a:pt x="152517" y="573283"/>
                </a:lnTo>
                <a:lnTo>
                  <a:pt x="0" y="622245"/>
                </a:lnTo>
                <a:lnTo>
                  <a:pt x="54889" y="451267"/>
                </a:lnTo>
                <a:lnTo>
                  <a:pt x="51278" y="444614"/>
                </a:lnTo>
                <a:cubicBezTo>
                  <a:pt x="35083" y="406325"/>
                  <a:pt x="26127" y="364228"/>
                  <a:pt x="26127" y="320040"/>
                </a:cubicBezTo>
                <a:cubicBezTo>
                  <a:pt x="26127" y="143287"/>
                  <a:pt x="169414" y="0"/>
                  <a:pt x="34616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dirty="0"/>
          </a:p>
        </p:txBody>
      </p:sp>
      <p:sp>
        <p:nvSpPr>
          <p:cNvPr id="8" name="任意多边形: 形状 4"/>
          <p:cNvSpPr/>
          <p:nvPr>
            <p:custDataLst>
              <p:tags r:id="rId4"/>
            </p:custDataLst>
          </p:nvPr>
        </p:nvSpPr>
        <p:spPr>
          <a:xfrm>
            <a:off x="3381687" y="2417863"/>
            <a:ext cx="2047764" cy="640080"/>
          </a:xfrm>
          <a:custGeom>
            <a:avLst/>
            <a:gdLst>
              <a:gd name="connsiteX0" fmla="*/ 462804 w 2047764"/>
              <a:gd name="connsiteY0" fmla="*/ 0 h 640080"/>
              <a:gd name="connsiteX1" fmla="*/ 1727724 w 2047764"/>
              <a:gd name="connsiteY1" fmla="*/ 0 h 640080"/>
              <a:gd name="connsiteX2" fmla="*/ 2047764 w 2047764"/>
              <a:gd name="connsiteY2" fmla="*/ 320040 h 640080"/>
              <a:gd name="connsiteX3" fmla="*/ 1727724 w 2047764"/>
              <a:gd name="connsiteY3" fmla="*/ 640080 h 640080"/>
              <a:gd name="connsiteX4" fmla="*/ 462804 w 2047764"/>
              <a:gd name="connsiteY4" fmla="*/ 640080 h 640080"/>
              <a:gd name="connsiteX5" fmla="*/ 167915 w 2047764"/>
              <a:gd name="connsiteY5" fmla="*/ 444614 h 640080"/>
              <a:gd name="connsiteX6" fmla="*/ 160011 w 2047764"/>
              <a:gd name="connsiteY6" fmla="*/ 405465 h 640080"/>
              <a:gd name="connsiteX7" fmla="*/ 0 w 2047764"/>
              <a:gd name="connsiteY7" fmla="*/ 323223 h 640080"/>
              <a:gd name="connsiteX8" fmla="*/ 158577 w 2047764"/>
              <a:gd name="connsiteY8" fmla="*/ 241719 h 640080"/>
              <a:gd name="connsiteX9" fmla="*/ 167915 w 2047764"/>
              <a:gd name="connsiteY9" fmla="*/ 195466 h 640080"/>
              <a:gd name="connsiteX10" fmla="*/ 462804 w 2047764"/>
              <a:gd name="connsiteY10" fmla="*/ 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7764" h="640080">
                <a:moveTo>
                  <a:pt x="462804" y="0"/>
                </a:moveTo>
                <a:lnTo>
                  <a:pt x="1727724" y="0"/>
                </a:lnTo>
                <a:cubicBezTo>
                  <a:pt x="1904477" y="0"/>
                  <a:pt x="2047764" y="143287"/>
                  <a:pt x="2047764" y="320040"/>
                </a:cubicBezTo>
                <a:cubicBezTo>
                  <a:pt x="2047764" y="496793"/>
                  <a:pt x="1904477" y="640080"/>
                  <a:pt x="1727724" y="640080"/>
                </a:cubicBezTo>
                <a:lnTo>
                  <a:pt x="462804" y="640080"/>
                </a:lnTo>
                <a:cubicBezTo>
                  <a:pt x="330240" y="640080"/>
                  <a:pt x="216499" y="559481"/>
                  <a:pt x="167915" y="444614"/>
                </a:cubicBezTo>
                <a:lnTo>
                  <a:pt x="160011" y="405465"/>
                </a:lnTo>
                <a:lnTo>
                  <a:pt x="0" y="323223"/>
                </a:lnTo>
                <a:lnTo>
                  <a:pt x="158577" y="241719"/>
                </a:lnTo>
                <a:lnTo>
                  <a:pt x="167915" y="195466"/>
                </a:lnTo>
                <a:cubicBezTo>
                  <a:pt x="216499" y="80599"/>
                  <a:pt x="330240" y="0"/>
                  <a:pt x="462804"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800"/>
          </a:p>
        </p:txBody>
      </p:sp>
      <p:sp>
        <p:nvSpPr>
          <p:cNvPr id="9" name="矩形: 圆角 5">
            <a:hlinkClick r:id="" action="ppaction://hlinkshowjump?jump=nextslide"/>
          </p:cNvPr>
          <p:cNvSpPr/>
          <p:nvPr>
            <p:custDataLst>
              <p:tags r:id="rId5"/>
            </p:custDataLst>
          </p:nvPr>
        </p:nvSpPr>
        <p:spPr>
          <a:xfrm>
            <a:off x="4529022" y="1535654"/>
            <a:ext cx="127476" cy="39687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 name="矩形: 圆角 6"/>
          <p:cNvSpPr/>
          <p:nvPr>
            <p:custDataLst>
              <p:tags r:id="rId6"/>
            </p:custDataLst>
          </p:nvPr>
        </p:nvSpPr>
        <p:spPr>
          <a:xfrm>
            <a:off x="5792037" y="2531845"/>
            <a:ext cx="127476" cy="39687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1" name="矩形: 圆角 7"/>
          <p:cNvSpPr/>
          <p:nvPr>
            <p:custDataLst>
              <p:tags r:id="rId7"/>
            </p:custDataLst>
          </p:nvPr>
        </p:nvSpPr>
        <p:spPr>
          <a:xfrm>
            <a:off x="6173037" y="3551020"/>
            <a:ext cx="127476" cy="396875"/>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 name="矩形: 圆角 8"/>
          <p:cNvSpPr/>
          <p:nvPr>
            <p:custDataLst>
              <p:tags r:id="rId8"/>
            </p:custDataLst>
          </p:nvPr>
        </p:nvSpPr>
        <p:spPr>
          <a:xfrm>
            <a:off x="4584663" y="5636740"/>
            <a:ext cx="127476" cy="396875"/>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任意多边形: 形状 9"/>
          <p:cNvSpPr/>
          <p:nvPr>
            <p:custDataLst>
              <p:tags r:id="rId9"/>
            </p:custDataLst>
          </p:nvPr>
        </p:nvSpPr>
        <p:spPr>
          <a:xfrm>
            <a:off x="3754671" y="3423063"/>
            <a:ext cx="2047764" cy="640080"/>
          </a:xfrm>
          <a:custGeom>
            <a:avLst/>
            <a:gdLst>
              <a:gd name="connsiteX0" fmla="*/ 462804 w 2047764"/>
              <a:gd name="connsiteY0" fmla="*/ 0 h 640080"/>
              <a:gd name="connsiteX1" fmla="*/ 1727724 w 2047764"/>
              <a:gd name="connsiteY1" fmla="*/ 0 h 640080"/>
              <a:gd name="connsiteX2" fmla="*/ 2047764 w 2047764"/>
              <a:gd name="connsiteY2" fmla="*/ 320040 h 640080"/>
              <a:gd name="connsiteX3" fmla="*/ 1727724 w 2047764"/>
              <a:gd name="connsiteY3" fmla="*/ 640080 h 640080"/>
              <a:gd name="connsiteX4" fmla="*/ 462804 w 2047764"/>
              <a:gd name="connsiteY4" fmla="*/ 640080 h 640080"/>
              <a:gd name="connsiteX5" fmla="*/ 167915 w 2047764"/>
              <a:gd name="connsiteY5" fmla="*/ 444614 h 640080"/>
              <a:gd name="connsiteX6" fmla="*/ 160011 w 2047764"/>
              <a:gd name="connsiteY6" fmla="*/ 405465 h 640080"/>
              <a:gd name="connsiteX7" fmla="*/ 0 w 2047764"/>
              <a:gd name="connsiteY7" fmla="*/ 323223 h 640080"/>
              <a:gd name="connsiteX8" fmla="*/ 158577 w 2047764"/>
              <a:gd name="connsiteY8" fmla="*/ 241719 h 640080"/>
              <a:gd name="connsiteX9" fmla="*/ 167915 w 2047764"/>
              <a:gd name="connsiteY9" fmla="*/ 195466 h 640080"/>
              <a:gd name="connsiteX10" fmla="*/ 462804 w 2047764"/>
              <a:gd name="connsiteY10" fmla="*/ 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7764" h="640080">
                <a:moveTo>
                  <a:pt x="462804" y="0"/>
                </a:moveTo>
                <a:lnTo>
                  <a:pt x="1727724" y="0"/>
                </a:lnTo>
                <a:cubicBezTo>
                  <a:pt x="1904477" y="0"/>
                  <a:pt x="2047764" y="143287"/>
                  <a:pt x="2047764" y="320040"/>
                </a:cubicBezTo>
                <a:cubicBezTo>
                  <a:pt x="2047764" y="496793"/>
                  <a:pt x="1904477" y="640080"/>
                  <a:pt x="1727724" y="640080"/>
                </a:cubicBezTo>
                <a:lnTo>
                  <a:pt x="462804" y="640080"/>
                </a:lnTo>
                <a:cubicBezTo>
                  <a:pt x="330240" y="640080"/>
                  <a:pt x="216499" y="559481"/>
                  <a:pt x="167915" y="444614"/>
                </a:cubicBezTo>
                <a:lnTo>
                  <a:pt x="160011" y="405465"/>
                </a:lnTo>
                <a:lnTo>
                  <a:pt x="0" y="323223"/>
                </a:lnTo>
                <a:lnTo>
                  <a:pt x="158577" y="241719"/>
                </a:lnTo>
                <a:lnTo>
                  <a:pt x="167915" y="195466"/>
                </a:lnTo>
                <a:cubicBezTo>
                  <a:pt x="216499" y="80599"/>
                  <a:pt x="330240" y="0"/>
                  <a:pt x="462804"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800"/>
          </a:p>
        </p:txBody>
      </p:sp>
      <p:sp>
        <p:nvSpPr>
          <p:cNvPr id="14" name="Freeform 68"/>
          <p:cNvSpPr/>
          <p:nvPr>
            <p:custDataLst>
              <p:tags r:id="rId10"/>
            </p:custDataLst>
          </p:nvPr>
        </p:nvSpPr>
        <p:spPr>
          <a:xfrm>
            <a:off x="2285473" y="5515136"/>
            <a:ext cx="1931127" cy="640081"/>
          </a:xfrm>
          <a:custGeom>
            <a:avLst/>
            <a:gdLst>
              <a:gd name="connsiteX0" fmla="*/ 1611086 w 1931127"/>
              <a:gd name="connsiteY0" fmla="*/ 0 h 640081"/>
              <a:gd name="connsiteX1" fmla="*/ 1931127 w 1931127"/>
              <a:gd name="connsiteY1" fmla="*/ 320042 h 640081"/>
              <a:gd name="connsiteX2" fmla="*/ 1611088 w 1931127"/>
              <a:gd name="connsiteY2" fmla="*/ 640081 h 640081"/>
              <a:gd name="connsiteX3" fmla="*/ 346167 w 1931127"/>
              <a:gd name="connsiteY3" fmla="*/ 640081 h 640081"/>
              <a:gd name="connsiteX4" fmla="*/ 26127 w 1931127"/>
              <a:gd name="connsiteY4" fmla="*/ 320041 h 640081"/>
              <a:gd name="connsiteX5" fmla="*/ 51277 w 1931127"/>
              <a:gd name="connsiteY5" fmla="*/ 195468 h 640081"/>
              <a:gd name="connsiteX6" fmla="*/ 54890 w 1931127"/>
              <a:gd name="connsiteY6" fmla="*/ 188814 h 640081"/>
              <a:gd name="connsiteX7" fmla="*/ 0 w 1931127"/>
              <a:gd name="connsiteY7" fmla="*/ 17836 h 640081"/>
              <a:gd name="connsiteX8" fmla="*/ 152515 w 1931127"/>
              <a:gd name="connsiteY8" fmla="*/ 66800 h 640081"/>
              <a:gd name="connsiteX9" fmla="*/ 167232 w 1931127"/>
              <a:gd name="connsiteY9" fmla="*/ 54659 h 640081"/>
              <a:gd name="connsiteX10" fmla="*/ 346167 w 1931127"/>
              <a:gd name="connsiteY10" fmla="*/ 3 h 640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31127" h="640081">
                <a:moveTo>
                  <a:pt x="1611086" y="0"/>
                </a:moveTo>
                <a:cubicBezTo>
                  <a:pt x="1787840" y="1"/>
                  <a:pt x="1931127" y="143288"/>
                  <a:pt x="1931127" y="320042"/>
                </a:cubicBezTo>
                <a:cubicBezTo>
                  <a:pt x="1931127" y="496794"/>
                  <a:pt x="1787839" y="640081"/>
                  <a:pt x="1611088" y="640081"/>
                </a:cubicBezTo>
                <a:lnTo>
                  <a:pt x="346167" y="640081"/>
                </a:lnTo>
                <a:cubicBezTo>
                  <a:pt x="169414" y="640081"/>
                  <a:pt x="26127" y="496795"/>
                  <a:pt x="26127" y="320041"/>
                </a:cubicBezTo>
                <a:cubicBezTo>
                  <a:pt x="26127" y="275853"/>
                  <a:pt x="35082" y="233758"/>
                  <a:pt x="51277" y="195468"/>
                </a:cubicBezTo>
                <a:lnTo>
                  <a:pt x="54890" y="188814"/>
                </a:lnTo>
                <a:lnTo>
                  <a:pt x="0" y="17836"/>
                </a:lnTo>
                <a:lnTo>
                  <a:pt x="152515" y="66800"/>
                </a:lnTo>
                <a:lnTo>
                  <a:pt x="167232" y="54659"/>
                </a:lnTo>
                <a:cubicBezTo>
                  <a:pt x="218308" y="20152"/>
                  <a:pt x="279885" y="1"/>
                  <a:pt x="346167" y="3"/>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800"/>
          </a:p>
        </p:txBody>
      </p:sp>
      <p:sp>
        <p:nvSpPr>
          <p:cNvPr id="16" name="椭圆 15"/>
          <p:cNvSpPr/>
          <p:nvPr>
            <p:custDataLst>
              <p:tags r:id="rId11"/>
            </p:custDataLst>
          </p:nvPr>
        </p:nvSpPr>
        <p:spPr>
          <a:xfrm>
            <a:off x="361315" y="2439035"/>
            <a:ext cx="2787015" cy="2603500"/>
          </a:xfrm>
          <a:prstGeom prst="ellipse">
            <a:avLst/>
          </a:prstGeom>
          <a:noFill/>
          <a:ln w="28575">
            <a:solidFill>
              <a:schemeClr val="tx1">
                <a:alpha val="3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1" name="椭圆 20"/>
          <p:cNvSpPr/>
          <p:nvPr>
            <p:custDataLst>
              <p:tags r:id="rId12"/>
            </p:custDataLst>
          </p:nvPr>
        </p:nvSpPr>
        <p:spPr>
          <a:xfrm>
            <a:off x="1905835" y="2419256"/>
            <a:ext cx="117475" cy="1174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2" name="椭圆 21"/>
          <p:cNvSpPr/>
          <p:nvPr>
            <p:custDataLst>
              <p:tags r:id="rId13"/>
            </p:custDataLst>
          </p:nvPr>
        </p:nvSpPr>
        <p:spPr>
          <a:xfrm>
            <a:off x="2677995" y="2769776"/>
            <a:ext cx="117475" cy="1174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9" name="椭圆 18"/>
          <p:cNvSpPr/>
          <p:nvPr>
            <p:custDataLst>
              <p:tags r:id="rId14"/>
            </p:custDataLst>
          </p:nvPr>
        </p:nvSpPr>
        <p:spPr>
          <a:xfrm>
            <a:off x="3085665" y="3681001"/>
            <a:ext cx="117475" cy="11747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4" name="椭圆 23"/>
          <p:cNvSpPr/>
          <p:nvPr>
            <p:custDataLst>
              <p:tags r:id="rId15"/>
            </p:custDataLst>
          </p:nvPr>
        </p:nvSpPr>
        <p:spPr>
          <a:xfrm>
            <a:off x="1915359" y="4953541"/>
            <a:ext cx="117475" cy="1174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8" name="TextBox 21"/>
          <p:cNvSpPr txBox="1"/>
          <p:nvPr>
            <p:custDataLst>
              <p:tags r:id="rId16"/>
            </p:custDataLst>
          </p:nvPr>
        </p:nvSpPr>
        <p:spPr>
          <a:xfrm flipH="1">
            <a:off x="5016544" y="1257547"/>
            <a:ext cx="3919325" cy="917235"/>
          </a:xfrm>
          <a:prstGeom prst="rect">
            <a:avLst/>
          </a:prstGeom>
          <a:noFill/>
        </p:spPr>
        <p:txBody>
          <a:bodyPr wrap="square" rtlCol="0" anchor="ctr">
            <a:normAutofit/>
          </a:bodyPr>
          <a:lstStyle/>
          <a:p>
            <a:pPr>
              <a:lnSpc>
                <a:spcPct val="130000"/>
              </a:lnSpc>
            </a:pPr>
            <a:r>
              <a:rPr lang="zh-CN" altLang="en-US" sz="1800" spc="150" dirty="0">
                <a:solidFill>
                  <a:schemeClr val="tx1">
                    <a:lumMod val="75000"/>
                    <a:lumOff val="25000"/>
                  </a:schemeClr>
                </a:solidFill>
                <a:uFillTx/>
                <a:latin typeface="Arial" panose="020B0604020202020204" pitchFamily="34" charset="0"/>
                <a:ea typeface="微软雅黑" charset="-122"/>
              </a:rPr>
              <a:t>包括原始凭证、记账凭证</a:t>
            </a:r>
            <a:endParaRPr lang="zh-CN" altLang="en-US" sz="1800" spc="150" dirty="0">
              <a:solidFill>
                <a:schemeClr val="tx1">
                  <a:lumMod val="75000"/>
                  <a:lumOff val="25000"/>
                </a:schemeClr>
              </a:solidFill>
              <a:uFillTx/>
              <a:latin typeface="Arial" panose="020B0604020202020204" pitchFamily="34" charset="0"/>
              <a:ea typeface="微软雅黑" charset="-122"/>
            </a:endParaRPr>
          </a:p>
        </p:txBody>
      </p:sp>
      <p:sp>
        <p:nvSpPr>
          <p:cNvPr id="29" name="Rectangle 29"/>
          <p:cNvSpPr/>
          <p:nvPr>
            <p:custDataLst>
              <p:tags r:id="rId17"/>
            </p:custDataLst>
          </p:nvPr>
        </p:nvSpPr>
        <p:spPr>
          <a:xfrm flipH="1">
            <a:off x="2497371" y="1488817"/>
            <a:ext cx="1474662" cy="456412"/>
          </a:xfrm>
          <a:prstGeom prst="rect">
            <a:avLst/>
          </a:prstGeom>
        </p:spPr>
        <p:txBody>
          <a:bodyPr wrap="square" anchor="ctr">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40000"/>
              </a:lnSpc>
              <a:spcBef>
                <a:spcPts val="0"/>
              </a:spcBef>
              <a:spcAft>
                <a:spcPts val="0"/>
              </a:spcAft>
            </a:pPr>
            <a:r>
              <a:rPr lang="zh-CN" altLang="en-US" sz="2000" b="1" spc="300" dirty="0">
                <a:solidFill>
                  <a:schemeClr val="tx1"/>
                </a:solidFill>
                <a:effectLst/>
                <a:uFillTx/>
                <a:latin typeface="华文楷体" panose="02010600040101010101" charset="-122"/>
                <a:ea typeface="华文楷体" panose="02010600040101010101" charset="-122"/>
              </a:rPr>
              <a:t>会计凭证</a:t>
            </a:r>
            <a:endParaRPr lang="zh-CN" altLang="en-US" sz="2000" b="1" spc="300" dirty="0">
              <a:solidFill>
                <a:schemeClr val="tx1"/>
              </a:solidFill>
              <a:effectLst/>
              <a:uFillTx/>
              <a:latin typeface="华文楷体" panose="02010600040101010101" charset="-122"/>
              <a:ea typeface="华文楷体" panose="02010600040101010101" charset="-122"/>
            </a:endParaRPr>
          </a:p>
        </p:txBody>
      </p:sp>
      <p:sp>
        <p:nvSpPr>
          <p:cNvPr id="32" name="TextBox 21"/>
          <p:cNvSpPr txBox="1"/>
          <p:nvPr>
            <p:custDataLst>
              <p:tags r:id="rId18"/>
            </p:custDataLst>
          </p:nvPr>
        </p:nvSpPr>
        <p:spPr>
          <a:xfrm flipH="1">
            <a:off x="4968875" y="5581015"/>
            <a:ext cx="6897370" cy="916940"/>
          </a:xfrm>
          <a:prstGeom prst="rect">
            <a:avLst/>
          </a:prstGeom>
          <a:noFill/>
        </p:spPr>
        <p:txBody>
          <a:bodyPr wrap="square" rtlCol="0" anchor="ctr"/>
          <a:lstStyle/>
          <a:p>
            <a:pPr>
              <a:lnSpc>
                <a:spcPct val="130000"/>
              </a:lnSpc>
            </a:pPr>
            <a:r>
              <a:rPr lang="zh-CN" altLang="en-US" sz="1600" spc="150" dirty="0">
                <a:solidFill>
                  <a:schemeClr val="tx1">
                    <a:lumMod val="75000"/>
                    <a:lumOff val="25000"/>
                  </a:schemeClr>
                </a:solidFill>
                <a:uFillTx/>
                <a:latin typeface="Arial" panose="020B0604020202020204" pitchFamily="34" charset="0"/>
                <a:ea typeface="微软雅黑" charset="-122"/>
              </a:rPr>
              <a:t>银行存款余额调节表、银行对账单、</a:t>
            </a:r>
            <a:r>
              <a:rPr lang="zh-CN" altLang="en-US" sz="1600" spc="150" dirty="0">
                <a:solidFill>
                  <a:srgbClr val="FF0000"/>
                </a:solidFill>
                <a:uFillTx/>
                <a:latin typeface="Arial" panose="020B0604020202020204" pitchFamily="34" charset="0"/>
                <a:ea typeface="微软雅黑" charset="-122"/>
              </a:rPr>
              <a:t>纳税申报表、会计档案移交清册</a:t>
            </a:r>
            <a:r>
              <a:rPr lang="zh-CN" altLang="en-US" sz="1600" spc="150" dirty="0">
                <a:solidFill>
                  <a:schemeClr val="tx1">
                    <a:lumMod val="75000"/>
                    <a:lumOff val="25000"/>
                  </a:schemeClr>
                </a:solidFill>
                <a:uFillTx/>
                <a:latin typeface="Arial" panose="020B0604020202020204" pitchFamily="34" charset="0"/>
                <a:ea typeface="微软雅黑" charset="-122"/>
              </a:rPr>
              <a:t>、会计档案保管清册、</a:t>
            </a:r>
            <a:r>
              <a:rPr lang="zh-CN" altLang="en-US" sz="1600" spc="150" dirty="0">
                <a:solidFill>
                  <a:srgbClr val="FF0000"/>
                </a:solidFill>
                <a:uFillTx/>
                <a:latin typeface="Arial" panose="020B0604020202020204" pitchFamily="34" charset="0"/>
                <a:ea typeface="微软雅黑" charset="-122"/>
              </a:rPr>
              <a:t>会计档案销毁鉴定意见书</a:t>
            </a:r>
            <a:r>
              <a:rPr lang="zh-CN" altLang="en-US" sz="1600" spc="150" dirty="0">
                <a:solidFill>
                  <a:schemeClr val="tx1">
                    <a:lumMod val="75000"/>
                    <a:lumOff val="25000"/>
                  </a:schemeClr>
                </a:solidFill>
                <a:uFillTx/>
                <a:latin typeface="Arial" panose="020B0604020202020204" pitchFamily="34" charset="0"/>
                <a:ea typeface="微软雅黑" charset="-122"/>
              </a:rPr>
              <a:t>、会计档案销毁清册及其他具有保存价值的会计资料</a:t>
            </a:r>
            <a:endParaRPr lang="zh-CN" altLang="en-US" sz="1600" spc="150" dirty="0">
              <a:solidFill>
                <a:schemeClr val="tx1">
                  <a:lumMod val="75000"/>
                  <a:lumOff val="25000"/>
                </a:schemeClr>
              </a:solidFill>
              <a:uFillTx/>
              <a:latin typeface="Arial" panose="020B0604020202020204" pitchFamily="34" charset="0"/>
              <a:ea typeface="微软雅黑" charset="-122"/>
            </a:endParaRPr>
          </a:p>
        </p:txBody>
      </p:sp>
      <p:sp>
        <p:nvSpPr>
          <p:cNvPr id="33" name="Rectangle 29"/>
          <p:cNvSpPr/>
          <p:nvPr>
            <p:custDataLst>
              <p:tags r:id="rId19"/>
            </p:custDataLst>
          </p:nvPr>
        </p:nvSpPr>
        <p:spPr>
          <a:xfrm flipH="1">
            <a:off x="2554521" y="5612149"/>
            <a:ext cx="1474662" cy="456412"/>
          </a:xfrm>
          <a:prstGeom prst="rect">
            <a:avLst/>
          </a:prstGeom>
        </p:spPr>
        <p:txBody>
          <a:bodyPr wrap="square" anchor="ctr">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920"/>
              </a:lnSpc>
              <a:spcBef>
                <a:spcPts val="0"/>
              </a:spcBef>
              <a:spcAft>
                <a:spcPts val="0"/>
              </a:spcAft>
            </a:pPr>
            <a:r>
              <a:rPr lang="zh-CN" altLang="en-US" b="1" spc="300" dirty="0">
                <a:solidFill>
                  <a:schemeClr val="tx1"/>
                </a:solidFill>
                <a:effectLst/>
                <a:uFillTx/>
                <a:latin typeface="华文楷体" panose="02010600040101010101" charset="-122"/>
                <a:ea typeface="华文楷体" panose="02010600040101010101" charset="-122"/>
              </a:rPr>
              <a:t>其他会计</a:t>
            </a:r>
            <a:endParaRPr lang="zh-CN" altLang="en-US" b="1" spc="300" dirty="0">
              <a:solidFill>
                <a:schemeClr val="tx1"/>
              </a:solidFill>
              <a:effectLst/>
              <a:uFillTx/>
              <a:latin typeface="华文楷体" panose="02010600040101010101" charset="-122"/>
              <a:ea typeface="华文楷体" panose="02010600040101010101" charset="-122"/>
            </a:endParaRPr>
          </a:p>
          <a:p>
            <a:pPr algn="ctr">
              <a:lnSpc>
                <a:spcPts val="1920"/>
              </a:lnSpc>
              <a:spcBef>
                <a:spcPts val="0"/>
              </a:spcBef>
              <a:spcAft>
                <a:spcPts val="0"/>
              </a:spcAft>
            </a:pPr>
            <a:r>
              <a:rPr lang="zh-CN" altLang="en-US" b="1" spc="300" dirty="0">
                <a:solidFill>
                  <a:schemeClr val="tx1"/>
                </a:solidFill>
                <a:effectLst/>
                <a:uFillTx/>
                <a:latin typeface="华文楷体" panose="02010600040101010101" charset="-122"/>
                <a:ea typeface="华文楷体" panose="02010600040101010101" charset="-122"/>
              </a:rPr>
              <a:t>资料</a:t>
            </a:r>
            <a:endParaRPr lang="zh-CN" altLang="en-US" b="1" spc="300" dirty="0">
              <a:solidFill>
                <a:schemeClr val="tx1"/>
              </a:solidFill>
              <a:effectLst/>
              <a:uFillTx/>
              <a:latin typeface="华文楷体" panose="02010600040101010101" charset="-122"/>
              <a:ea typeface="华文楷体" panose="02010600040101010101" charset="-122"/>
            </a:endParaRPr>
          </a:p>
        </p:txBody>
      </p:sp>
      <p:sp>
        <p:nvSpPr>
          <p:cNvPr id="35" name="TextBox 21"/>
          <p:cNvSpPr txBox="1"/>
          <p:nvPr>
            <p:custDataLst>
              <p:tags r:id="rId20"/>
            </p:custDataLst>
          </p:nvPr>
        </p:nvSpPr>
        <p:spPr>
          <a:xfrm flipH="1">
            <a:off x="6224270" y="2171065"/>
            <a:ext cx="5022850" cy="916940"/>
          </a:xfrm>
          <a:prstGeom prst="rect">
            <a:avLst/>
          </a:prstGeom>
          <a:noFill/>
        </p:spPr>
        <p:txBody>
          <a:bodyPr wrap="square" rtlCol="0" anchor="ctr">
            <a:normAutofit/>
          </a:bodyPr>
          <a:lstStyle/>
          <a:p>
            <a:pPr>
              <a:lnSpc>
                <a:spcPct val="130000"/>
              </a:lnSpc>
            </a:pPr>
            <a:r>
              <a:rPr lang="zh-CN" altLang="en-US" sz="1800" spc="150" dirty="0">
                <a:solidFill>
                  <a:schemeClr val="tx1">
                    <a:lumMod val="75000"/>
                    <a:lumOff val="25000"/>
                  </a:schemeClr>
                </a:solidFill>
                <a:uFillTx/>
                <a:latin typeface="Arial" panose="020B0604020202020204" pitchFamily="34" charset="0"/>
                <a:ea typeface="微软雅黑" charset="-122"/>
              </a:rPr>
              <a:t>包括总账、明细账、日记账、固定资产卡片及其他辅助账簿</a:t>
            </a:r>
            <a:endParaRPr lang="zh-CN" altLang="en-US" sz="1800" spc="150" dirty="0">
              <a:solidFill>
                <a:schemeClr val="tx1">
                  <a:lumMod val="75000"/>
                  <a:lumOff val="25000"/>
                </a:schemeClr>
              </a:solidFill>
              <a:uFillTx/>
              <a:latin typeface="Arial" panose="020B0604020202020204" pitchFamily="34" charset="0"/>
              <a:ea typeface="微软雅黑" charset="-122"/>
            </a:endParaRPr>
          </a:p>
        </p:txBody>
      </p:sp>
      <p:sp>
        <p:nvSpPr>
          <p:cNvPr id="36" name="Rectangle 29"/>
          <p:cNvSpPr/>
          <p:nvPr>
            <p:custDataLst>
              <p:tags r:id="rId21"/>
            </p:custDataLst>
          </p:nvPr>
        </p:nvSpPr>
        <p:spPr>
          <a:xfrm flipH="1">
            <a:off x="3733366" y="2497750"/>
            <a:ext cx="1474662" cy="456412"/>
          </a:xfrm>
          <a:prstGeom prst="rect">
            <a:avLst/>
          </a:prstGeom>
        </p:spPr>
        <p:txBody>
          <a:bodyPr wrap="square" anchor="ctr">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40000"/>
              </a:lnSpc>
              <a:spcBef>
                <a:spcPts val="0"/>
              </a:spcBef>
              <a:spcAft>
                <a:spcPts val="0"/>
              </a:spcAft>
            </a:pPr>
            <a:r>
              <a:rPr lang="zh-CN" altLang="en-US" sz="2000" b="1" spc="300" dirty="0">
                <a:solidFill>
                  <a:schemeClr val="tx1"/>
                </a:solidFill>
                <a:effectLst/>
                <a:uFillTx/>
                <a:latin typeface="华文楷体" panose="02010600040101010101" charset="-122"/>
                <a:ea typeface="华文楷体" panose="02010600040101010101" charset="-122"/>
                <a:sym typeface="+mn-ea"/>
              </a:rPr>
              <a:t>会计账簿</a:t>
            </a:r>
            <a:endParaRPr lang="zh-CN" altLang="en-US" sz="2000" b="1" spc="300" dirty="0">
              <a:solidFill>
                <a:schemeClr val="tx1"/>
              </a:solidFill>
              <a:effectLst/>
              <a:uFillTx/>
              <a:latin typeface="华文楷体" panose="02010600040101010101" charset="-122"/>
              <a:ea typeface="华文楷体" panose="02010600040101010101" charset="-122"/>
              <a:sym typeface="+mn-ea"/>
            </a:endParaRPr>
          </a:p>
        </p:txBody>
      </p:sp>
      <p:sp>
        <p:nvSpPr>
          <p:cNvPr id="38" name="TextBox 21"/>
          <p:cNvSpPr txBox="1"/>
          <p:nvPr>
            <p:custDataLst>
              <p:tags r:id="rId22"/>
            </p:custDataLst>
          </p:nvPr>
        </p:nvSpPr>
        <p:spPr>
          <a:xfrm flipH="1">
            <a:off x="6586220" y="3228340"/>
            <a:ext cx="5562600" cy="916940"/>
          </a:xfrm>
          <a:prstGeom prst="rect">
            <a:avLst/>
          </a:prstGeom>
          <a:noFill/>
        </p:spPr>
        <p:txBody>
          <a:bodyPr wrap="square" rtlCol="0" anchor="ctr">
            <a:normAutofit/>
          </a:bodyPr>
          <a:lstStyle/>
          <a:p>
            <a:pPr>
              <a:lnSpc>
                <a:spcPct val="130000"/>
              </a:lnSpc>
            </a:pPr>
            <a:r>
              <a:rPr lang="zh-CN" altLang="en-US" sz="1800" spc="150" dirty="0">
                <a:solidFill>
                  <a:srgbClr val="FF0000"/>
                </a:solidFill>
                <a:uFillTx/>
                <a:latin typeface="Arial" panose="020B0604020202020204" pitchFamily="34" charset="0"/>
                <a:ea typeface="微软雅黑" charset="-122"/>
              </a:rPr>
              <a:t>部门决算、政府财务报告</a:t>
            </a:r>
            <a:r>
              <a:rPr lang="zh-CN" altLang="en-US" sz="1800" spc="150" dirty="0">
                <a:solidFill>
                  <a:schemeClr val="tx1">
                    <a:lumMod val="75000"/>
                    <a:lumOff val="25000"/>
                  </a:schemeClr>
                </a:solidFill>
                <a:uFillTx/>
                <a:latin typeface="Arial" panose="020B0604020202020204" pitchFamily="34" charset="0"/>
                <a:ea typeface="微软雅黑" charset="-122"/>
              </a:rPr>
              <a:t>、月份、季度、</a:t>
            </a:r>
            <a:r>
              <a:rPr lang="zh-CN" altLang="en-US" sz="1800" spc="150" dirty="0">
                <a:solidFill>
                  <a:srgbClr val="FF0000"/>
                </a:solidFill>
                <a:uFillTx/>
                <a:latin typeface="Arial" panose="020B0604020202020204" pitchFamily="34" charset="0"/>
                <a:ea typeface="微软雅黑" charset="-122"/>
              </a:rPr>
              <a:t>半年度</a:t>
            </a:r>
            <a:r>
              <a:rPr lang="zh-CN" altLang="en-US" sz="1800" spc="150" dirty="0">
                <a:solidFill>
                  <a:schemeClr val="tx1">
                    <a:lumMod val="75000"/>
                    <a:lumOff val="25000"/>
                  </a:schemeClr>
                </a:solidFill>
                <a:uFillTx/>
                <a:latin typeface="Arial" panose="020B0604020202020204" pitchFamily="34" charset="0"/>
                <a:ea typeface="微软雅黑" charset="-122"/>
              </a:rPr>
              <a:t>、年度财务会计报告</a:t>
            </a:r>
            <a:endParaRPr lang="zh-CN" altLang="en-US" sz="1800" spc="150" dirty="0">
              <a:solidFill>
                <a:schemeClr val="tx1">
                  <a:lumMod val="75000"/>
                  <a:lumOff val="25000"/>
                </a:schemeClr>
              </a:solidFill>
              <a:uFillTx/>
              <a:latin typeface="Arial" panose="020B0604020202020204" pitchFamily="34" charset="0"/>
              <a:ea typeface="微软雅黑" charset="-122"/>
            </a:endParaRPr>
          </a:p>
        </p:txBody>
      </p:sp>
      <p:sp>
        <p:nvSpPr>
          <p:cNvPr id="39" name="Rectangle 29"/>
          <p:cNvSpPr/>
          <p:nvPr>
            <p:custDataLst>
              <p:tags r:id="rId23"/>
            </p:custDataLst>
          </p:nvPr>
        </p:nvSpPr>
        <p:spPr>
          <a:xfrm flipH="1">
            <a:off x="4114366" y="3516520"/>
            <a:ext cx="1474662" cy="456412"/>
          </a:xfrm>
          <a:prstGeom prst="rect">
            <a:avLst/>
          </a:prstGeom>
        </p:spPr>
        <p:txBody>
          <a:bodyPr wrap="square" anchor="ctr">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40000"/>
              </a:lnSpc>
              <a:spcBef>
                <a:spcPts val="0"/>
              </a:spcBef>
              <a:spcAft>
                <a:spcPts val="0"/>
              </a:spcAft>
            </a:pPr>
            <a:r>
              <a:rPr lang="zh-CN" altLang="en-US" sz="2000" b="1" spc="300" dirty="0">
                <a:solidFill>
                  <a:schemeClr val="tx1"/>
                </a:solidFill>
                <a:effectLst/>
                <a:uFillTx/>
                <a:latin typeface="华文楷体" panose="02010600040101010101" charset="-122"/>
                <a:ea typeface="华文楷体" panose="02010600040101010101" charset="-122"/>
              </a:rPr>
              <a:t>财务报告</a:t>
            </a:r>
            <a:endParaRPr lang="zh-CN" altLang="en-US" sz="2000" b="1" spc="300" dirty="0">
              <a:solidFill>
                <a:schemeClr val="tx1"/>
              </a:solidFill>
              <a:effectLst/>
              <a:uFillTx/>
              <a:latin typeface="华文楷体" panose="02010600040101010101" charset="-122"/>
              <a:ea typeface="华文楷体" panose="02010600040101010101" charset="-122"/>
            </a:endParaRPr>
          </a:p>
        </p:txBody>
      </p:sp>
      <p:sp>
        <p:nvSpPr>
          <p:cNvPr id="25" name="矩形: 圆角 7"/>
          <p:cNvSpPr/>
          <p:nvPr>
            <p:custDataLst>
              <p:tags r:id="rId24"/>
            </p:custDataLst>
          </p:nvPr>
        </p:nvSpPr>
        <p:spPr>
          <a:xfrm>
            <a:off x="5747587" y="4601945"/>
            <a:ext cx="127476" cy="396875"/>
          </a:xfrm>
          <a:prstGeom prst="roundRect">
            <a:avLst>
              <a:gd name="adj" fmla="val 50000"/>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1800"/>
          </a:p>
        </p:txBody>
      </p:sp>
      <p:sp>
        <p:nvSpPr>
          <p:cNvPr id="26" name="任意多边形: 形状 9"/>
          <p:cNvSpPr/>
          <p:nvPr>
            <p:custDataLst>
              <p:tags r:id="rId25"/>
            </p:custDataLst>
          </p:nvPr>
        </p:nvSpPr>
        <p:spPr>
          <a:xfrm>
            <a:off x="3329221" y="4473988"/>
            <a:ext cx="2047764" cy="640080"/>
          </a:xfrm>
          <a:custGeom>
            <a:avLst/>
            <a:gdLst>
              <a:gd name="connsiteX0" fmla="*/ 462804 w 2047764"/>
              <a:gd name="connsiteY0" fmla="*/ 0 h 640080"/>
              <a:gd name="connsiteX1" fmla="*/ 1727724 w 2047764"/>
              <a:gd name="connsiteY1" fmla="*/ 0 h 640080"/>
              <a:gd name="connsiteX2" fmla="*/ 2047764 w 2047764"/>
              <a:gd name="connsiteY2" fmla="*/ 320040 h 640080"/>
              <a:gd name="connsiteX3" fmla="*/ 1727724 w 2047764"/>
              <a:gd name="connsiteY3" fmla="*/ 640080 h 640080"/>
              <a:gd name="connsiteX4" fmla="*/ 462804 w 2047764"/>
              <a:gd name="connsiteY4" fmla="*/ 640080 h 640080"/>
              <a:gd name="connsiteX5" fmla="*/ 167915 w 2047764"/>
              <a:gd name="connsiteY5" fmla="*/ 444614 h 640080"/>
              <a:gd name="connsiteX6" fmla="*/ 160011 w 2047764"/>
              <a:gd name="connsiteY6" fmla="*/ 405465 h 640080"/>
              <a:gd name="connsiteX7" fmla="*/ 0 w 2047764"/>
              <a:gd name="connsiteY7" fmla="*/ 323223 h 640080"/>
              <a:gd name="connsiteX8" fmla="*/ 158577 w 2047764"/>
              <a:gd name="connsiteY8" fmla="*/ 241719 h 640080"/>
              <a:gd name="connsiteX9" fmla="*/ 167915 w 2047764"/>
              <a:gd name="connsiteY9" fmla="*/ 195466 h 640080"/>
              <a:gd name="connsiteX10" fmla="*/ 462804 w 2047764"/>
              <a:gd name="connsiteY10" fmla="*/ 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7764" h="640080">
                <a:moveTo>
                  <a:pt x="462804" y="0"/>
                </a:moveTo>
                <a:lnTo>
                  <a:pt x="1727724" y="0"/>
                </a:lnTo>
                <a:cubicBezTo>
                  <a:pt x="1904477" y="0"/>
                  <a:pt x="2047764" y="143287"/>
                  <a:pt x="2047764" y="320040"/>
                </a:cubicBezTo>
                <a:cubicBezTo>
                  <a:pt x="2047764" y="496793"/>
                  <a:pt x="1904477" y="640080"/>
                  <a:pt x="1727724" y="640080"/>
                </a:cubicBezTo>
                <a:lnTo>
                  <a:pt x="462804" y="640080"/>
                </a:lnTo>
                <a:cubicBezTo>
                  <a:pt x="330240" y="640080"/>
                  <a:pt x="216499" y="559481"/>
                  <a:pt x="167915" y="444614"/>
                </a:cubicBezTo>
                <a:lnTo>
                  <a:pt x="160011" y="405465"/>
                </a:lnTo>
                <a:lnTo>
                  <a:pt x="0" y="323223"/>
                </a:lnTo>
                <a:lnTo>
                  <a:pt x="158577" y="241719"/>
                </a:lnTo>
                <a:lnTo>
                  <a:pt x="167915" y="195466"/>
                </a:lnTo>
                <a:cubicBezTo>
                  <a:pt x="216499" y="80599"/>
                  <a:pt x="330240" y="0"/>
                  <a:pt x="462804" y="0"/>
                </a:cubicBezTo>
                <a:close/>
              </a:path>
            </a:pathLst>
          </a:custGeom>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800"/>
          </a:p>
        </p:txBody>
      </p:sp>
      <p:sp>
        <p:nvSpPr>
          <p:cNvPr id="27" name="TextBox 21"/>
          <p:cNvSpPr txBox="1"/>
          <p:nvPr>
            <p:custDataLst>
              <p:tags r:id="rId26"/>
            </p:custDataLst>
          </p:nvPr>
        </p:nvSpPr>
        <p:spPr>
          <a:xfrm flipH="1">
            <a:off x="6198870" y="4336415"/>
            <a:ext cx="5765165" cy="916940"/>
          </a:xfrm>
          <a:prstGeom prst="rect">
            <a:avLst/>
          </a:prstGeom>
          <a:noFill/>
          <a:ln>
            <a:noFill/>
          </a:ln>
          <a:extLst>
            <a:ext uri="{909E8E84-426E-40DD-AFC4-6F175D3DCCD1}">
              <a14:hiddenFill xmlns:a14="http://schemas.microsoft.com/office/drawing/2010/main">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14:hiddenFill>
            </a:ext>
          </a:extLst>
        </p:spPr>
        <p:style>
          <a:lnRef idx="1">
            <a:schemeClr val="accent6"/>
          </a:lnRef>
          <a:fillRef idx="3">
            <a:schemeClr val="accent6"/>
          </a:fillRef>
          <a:effectRef idx="2">
            <a:schemeClr val="accent6"/>
          </a:effectRef>
          <a:fontRef idx="minor">
            <a:schemeClr val="lt1"/>
          </a:fontRef>
        </p:style>
        <p:txBody>
          <a:bodyPr wrap="square" rtlCol="0" anchor="ctr"/>
          <a:lstStyle/>
          <a:p>
            <a:pPr>
              <a:lnSpc>
                <a:spcPts val="2000"/>
              </a:lnSpc>
              <a:spcBef>
                <a:spcPts val="0"/>
              </a:spcBef>
              <a:spcAft>
                <a:spcPts val="0"/>
              </a:spcAft>
            </a:pPr>
            <a:r>
              <a:rPr lang="zh-CN" altLang="en-US" sz="1600" spc="150" dirty="0">
                <a:solidFill>
                  <a:schemeClr val="tx1">
                    <a:lumMod val="75000"/>
                    <a:lumOff val="25000"/>
                  </a:schemeClr>
                </a:solidFill>
                <a:uFillTx/>
                <a:latin typeface="Arial" panose="020B0604020202020204" pitchFamily="34" charset="0"/>
                <a:ea typeface="微软雅黑" charset="-122"/>
              </a:rPr>
              <a:t>工资清册、工资增减变动通知单、住房公积金申请书、住房公积金登记表、住房公积金汇缴清册、公积金汇（补）缴书等、</a:t>
            </a:r>
            <a:r>
              <a:rPr lang="zh-CN" altLang="en-US" sz="1600" spc="150" dirty="0">
                <a:solidFill>
                  <a:srgbClr val="FF0000"/>
                </a:solidFill>
                <a:uFillTx/>
                <a:latin typeface="Arial" panose="020B0604020202020204" pitchFamily="34" charset="0"/>
                <a:ea typeface="微软雅黑" charset="-122"/>
              </a:rPr>
              <a:t>社会保险申报表、社会保险人员信息登记表、社会保险人员增加（减少）表</a:t>
            </a:r>
            <a:r>
              <a:rPr lang="zh-CN" altLang="en-US" sz="1600" spc="150" dirty="0">
                <a:solidFill>
                  <a:schemeClr val="tx1">
                    <a:lumMod val="75000"/>
                    <a:lumOff val="25000"/>
                  </a:schemeClr>
                </a:solidFill>
                <a:uFillTx/>
                <a:latin typeface="Arial" panose="020B0604020202020204" pitchFamily="34" charset="0"/>
                <a:ea typeface="微软雅黑" charset="-122"/>
              </a:rPr>
              <a:t>等</a:t>
            </a:r>
            <a:endParaRPr lang="zh-CN" altLang="en-US" sz="1600" spc="150" dirty="0">
              <a:solidFill>
                <a:schemeClr val="tx1">
                  <a:lumMod val="75000"/>
                  <a:lumOff val="25000"/>
                </a:schemeClr>
              </a:solidFill>
              <a:uFillTx/>
              <a:latin typeface="Arial" panose="020B0604020202020204" pitchFamily="34" charset="0"/>
              <a:ea typeface="微软雅黑" charset="-122"/>
            </a:endParaRPr>
          </a:p>
        </p:txBody>
      </p:sp>
      <p:sp>
        <p:nvSpPr>
          <p:cNvPr id="30" name="Rectangle 29"/>
          <p:cNvSpPr/>
          <p:nvPr>
            <p:custDataLst>
              <p:tags r:id="rId27"/>
            </p:custDataLst>
          </p:nvPr>
        </p:nvSpPr>
        <p:spPr>
          <a:xfrm flipH="1">
            <a:off x="3721936" y="4552840"/>
            <a:ext cx="1474662" cy="456412"/>
          </a:xfrm>
          <a:prstGeom prst="rect">
            <a:avLst/>
          </a:prstGeom>
          <a:noFill/>
          <a:ln>
            <a:noFill/>
          </a:ln>
          <a:extLst>
            <a:ext uri="{909E8E84-426E-40DD-AFC4-6F175D3DCCD1}">
              <a14:hiddenFill xmlns:a14="http://schemas.microsoft.com/office/drawing/2010/main">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14:hiddenFill>
            </a:ext>
          </a:extLst>
        </p:spPr>
        <p:style>
          <a:lnRef idx="1">
            <a:schemeClr val="accent6"/>
          </a:lnRef>
          <a:fillRef idx="3">
            <a:schemeClr val="accent6"/>
          </a:fillRef>
          <a:effectRef idx="2">
            <a:schemeClr val="accent6"/>
          </a:effectRef>
          <a:fontRef idx="minor">
            <a:schemeClr val="lt1"/>
          </a:fontRef>
        </p:style>
        <p:txBody>
          <a:bodyPr wrap="square" anchor="ctr">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40000"/>
              </a:lnSpc>
              <a:spcBef>
                <a:spcPts val="0"/>
              </a:spcBef>
              <a:spcAft>
                <a:spcPts val="0"/>
              </a:spcAft>
            </a:pPr>
            <a:r>
              <a:rPr lang="zh-CN" altLang="en-US" sz="2000" b="1" spc="300" dirty="0">
                <a:solidFill>
                  <a:schemeClr val="tx1"/>
                </a:solidFill>
                <a:effectLst/>
                <a:uFillTx/>
                <a:latin typeface="华文楷体" panose="02010600040101010101" charset="-122"/>
                <a:ea typeface="华文楷体" panose="02010600040101010101" charset="-122"/>
              </a:rPr>
              <a:t>工资类</a:t>
            </a:r>
            <a:endParaRPr lang="zh-CN" altLang="en-US" sz="2000" b="1" spc="300" dirty="0">
              <a:solidFill>
                <a:schemeClr val="tx1"/>
              </a:solidFill>
              <a:effectLst/>
              <a:uFillTx/>
              <a:latin typeface="华文楷体" panose="02010600040101010101" charset="-122"/>
              <a:ea typeface="华文楷体" panose="02010600040101010101" charset="-122"/>
            </a:endParaRPr>
          </a:p>
        </p:txBody>
      </p:sp>
      <p:sp>
        <p:nvSpPr>
          <p:cNvPr id="31" name="椭圆 30"/>
          <p:cNvSpPr/>
          <p:nvPr>
            <p:custDataLst>
              <p:tags r:id="rId28"/>
            </p:custDataLst>
          </p:nvPr>
        </p:nvSpPr>
        <p:spPr>
          <a:xfrm>
            <a:off x="2697045" y="4589051"/>
            <a:ext cx="117475" cy="117475"/>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p>
            <a:pPr algn="ctr"/>
            <a:endParaRPr lang="zh-CN" altLang="en-US" sz="1800"/>
          </a:p>
        </p:txBody>
      </p:sp>
      <p:pic>
        <p:nvPicPr>
          <p:cNvPr id="37" name="图片 36" descr="0dd7912397dda1449d2f639ab0b7d0a20cf486f7">
            <a:hlinkClick r:id="rId29" action="ppaction://hlinksldjump"/>
          </p:cNvPr>
          <p:cNvPicPr>
            <a:picLocks noChangeAspect="1"/>
          </p:cNvPicPr>
          <p:nvPr/>
        </p:nvPicPr>
        <p:blipFill>
          <a:blip r:embed="rId30"/>
          <a:stretch>
            <a:fillRect/>
          </a:stretch>
        </p:blipFill>
        <p:spPr>
          <a:xfrm>
            <a:off x="775970" y="2839085"/>
            <a:ext cx="1839595" cy="1802130"/>
          </a:xfrm>
          <a:prstGeom prst="rect">
            <a:avLst/>
          </a:prstGeom>
        </p:spPr>
      </p:pic>
      <p:sp>
        <p:nvSpPr>
          <p:cNvPr id="40" name="文本框 2"/>
          <p:cNvSpPr txBox="1">
            <a:spLocks noChangeArrowheads="1"/>
          </p:cNvSpPr>
          <p:nvPr>
            <p:custDataLst>
              <p:tags r:id="rId31"/>
            </p:custDataLst>
          </p:nvPr>
        </p:nvSpPr>
        <p:spPr bwMode="auto">
          <a:xfrm>
            <a:off x="6402070" y="221615"/>
            <a:ext cx="5464175" cy="1186180"/>
          </a:xfrm>
          <a:prstGeom prst="wedgeRoundRectCallout">
            <a:avLst>
              <a:gd name="adj1" fmla="val -81109"/>
              <a:gd name="adj2" fmla="val 7387"/>
              <a:gd name="adj3" fmla="val 16667"/>
            </a:avLst>
          </a:prstGeom>
          <a:gradFill>
            <a:gsLst>
              <a:gs pos="100000">
                <a:srgbClr val="FECF40">
                  <a:lumMod val="50000"/>
                  <a:lumOff val="50000"/>
                  <a:alpha val="100000"/>
                </a:srgbClr>
              </a:gs>
              <a:gs pos="100000">
                <a:srgbClr val="846C21"/>
              </a:gs>
            </a:gsLst>
            <a:lin ang="5400000" scaled="0"/>
          </a:gradFill>
          <a:extLst>
            <a:ext uri="{91240B29-F687-4F45-9708-019B960494DF}">
              <a14:hiddenLine xmlns:a14="http://schemas.microsoft.com/office/drawing/2010/main" w="9525">
                <a:solidFill>
                  <a:srgbClr val="000000"/>
                </a:solidFill>
                <a:miter lim="800000"/>
                <a:headEnd/>
                <a:tailEnd/>
              </a14:hiddenLine>
            </a:ext>
          </a:extLst>
        </p:spPr>
        <p:style>
          <a:lnRef idx="0">
            <a:schemeClr val="accent5"/>
          </a:lnRef>
          <a:fillRef idx="3">
            <a:schemeClr val="accent5"/>
          </a:fillRef>
          <a:effectRef idx="3">
            <a:schemeClr val="accent5"/>
          </a:effectRef>
          <a:fontRef idx="minor">
            <a:schemeClr val="lt1"/>
          </a:fontRef>
        </p:style>
        <p:txBody>
          <a:bodyPr/>
          <a:lstStyle>
            <a:lvl1pPr defTabSz="685800">
              <a:defRPr>
                <a:solidFill>
                  <a:schemeClr val="tx1"/>
                </a:solidFill>
                <a:latin typeface="Arial" panose="020B0604020202020204" pitchFamily="34" charset="0"/>
                <a:ea typeface="黑体" panose="02010609060101010101" charset="-122"/>
              </a:defRPr>
            </a:lvl1pPr>
            <a:lvl2pPr defTabSz="685800">
              <a:defRPr>
                <a:solidFill>
                  <a:schemeClr val="tx1"/>
                </a:solidFill>
                <a:latin typeface="Arial" panose="020B0604020202020204" pitchFamily="34" charset="0"/>
                <a:ea typeface="黑体" panose="02010609060101010101" charset="-122"/>
              </a:defRPr>
            </a:lvl2pPr>
            <a:lvl3pPr defTabSz="685800">
              <a:defRPr>
                <a:solidFill>
                  <a:schemeClr val="tx1"/>
                </a:solidFill>
                <a:latin typeface="Arial" panose="020B0604020202020204" pitchFamily="34" charset="0"/>
                <a:ea typeface="黑体" panose="02010609060101010101" charset="-122"/>
              </a:defRPr>
            </a:lvl3pPr>
            <a:lvl4pPr defTabSz="685800">
              <a:defRPr>
                <a:solidFill>
                  <a:schemeClr val="tx1"/>
                </a:solidFill>
                <a:latin typeface="Arial" panose="020B0604020202020204" pitchFamily="34" charset="0"/>
                <a:ea typeface="黑体" panose="02010609060101010101" charset="-122"/>
              </a:defRPr>
            </a:lvl4pPr>
            <a:lvl5pPr defTabSz="685800">
              <a:defRPr>
                <a:solidFill>
                  <a:schemeClr val="tx1"/>
                </a:solidFill>
                <a:latin typeface="Arial" panose="020B0604020202020204" pitchFamily="34" charset="0"/>
                <a:ea typeface="黑体" panose="02010609060101010101" charset="-122"/>
              </a:defRPr>
            </a:lvl5pPr>
            <a:lvl6pPr defTabSz="6858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defTabSz="6858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defTabSz="6858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defTabSz="6858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algn="just" fontAlgn="t">
              <a:lnSpc>
                <a:spcPct val="160000"/>
              </a:lnSpc>
            </a:pPr>
            <a:r>
              <a:rPr lang="zh-CN" altLang="en-US" sz="2000">
                <a:solidFill>
                  <a:schemeClr val="tx1">
                    <a:lumMod val="75000"/>
                    <a:lumOff val="25000"/>
                  </a:schemeClr>
                </a:solidFill>
                <a:latin typeface="微软雅黑" charset="-122"/>
                <a:ea typeface="微软雅黑" charset="-122"/>
                <a:cs typeface="微软雅黑" charset="-122"/>
                <a:sym typeface="+mn-ea"/>
              </a:rPr>
              <a:t>各单位的预算、计划、制度等文件材料，应当执行文书档案管理规定</a:t>
            </a:r>
            <a:endParaRPr lang="zh-CN" altLang="en-US" sz="2000">
              <a:solidFill>
                <a:schemeClr val="tx1">
                  <a:lumMod val="75000"/>
                  <a:lumOff val="25000"/>
                </a:schemeClr>
              </a:solidFill>
              <a:latin typeface="微软雅黑" charset="-122"/>
              <a:ea typeface="微软雅黑" charset="-122"/>
              <a:cs typeface="微软雅黑" charset="-122"/>
              <a:sym typeface="+mn-ea"/>
            </a:endParaRPr>
          </a:p>
        </p:txBody>
      </p:sp>
    </p:spTree>
    <p:custDataLst>
      <p:tags r:id="rId32"/>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blinds(horizontal)">
                                      <p:cBhvr>
                                        <p:cTn id="10" dur="500"/>
                                        <p:tgtEl>
                                          <p:spTgt spid="2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blinds(horizontal)">
                                      <p:cBhvr>
                                        <p:cTn id="19" dur="500"/>
                                        <p:tgtEl>
                                          <p:spTgt spid="28"/>
                                        </p:tgtEl>
                                      </p:cBhvr>
                                    </p:animEffect>
                                  </p:childTnLst>
                                </p:cTn>
                              </p:par>
                            </p:childTnLst>
                          </p:cTn>
                        </p:par>
                        <p:par>
                          <p:cTn id="20" fill="hold">
                            <p:stCondLst>
                              <p:cond delay="500"/>
                            </p:stCondLst>
                            <p:childTnLst>
                              <p:par>
                                <p:cTn id="21" presetID="3" presetClass="entr" presetSubtype="1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blinds(horizontal)">
                                      <p:cBhvr>
                                        <p:cTn id="23" dur="500"/>
                                        <p:tgtEl>
                                          <p:spTgt spid="22"/>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linds(horizontal)">
                                      <p:cBhvr>
                                        <p:cTn id="26" dur="500"/>
                                        <p:tgtEl>
                                          <p:spTgt spid="8"/>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blinds(horizontal)">
                                      <p:cBhvr>
                                        <p:cTn id="29" dur="500"/>
                                        <p:tgtEl>
                                          <p:spTgt spid="36"/>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blinds(horizontal)">
                                      <p:cBhvr>
                                        <p:cTn id="35" dur="500"/>
                                        <p:tgtEl>
                                          <p:spTgt spid="35"/>
                                        </p:tgtEl>
                                      </p:cBhvr>
                                    </p:animEffect>
                                  </p:childTnLst>
                                </p:cTn>
                              </p:par>
                            </p:childTnLst>
                          </p:cTn>
                        </p:par>
                        <p:par>
                          <p:cTn id="36" fill="hold">
                            <p:stCondLst>
                              <p:cond delay="1000"/>
                            </p:stCondLst>
                            <p:childTnLst>
                              <p:par>
                                <p:cTn id="37" presetID="3" presetClass="entr" presetSubtype="1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blinds(horizontal)">
                                      <p:cBhvr>
                                        <p:cTn id="39" dur="500"/>
                                        <p:tgtEl>
                                          <p:spTgt spid="1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blinds(horizontal)">
                                      <p:cBhvr>
                                        <p:cTn id="45" dur="500"/>
                                        <p:tgtEl>
                                          <p:spTgt spid="39"/>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blinds(horizontal)">
                                      <p:cBhvr>
                                        <p:cTn id="48" dur="500"/>
                                        <p:tgtEl>
                                          <p:spTgt spid="11"/>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blinds(horizontal)">
                                      <p:cBhvr>
                                        <p:cTn id="51" dur="500"/>
                                        <p:tgtEl>
                                          <p:spTgt spid="38"/>
                                        </p:tgtEl>
                                      </p:cBhvr>
                                    </p:animEffect>
                                  </p:childTnLst>
                                </p:cTn>
                              </p:par>
                            </p:childTnLst>
                          </p:cTn>
                        </p:par>
                        <p:par>
                          <p:cTn id="52" fill="hold">
                            <p:stCondLst>
                              <p:cond delay="1500"/>
                            </p:stCondLst>
                            <p:childTnLst>
                              <p:par>
                                <p:cTn id="53" presetID="3" presetClass="entr" presetSubtype="10"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blinds(horizontal)">
                                      <p:cBhvr>
                                        <p:cTn id="55" dur="500"/>
                                        <p:tgtEl>
                                          <p:spTgt spid="31"/>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blinds(horizontal)">
                                      <p:cBhvr>
                                        <p:cTn id="58" dur="500"/>
                                        <p:tgtEl>
                                          <p:spTgt spid="30"/>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blinds(horizontal)">
                                      <p:cBhvr>
                                        <p:cTn id="61" dur="500"/>
                                        <p:tgtEl>
                                          <p:spTgt spid="26"/>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blinds(horizontal)">
                                      <p:cBhvr>
                                        <p:cTn id="64" dur="500"/>
                                        <p:tgtEl>
                                          <p:spTgt spid="25"/>
                                        </p:tgtEl>
                                      </p:cBhvr>
                                    </p:animEffect>
                                  </p:childTnLst>
                                </p:cTn>
                              </p:par>
                              <p:par>
                                <p:cTn id="65" presetID="3" presetClass="entr" presetSubtype="10"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blinds(horizontal)">
                                      <p:cBhvr>
                                        <p:cTn id="67" dur="500"/>
                                        <p:tgtEl>
                                          <p:spTgt spid="27"/>
                                        </p:tgtEl>
                                      </p:cBhvr>
                                    </p:animEffect>
                                  </p:childTnLst>
                                </p:cTn>
                              </p:par>
                            </p:childTnLst>
                          </p:cTn>
                        </p:par>
                        <p:par>
                          <p:cTn id="68" fill="hold">
                            <p:stCondLst>
                              <p:cond delay="2000"/>
                            </p:stCondLst>
                            <p:childTnLst>
                              <p:par>
                                <p:cTn id="69" presetID="3" presetClass="entr" presetSubtype="10"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blinds(horizontal)">
                                      <p:cBhvr>
                                        <p:cTn id="71" dur="500"/>
                                        <p:tgtEl>
                                          <p:spTgt spid="24"/>
                                        </p:tgtEl>
                                      </p:cBhvr>
                                    </p:animEffect>
                                  </p:childTnLst>
                                </p:cTn>
                              </p:par>
                              <p:par>
                                <p:cTn id="72" presetID="3" presetClass="entr" presetSubtype="10"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blinds(horizontal)">
                                      <p:cBhvr>
                                        <p:cTn id="74" dur="500"/>
                                        <p:tgtEl>
                                          <p:spTgt spid="33"/>
                                        </p:tgtEl>
                                      </p:cBhvr>
                                    </p:animEffect>
                                  </p:childTnLst>
                                </p:cTn>
                              </p:par>
                              <p:par>
                                <p:cTn id="75" presetID="3" presetClass="entr" presetSubtype="10" fill="hold" grpId="0" nodeType="with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blinds(horizontal)">
                                      <p:cBhvr>
                                        <p:cTn id="77" dur="500"/>
                                        <p:tgtEl>
                                          <p:spTgt spid="14"/>
                                        </p:tgtEl>
                                      </p:cBhvr>
                                    </p:animEffect>
                                  </p:childTnLst>
                                </p:cTn>
                              </p:par>
                              <p:par>
                                <p:cTn id="78" presetID="3" presetClass="entr" presetSubtype="10" fill="hold" grpId="0" nodeType="with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blinds(horizontal)">
                                      <p:cBhvr>
                                        <p:cTn id="80" dur="500"/>
                                        <p:tgtEl>
                                          <p:spTgt spid="12"/>
                                        </p:tgtEl>
                                      </p:cBhvr>
                                    </p:animEffect>
                                  </p:childTnLst>
                                </p:cTn>
                              </p:par>
                              <p:par>
                                <p:cTn id="81" presetID="3" presetClass="entr" presetSubtype="10" fill="hold" grpId="0" nodeType="with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blinds(horizontal)">
                                      <p:cBhvr>
                                        <p:cTn id="83" dur="500"/>
                                        <p:tgtEl>
                                          <p:spTgt spid="32"/>
                                        </p:tgtEl>
                                      </p:cBhvr>
                                    </p:animEffect>
                                  </p:childTnLst>
                                </p:cTn>
                              </p:par>
                            </p:childTnLst>
                          </p:cTn>
                        </p:par>
                      </p:childTnLst>
                    </p:cTn>
                  </p:par>
                  <p:par>
                    <p:cTn id="84" fill="hold">
                      <p:stCondLst>
                        <p:cond delay="indefinite"/>
                      </p:stCondLst>
                      <p:childTnLst>
                        <p:par>
                          <p:cTn id="85" fill="hold">
                            <p:stCondLst>
                              <p:cond delay="0"/>
                            </p:stCondLst>
                            <p:childTnLst>
                              <p:par>
                                <p:cTn id="86" presetID="3" presetClass="entr" presetSubtype="5" fill="hold" grpId="0" nodeType="click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blinds(vertical)">
                                      <p:cBhvr>
                                        <p:cTn id="8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ldLvl="0" animBg="1"/>
      <p:bldP spid="40" grpId="1" animBg="1"/>
      <p:bldP spid="21" grpId="0" animBg="1"/>
      <p:bldP spid="29" grpId="0"/>
      <p:bldP spid="7" grpId="0" animBg="1"/>
      <p:bldP spid="9" grpId="0" animBg="1"/>
      <p:bldP spid="28" grpId="0"/>
      <p:bldP spid="21" grpId="1" animBg="1"/>
      <p:bldP spid="29" grpId="1"/>
      <p:bldP spid="7" grpId="1" animBg="1"/>
      <p:bldP spid="9" grpId="1" animBg="1"/>
      <p:bldP spid="28" grpId="1"/>
      <p:bldP spid="22" grpId="0" animBg="1"/>
      <p:bldP spid="8" grpId="0" animBg="1"/>
      <p:bldP spid="36" grpId="0"/>
      <p:bldP spid="10" grpId="0" animBg="1"/>
      <p:bldP spid="35" grpId="0"/>
      <p:bldP spid="22" grpId="1" animBg="1"/>
      <p:bldP spid="8" grpId="1" animBg="1"/>
      <p:bldP spid="36" grpId="1"/>
      <p:bldP spid="10" grpId="1" animBg="1"/>
      <p:bldP spid="35" grpId="1"/>
      <p:bldP spid="19" grpId="0" animBg="1"/>
      <p:bldP spid="13" grpId="0" animBg="1"/>
      <p:bldP spid="39" grpId="0"/>
      <p:bldP spid="11" grpId="0" animBg="1"/>
      <p:bldP spid="38" grpId="0"/>
      <p:bldP spid="19" grpId="1" animBg="1"/>
      <p:bldP spid="13" grpId="1" animBg="1"/>
      <p:bldP spid="39" grpId="1"/>
      <p:bldP spid="11" grpId="1" animBg="1"/>
      <p:bldP spid="38" grpId="1"/>
      <p:bldP spid="31" grpId="0" animBg="1"/>
      <p:bldP spid="30" grpId="0" animBg="1"/>
      <p:bldP spid="26" grpId="0" animBg="1"/>
      <p:bldP spid="25" grpId="0" animBg="1"/>
      <p:bldP spid="27" grpId="0" animBg="1"/>
      <p:bldP spid="31" grpId="1" animBg="1"/>
      <p:bldP spid="30" grpId="1" animBg="1"/>
      <p:bldP spid="26" grpId="1" animBg="1"/>
      <p:bldP spid="25" grpId="1" animBg="1"/>
      <p:bldP spid="27" grpId="1" animBg="1"/>
      <p:bldP spid="24" grpId="0" animBg="1"/>
      <p:bldP spid="33" grpId="0"/>
      <p:bldP spid="14" grpId="0" animBg="1"/>
      <p:bldP spid="12" grpId="0" animBg="1"/>
      <p:bldP spid="32" grpId="0"/>
      <p:bldP spid="24" grpId="1" animBg="1"/>
      <p:bldP spid="33" grpId="1"/>
      <p:bldP spid="14" grpId="1" animBg="1"/>
      <p:bldP spid="12" grpId="1" animBg="1"/>
      <p:bldP spid="3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381635" y="128270"/>
            <a:ext cx="11306175" cy="6600825"/>
          </a:xfrm>
          <a:prstGeom prst="rect">
            <a:avLst/>
          </a:prstGeom>
        </p:spPr>
      </p:pic>
      <p:pic>
        <p:nvPicPr>
          <p:cNvPr id="3" name="图片 2"/>
          <p:cNvPicPr>
            <a:picLocks noChangeAspect="1"/>
          </p:cNvPicPr>
          <p:nvPr/>
        </p:nvPicPr>
        <p:blipFill>
          <a:blip r:embed="rId2"/>
          <a:stretch>
            <a:fillRect/>
          </a:stretch>
        </p:blipFill>
        <p:spPr>
          <a:xfrm>
            <a:off x="1127125" y="219075"/>
            <a:ext cx="9589770" cy="6419850"/>
          </a:xfrm>
          <a:prstGeom prst="rect">
            <a:avLst/>
          </a:prstGeom>
        </p:spPr>
      </p:pic>
      <p:sp>
        <p:nvSpPr>
          <p:cNvPr id="4" name="爆炸形 2 3">
            <a:hlinkClick r:id="" action="ppaction://hlinkshowjump?jump=previousslide"/>
          </p:cNvPr>
          <p:cNvSpPr/>
          <p:nvPr/>
        </p:nvSpPr>
        <p:spPr>
          <a:xfrm>
            <a:off x="11675745" y="6346190"/>
            <a:ext cx="357505" cy="234950"/>
          </a:xfrm>
          <a:prstGeom prst="irregularSeal2">
            <a:avLst/>
          </a:prstGeom>
        </p:spPr>
        <p:style>
          <a:lnRef idx="1">
            <a:schemeClr val="accent5"/>
          </a:lnRef>
          <a:fillRef idx="2">
            <a:schemeClr val="accent5"/>
          </a:fillRef>
          <a:effectRef idx="1">
            <a:schemeClr val="accent5"/>
          </a:effectRef>
          <a:fontRef idx="minor">
            <a:schemeClr val="dk1"/>
          </a:fontRef>
        </p:style>
        <p:txBody>
          <a:bodyPr rtlCol="0" anchor="ctr"/>
          <a:p>
            <a:pPr algn="ctr"/>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7"/>
          <p:cNvSpPr/>
          <p:nvPr>
            <p:custDataLst>
              <p:tags r:id="rId1"/>
            </p:custDataLst>
          </p:nvPr>
        </p:nvSpPr>
        <p:spPr bwMode="auto">
          <a:xfrm>
            <a:off x="8258175" y="3663950"/>
            <a:ext cx="809625" cy="936625"/>
          </a:xfrm>
          <a:custGeom>
            <a:avLst/>
            <a:gdLst>
              <a:gd name="T0" fmla="*/ 0 w 409"/>
              <a:gd name="T1" fmla="*/ 2147483646 h 472"/>
              <a:gd name="T2" fmla="*/ 2147483646 w 409"/>
              <a:gd name="T3" fmla="*/ 0 h 472"/>
              <a:gd name="T4" fmla="*/ 2147483646 w 409"/>
              <a:gd name="T5" fmla="*/ 2147483646 h 472"/>
              <a:gd name="T6" fmla="*/ 2147483646 w 409"/>
              <a:gd name="T7" fmla="*/ 2147483646 h 472"/>
              <a:gd name="T8" fmla="*/ 2147483646 w 409"/>
              <a:gd name="T9" fmla="*/ 2147483646 h 472"/>
              <a:gd name="T10" fmla="*/ 0 w 409"/>
              <a:gd name="T11" fmla="*/ 2147483646 h 472"/>
              <a:gd name="T12" fmla="*/ 0 w 409"/>
              <a:gd name="T13" fmla="*/ 2147483646 h 4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09" h="472">
                <a:moveTo>
                  <a:pt x="0" y="116"/>
                </a:moveTo>
                <a:lnTo>
                  <a:pt x="204" y="0"/>
                </a:lnTo>
                <a:lnTo>
                  <a:pt x="409" y="116"/>
                </a:lnTo>
                <a:lnTo>
                  <a:pt x="409" y="353"/>
                </a:lnTo>
                <a:lnTo>
                  <a:pt x="204" y="472"/>
                </a:lnTo>
                <a:lnTo>
                  <a:pt x="0" y="353"/>
                </a:lnTo>
                <a:lnTo>
                  <a:pt x="0" y="116"/>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ormAutofit/>
          </a:bodyPr>
          <a:lstStyle/>
          <a:p>
            <a:pPr fontAlgn="auto"/>
            <a:endParaRPr lang="zh-CN" altLang="en-US" sz="1800" noProof="1">
              <a:latin typeface="微软雅黑" charset="-122"/>
              <a:ea typeface="微软雅黑" charset="-122"/>
              <a:cs typeface="微软雅黑" charset="-122"/>
            </a:endParaRPr>
          </a:p>
        </p:txBody>
      </p:sp>
      <p:sp>
        <p:nvSpPr>
          <p:cNvPr id="42" name="Freeform 22"/>
          <p:cNvSpPr/>
          <p:nvPr>
            <p:custDataLst>
              <p:tags r:id="rId2"/>
            </p:custDataLst>
          </p:nvPr>
        </p:nvSpPr>
        <p:spPr bwMode="auto">
          <a:xfrm>
            <a:off x="8532813" y="3963988"/>
            <a:ext cx="257175" cy="331787"/>
          </a:xfrm>
          <a:custGeom>
            <a:avLst/>
            <a:gdLst>
              <a:gd name="T0" fmla="*/ 105 w 68"/>
              <a:gd name="T1" fmla="*/ 565 h 88"/>
              <a:gd name="T2" fmla="*/ 55 w 68"/>
              <a:gd name="T3" fmla="*/ 565 h 88"/>
              <a:gd name="T4" fmla="*/ 55 w 68"/>
              <a:gd name="T5" fmla="*/ 55 h 88"/>
              <a:gd name="T6" fmla="*/ 453 w 68"/>
              <a:gd name="T7" fmla="*/ 55 h 88"/>
              <a:gd name="T8" fmla="*/ 476 w 68"/>
              <a:gd name="T9" fmla="*/ 29 h 88"/>
              <a:gd name="T10" fmla="*/ 453 w 68"/>
              <a:gd name="T11" fmla="*/ 0 h 88"/>
              <a:gd name="T12" fmla="*/ 29 w 68"/>
              <a:gd name="T13" fmla="*/ 0 h 88"/>
              <a:gd name="T14" fmla="*/ 0 w 68"/>
              <a:gd name="T15" fmla="*/ 29 h 88"/>
              <a:gd name="T16" fmla="*/ 0 w 68"/>
              <a:gd name="T17" fmla="*/ 582 h 88"/>
              <a:gd name="T18" fmla="*/ 29 w 68"/>
              <a:gd name="T19" fmla="*/ 613 h 88"/>
              <a:gd name="T20" fmla="*/ 105 w 68"/>
              <a:gd name="T21" fmla="*/ 613 h 88"/>
              <a:gd name="T22" fmla="*/ 132 w 68"/>
              <a:gd name="T23" fmla="*/ 582 h 88"/>
              <a:gd name="T24" fmla="*/ 105 w 68"/>
              <a:gd name="T25" fmla="*/ 565 h 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8" h="88">
                <a:moveTo>
                  <a:pt x="15" y="81"/>
                </a:moveTo>
                <a:cubicBezTo>
                  <a:pt x="8" y="81"/>
                  <a:pt x="8" y="81"/>
                  <a:pt x="8" y="81"/>
                </a:cubicBezTo>
                <a:cubicBezTo>
                  <a:pt x="8" y="8"/>
                  <a:pt x="8" y="8"/>
                  <a:pt x="8" y="8"/>
                </a:cubicBezTo>
                <a:cubicBezTo>
                  <a:pt x="65" y="8"/>
                  <a:pt x="65" y="8"/>
                  <a:pt x="65" y="8"/>
                </a:cubicBezTo>
                <a:cubicBezTo>
                  <a:pt x="67" y="8"/>
                  <a:pt x="68" y="6"/>
                  <a:pt x="68" y="4"/>
                </a:cubicBezTo>
                <a:cubicBezTo>
                  <a:pt x="68" y="2"/>
                  <a:pt x="67" y="0"/>
                  <a:pt x="65" y="0"/>
                </a:cubicBezTo>
                <a:cubicBezTo>
                  <a:pt x="4" y="0"/>
                  <a:pt x="4" y="0"/>
                  <a:pt x="4" y="0"/>
                </a:cubicBezTo>
                <a:cubicBezTo>
                  <a:pt x="2" y="0"/>
                  <a:pt x="0" y="2"/>
                  <a:pt x="0" y="4"/>
                </a:cubicBezTo>
                <a:cubicBezTo>
                  <a:pt x="0" y="84"/>
                  <a:pt x="0" y="84"/>
                  <a:pt x="0" y="84"/>
                </a:cubicBezTo>
                <a:cubicBezTo>
                  <a:pt x="0" y="87"/>
                  <a:pt x="2" y="88"/>
                  <a:pt x="4" y="88"/>
                </a:cubicBezTo>
                <a:cubicBezTo>
                  <a:pt x="15" y="88"/>
                  <a:pt x="15" y="88"/>
                  <a:pt x="15" y="88"/>
                </a:cubicBezTo>
                <a:cubicBezTo>
                  <a:pt x="17" y="88"/>
                  <a:pt x="19" y="87"/>
                  <a:pt x="19" y="84"/>
                </a:cubicBezTo>
                <a:cubicBezTo>
                  <a:pt x="19" y="82"/>
                  <a:pt x="17" y="81"/>
                  <a:pt x="15" y="81"/>
                </a:cubicBezTo>
                <a:close/>
              </a:path>
            </a:pathLst>
          </a:custGeom>
          <a:solidFill>
            <a:schemeClr val="bg1"/>
          </a:solidFill>
          <a:ln>
            <a:noFill/>
          </a:ln>
        </p:spPr>
        <p:txBody>
          <a:bodyPr>
            <a:normAutofit fontScale="87500" lnSpcReduction="10000"/>
          </a:bodyPr>
          <a:lstStyle/>
          <a:p>
            <a:pPr fontAlgn="auto"/>
            <a:endParaRPr lang="zh-CN" altLang="en-US" sz="1800" noProof="1">
              <a:latin typeface="微软雅黑" charset="-122"/>
              <a:ea typeface="微软雅黑" charset="-122"/>
              <a:cs typeface="微软雅黑" charset="-122"/>
            </a:endParaRPr>
          </a:p>
        </p:txBody>
      </p:sp>
      <p:sp>
        <p:nvSpPr>
          <p:cNvPr id="43" name="Freeform 23"/>
          <p:cNvSpPr/>
          <p:nvPr>
            <p:custDataLst>
              <p:tags r:id="rId3"/>
            </p:custDataLst>
          </p:nvPr>
        </p:nvSpPr>
        <p:spPr bwMode="auto">
          <a:xfrm>
            <a:off x="8696325" y="4159250"/>
            <a:ext cx="93663" cy="136525"/>
          </a:xfrm>
          <a:custGeom>
            <a:avLst/>
            <a:gdLst>
              <a:gd name="T0" fmla="*/ 145 w 25"/>
              <a:gd name="T1" fmla="*/ 0 h 36"/>
              <a:gd name="T2" fmla="*/ 120 w 25"/>
              <a:gd name="T3" fmla="*/ 29 h 36"/>
              <a:gd name="T4" fmla="*/ 120 w 25"/>
              <a:gd name="T5" fmla="*/ 205 h 36"/>
              <a:gd name="T6" fmla="*/ 28 w 25"/>
              <a:gd name="T7" fmla="*/ 205 h 36"/>
              <a:gd name="T8" fmla="*/ 0 w 25"/>
              <a:gd name="T9" fmla="*/ 224 h 36"/>
              <a:gd name="T10" fmla="*/ 28 w 25"/>
              <a:gd name="T11" fmla="*/ 253 h 36"/>
              <a:gd name="T12" fmla="*/ 145 w 25"/>
              <a:gd name="T13" fmla="*/ 253 h 36"/>
              <a:gd name="T14" fmla="*/ 160 w 25"/>
              <a:gd name="T15" fmla="*/ 245 h 36"/>
              <a:gd name="T16" fmla="*/ 165 w 25"/>
              <a:gd name="T17" fmla="*/ 224 h 36"/>
              <a:gd name="T18" fmla="*/ 165 w 25"/>
              <a:gd name="T19" fmla="*/ 29 h 36"/>
              <a:gd name="T20" fmla="*/ 145 w 25"/>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 h="36">
                <a:moveTo>
                  <a:pt x="22" y="0"/>
                </a:moveTo>
                <a:cubicBezTo>
                  <a:pt x="20" y="0"/>
                  <a:pt x="18" y="1"/>
                  <a:pt x="18" y="4"/>
                </a:cubicBezTo>
                <a:cubicBezTo>
                  <a:pt x="18" y="29"/>
                  <a:pt x="18" y="29"/>
                  <a:pt x="18" y="29"/>
                </a:cubicBezTo>
                <a:cubicBezTo>
                  <a:pt x="4" y="29"/>
                  <a:pt x="4" y="29"/>
                  <a:pt x="4" y="29"/>
                </a:cubicBezTo>
                <a:cubicBezTo>
                  <a:pt x="2" y="29"/>
                  <a:pt x="0" y="30"/>
                  <a:pt x="0" y="32"/>
                </a:cubicBezTo>
                <a:cubicBezTo>
                  <a:pt x="0" y="35"/>
                  <a:pt x="2" y="36"/>
                  <a:pt x="4" y="36"/>
                </a:cubicBezTo>
                <a:cubicBezTo>
                  <a:pt x="22" y="36"/>
                  <a:pt x="22" y="36"/>
                  <a:pt x="22" y="36"/>
                </a:cubicBezTo>
                <a:cubicBezTo>
                  <a:pt x="23" y="36"/>
                  <a:pt x="24" y="36"/>
                  <a:pt x="24" y="35"/>
                </a:cubicBezTo>
                <a:cubicBezTo>
                  <a:pt x="25" y="34"/>
                  <a:pt x="25" y="33"/>
                  <a:pt x="25" y="32"/>
                </a:cubicBezTo>
                <a:cubicBezTo>
                  <a:pt x="25" y="4"/>
                  <a:pt x="25" y="4"/>
                  <a:pt x="25" y="4"/>
                </a:cubicBezTo>
                <a:cubicBezTo>
                  <a:pt x="25" y="1"/>
                  <a:pt x="24" y="0"/>
                  <a:pt x="22" y="0"/>
                </a:cubicBezTo>
                <a:close/>
              </a:path>
            </a:pathLst>
          </a:custGeom>
          <a:solidFill>
            <a:schemeClr val="bg1"/>
          </a:solidFill>
          <a:ln>
            <a:noFill/>
          </a:ln>
        </p:spPr>
        <p:txBody>
          <a:bodyPr>
            <a:normAutofit fontScale="25000" lnSpcReduction="20000"/>
          </a:bodyPr>
          <a:lstStyle/>
          <a:p>
            <a:pPr fontAlgn="auto"/>
            <a:endParaRPr lang="zh-CN" altLang="en-US" sz="1800" noProof="1">
              <a:latin typeface="微软雅黑" charset="-122"/>
              <a:ea typeface="微软雅黑" charset="-122"/>
              <a:cs typeface="微软雅黑" charset="-122"/>
            </a:endParaRPr>
          </a:p>
        </p:txBody>
      </p:sp>
      <p:sp>
        <p:nvSpPr>
          <p:cNvPr id="44" name="Freeform 24"/>
          <p:cNvSpPr>
            <a:spLocks noEditPoints="1"/>
          </p:cNvSpPr>
          <p:nvPr>
            <p:custDataLst>
              <p:tags r:id="rId4"/>
            </p:custDataLst>
          </p:nvPr>
        </p:nvSpPr>
        <p:spPr bwMode="auto">
          <a:xfrm>
            <a:off x="8628063" y="4035425"/>
            <a:ext cx="157162" cy="234950"/>
          </a:xfrm>
          <a:custGeom>
            <a:avLst/>
            <a:gdLst>
              <a:gd name="T0" fmla="*/ 253 w 42"/>
              <a:gd name="T1" fmla="*/ 8 h 62"/>
              <a:gd name="T2" fmla="*/ 221 w 42"/>
              <a:gd name="T3" fmla="*/ 0 h 62"/>
              <a:gd name="T4" fmla="*/ 168 w 42"/>
              <a:gd name="T5" fmla="*/ 29 h 62"/>
              <a:gd name="T6" fmla="*/ 0 w 42"/>
              <a:gd name="T7" fmla="*/ 324 h 62"/>
              <a:gd name="T8" fmla="*/ 0 w 42"/>
              <a:gd name="T9" fmla="*/ 340 h 62"/>
              <a:gd name="T10" fmla="*/ 0 w 42"/>
              <a:gd name="T11" fmla="*/ 409 h 62"/>
              <a:gd name="T12" fmla="*/ 15 w 42"/>
              <a:gd name="T13" fmla="*/ 432 h 62"/>
              <a:gd name="T14" fmla="*/ 29 w 42"/>
              <a:gd name="T15" fmla="*/ 438 h 62"/>
              <a:gd name="T16" fmla="*/ 36 w 42"/>
              <a:gd name="T17" fmla="*/ 432 h 62"/>
              <a:gd name="T18" fmla="*/ 97 w 42"/>
              <a:gd name="T19" fmla="*/ 401 h 62"/>
              <a:gd name="T20" fmla="*/ 105 w 42"/>
              <a:gd name="T21" fmla="*/ 390 h 62"/>
              <a:gd name="T22" fmla="*/ 276 w 42"/>
              <a:gd name="T23" fmla="*/ 92 h 62"/>
              <a:gd name="T24" fmla="*/ 253 w 42"/>
              <a:gd name="T25" fmla="*/ 8 h 62"/>
              <a:gd name="T26" fmla="*/ 229 w 42"/>
              <a:gd name="T27" fmla="*/ 63 h 62"/>
              <a:gd name="T28" fmla="*/ 61 w 42"/>
              <a:gd name="T29" fmla="*/ 353 h 62"/>
              <a:gd name="T30" fmla="*/ 48 w 42"/>
              <a:gd name="T31" fmla="*/ 369 h 62"/>
              <a:gd name="T32" fmla="*/ 48 w 42"/>
              <a:gd name="T33" fmla="*/ 345 h 62"/>
              <a:gd name="T34" fmla="*/ 213 w 42"/>
              <a:gd name="T35" fmla="*/ 56 h 62"/>
              <a:gd name="T36" fmla="*/ 229 w 42"/>
              <a:gd name="T37" fmla="*/ 48 h 62"/>
              <a:gd name="T38" fmla="*/ 229 w 42"/>
              <a:gd name="T39" fmla="*/ 63 h 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2" h="62">
                <a:moveTo>
                  <a:pt x="37" y="1"/>
                </a:moveTo>
                <a:cubicBezTo>
                  <a:pt x="35" y="0"/>
                  <a:pt x="34" y="0"/>
                  <a:pt x="32" y="0"/>
                </a:cubicBezTo>
                <a:cubicBezTo>
                  <a:pt x="29" y="0"/>
                  <a:pt x="26" y="1"/>
                  <a:pt x="24" y="4"/>
                </a:cubicBezTo>
                <a:cubicBezTo>
                  <a:pt x="0" y="46"/>
                  <a:pt x="0" y="46"/>
                  <a:pt x="0" y="46"/>
                </a:cubicBezTo>
                <a:cubicBezTo>
                  <a:pt x="0" y="47"/>
                  <a:pt x="0" y="48"/>
                  <a:pt x="0" y="48"/>
                </a:cubicBezTo>
                <a:cubicBezTo>
                  <a:pt x="0" y="58"/>
                  <a:pt x="0" y="58"/>
                  <a:pt x="0" y="58"/>
                </a:cubicBezTo>
                <a:cubicBezTo>
                  <a:pt x="0" y="59"/>
                  <a:pt x="1" y="60"/>
                  <a:pt x="2" y="61"/>
                </a:cubicBezTo>
                <a:cubicBezTo>
                  <a:pt x="2" y="61"/>
                  <a:pt x="3" y="62"/>
                  <a:pt x="4" y="62"/>
                </a:cubicBezTo>
                <a:cubicBezTo>
                  <a:pt x="4" y="62"/>
                  <a:pt x="5" y="61"/>
                  <a:pt x="5" y="61"/>
                </a:cubicBezTo>
                <a:cubicBezTo>
                  <a:pt x="14" y="57"/>
                  <a:pt x="14" y="57"/>
                  <a:pt x="14" y="57"/>
                </a:cubicBezTo>
                <a:cubicBezTo>
                  <a:pt x="15" y="56"/>
                  <a:pt x="15" y="56"/>
                  <a:pt x="15" y="55"/>
                </a:cubicBezTo>
                <a:cubicBezTo>
                  <a:pt x="40" y="13"/>
                  <a:pt x="40" y="13"/>
                  <a:pt x="40" y="13"/>
                </a:cubicBezTo>
                <a:cubicBezTo>
                  <a:pt x="42" y="9"/>
                  <a:pt x="41" y="3"/>
                  <a:pt x="37" y="1"/>
                </a:cubicBezTo>
                <a:close/>
                <a:moveTo>
                  <a:pt x="33" y="9"/>
                </a:moveTo>
                <a:cubicBezTo>
                  <a:pt x="9" y="50"/>
                  <a:pt x="9" y="50"/>
                  <a:pt x="9" y="50"/>
                </a:cubicBezTo>
                <a:cubicBezTo>
                  <a:pt x="7" y="52"/>
                  <a:pt x="7" y="52"/>
                  <a:pt x="7" y="52"/>
                </a:cubicBezTo>
                <a:cubicBezTo>
                  <a:pt x="7" y="49"/>
                  <a:pt x="7" y="49"/>
                  <a:pt x="7" y="49"/>
                </a:cubicBezTo>
                <a:cubicBezTo>
                  <a:pt x="31" y="8"/>
                  <a:pt x="31" y="8"/>
                  <a:pt x="31" y="8"/>
                </a:cubicBezTo>
                <a:cubicBezTo>
                  <a:pt x="31" y="7"/>
                  <a:pt x="32" y="7"/>
                  <a:pt x="33" y="7"/>
                </a:cubicBezTo>
                <a:cubicBezTo>
                  <a:pt x="33" y="8"/>
                  <a:pt x="34" y="9"/>
                  <a:pt x="33" y="9"/>
                </a:cubicBezTo>
                <a:close/>
              </a:path>
            </a:pathLst>
          </a:custGeom>
          <a:solidFill>
            <a:schemeClr val="bg1"/>
          </a:solidFill>
          <a:ln>
            <a:noFill/>
          </a:ln>
        </p:spPr>
        <p:txBody>
          <a:bodyPr>
            <a:normAutofit fontScale="62500" lnSpcReduction="20000"/>
          </a:bodyPr>
          <a:lstStyle/>
          <a:p>
            <a:pPr fontAlgn="auto"/>
            <a:endParaRPr lang="zh-CN" altLang="en-US" sz="1800" noProof="1">
              <a:latin typeface="微软雅黑" charset="-122"/>
              <a:ea typeface="微软雅黑" charset="-122"/>
              <a:cs typeface="微软雅黑" charset="-122"/>
            </a:endParaRPr>
          </a:p>
        </p:txBody>
      </p:sp>
      <p:sp>
        <p:nvSpPr>
          <p:cNvPr id="45" name="Freeform 25"/>
          <p:cNvSpPr/>
          <p:nvPr>
            <p:custDataLst>
              <p:tags r:id="rId5"/>
            </p:custDataLst>
          </p:nvPr>
        </p:nvSpPr>
        <p:spPr bwMode="auto">
          <a:xfrm>
            <a:off x="8582025" y="4059238"/>
            <a:ext cx="98425" cy="30162"/>
          </a:xfrm>
          <a:custGeom>
            <a:avLst/>
            <a:gdLst>
              <a:gd name="T0" fmla="*/ 185 w 26"/>
              <a:gd name="T1" fmla="*/ 28 h 8"/>
              <a:gd name="T2" fmla="*/ 163 w 26"/>
              <a:gd name="T3" fmla="*/ 0 h 8"/>
              <a:gd name="T4" fmla="*/ 29 w 26"/>
              <a:gd name="T5" fmla="*/ 0 h 8"/>
              <a:gd name="T6" fmla="*/ 0 w 26"/>
              <a:gd name="T7" fmla="*/ 28 h 8"/>
              <a:gd name="T8" fmla="*/ 29 w 26"/>
              <a:gd name="T9" fmla="*/ 53 h 8"/>
              <a:gd name="T10" fmla="*/ 163 w 26"/>
              <a:gd name="T11" fmla="*/ 53 h 8"/>
              <a:gd name="T12" fmla="*/ 185 w 26"/>
              <a:gd name="T13" fmla="*/ 28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 h="8">
                <a:moveTo>
                  <a:pt x="26" y="4"/>
                </a:moveTo>
                <a:cubicBezTo>
                  <a:pt x="26" y="2"/>
                  <a:pt x="25" y="0"/>
                  <a:pt x="23" y="0"/>
                </a:cubicBezTo>
                <a:cubicBezTo>
                  <a:pt x="4" y="0"/>
                  <a:pt x="4" y="0"/>
                  <a:pt x="4" y="0"/>
                </a:cubicBezTo>
                <a:cubicBezTo>
                  <a:pt x="2" y="0"/>
                  <a:pt x="0" y="2"/>
                  <a:pt x="0" y="4"/>
                </a:cubicBezTo>
                <a:cubicBezTo>
                  <a:pt x="0" y="6"/>
                  <a:pt x="2" y="8"/>
                  <a:pt x="4" y="8"/>
                </a:cubicBezTo>
                <a:cubicBezTo>
                  <a:pt x="23" y="8"/>
                  <a:pt x="23" y="8"/>
                  <a:pt x="23" y="8"/>
                </a:cubicBezTo>
                <a:cubicBezTo>
                  <a:pt x="25" y="8"/>
                  <a:pt x="26" y="6"/>
                  <a:pt x="26" y="4"/>
                </a:cubicBezTo>
                <a:close/>
              </a:path>
            </a:pathLst>
          </a:custGeom>
          <a:solidFill>
            <a:schemeClr val="bg1"/>
          </a:solidFill>
          <a:ln>
            <a:noFill/>
          </a:ln>
        </p:spPr>
        <p:txBody>
          <a:bodyPr>
            <a:normAutofit fontScale="25000" lnSpcReduction="20000"/>
          </a:bodyPr>
          <a:lstStyle/>
          <a:p>
            <a:pPr fontAlgn="auto"/>
            <a:endParaRPr lang="zh-CN" altLang="en-US" sz="1800" noProof="1">
              <a:latin typeface="微软雅黑" charset="-122"/>
              <a:ea typeface="微软雅黑" charset="-122"/>
              <a:cs typeface="微软雅黑" charset="-122"/>
            </a:endParaRPr>
          </a:p>
        </p:txBody>
      </p:sp>
      <p:sp>
        <p:nvSpPr>
          <p:cNvPr id="46" name="Freeform 26"/>
          <p:cNvSpPr/>
          <p:nvPr>
            <p:custDataLst>
              <p:tags r:id="rId6"/>
            </p:custDataLst>
          </p:nvPr>
        </p:nvSpPr>
        <p:spPr bwMode="auto">
          <a:xfrm>
            <a:off x="8582025" y="4114800"/>
            <a:ext cx="65088" cy="28575"/>
          </a:xfrm>
          <a:custGeom>
            <a:avLst/>
            <a:gdLst>
              <a:gd name="T0" fmla="*/ 31 w 17"/>
              <a:gd name="T1" fmla="*/ 0 h 8"/>
              <a:gd name="T2" fmla="*/ 0 w 17"/>
              <a:gd name="T3" fmla="*/ 28 h 8"/>
              <a:gd name="T4" fmla="*/ 31 w 17"/>
              <a:gd name="T5" fmla="*/ 53 h 8"/>
              <a:gd name="T6" fmla="*/ 95 w 17"/>
              <a:gd name="T7" fmla="*/ 53 h 8"/>
              <a:gd name="T8" fmla="*/ 124 w 17"/>
              <a:gd name="T9" fmla="*/ 28 h 8"/>
              <a:gd name="T10" fmla="*/ 95 w 17"/>
              <a:gd name="T11" fmla="*/ 0 h 8"/>
              <a:gd name="T12" fmla="*/ 31 w 17"/>
              <a:gd name="T13" fmla="*/ 0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8">
                <a:moveTo>
                  <a:pt x="4" y="0"/>
                </a:moveTo>
                <a:cubicBezTo>
                  <a:pt x="2" y="0"/>
                  <a:pt x="0" y="2"/>
                  <a:pt x="0" y="4"/>
                </a:cubicBezTo>
                <a:cubicBezTo>
                  <a:pt x="0" y="6"/>
                  <a:pt x="2" y="8"/>
                  <a:pt x="4" y="8"/>
                </a:cubicBezTo>
                <a:cubicBezTo>
                  <a:pt x="13" y="8"/>
                  <a:pt x="13" y="8"/>
                  <a:pt x="13" y="8"/>
                </a:cubicBezTo>
                <a:cubicBezTo>
                  <a:pt x="15" y="8"/>
                  <a:pt x="17" y="6"/>
                  <a:pt x="17" y="4"/>
                </a:cubicBezTo>
                <a:cubicBezTo>
                  <a:pt x="17" y="2"/>
                  <a:pt x="15" y="0"/>
                  <a:pt x="13" y="0"/>
                </a:cubicBezTo>
                <a:lnTo>
                  <a:pt x="4" y="0"/>
                </a:lnTo>
                <a:close/>
              </a:path>
            </a:pathLst>
          </a:custGeom>
          <a:solidFill>
            <a:schemeClr val="bg1"/>
          </a:solidFill>
          <a:ln>
            <a:noFill/>
          </a:ln>
        </p:spPr>
        <p:txBody>
          <a:bodyPr>
            <a:normAutofit fontScale="25000" lnSpcReduction="20000"/>
          </a:bodyPr>
          <a:lstStyle/>
          <a:p>
            <a:pPr fontAlgn="auto"/>
            <a:endParaRPr lang="zh-CN" altLang="en-US" sz="1800" noProof="1">
              <a:latin typeface="微软雅黑" charset="-122"/>
              <a:ea typeface="微软雅黑" charset="-122"/>
              <a:cs typeface="微软雅黑" charset="-122"/>
            </a:endParaRPr>
          </a:p>
        </p:txBody>
      </p:sp>
      <p:sp>
        <p:nvSpPr>
          <p:cNvPr id="17415" name="Freeform 5"/>
          <p:cNvSpPr>
            <a:spLocks noChangeArrowheads="1"/>
          </p:cNvSpPr>
          <p:nvPr>
            <p:custDataLst>
              <p:tags r:id="rId7"/>
            </p:custDataLst>
          </p:nvPr>
        </p:nvSpPr>
        <p:spPr bwMode="auto">
          <a:xfrm>
            <a:off x="4762500" y="2424113"/>
            <a:ext cx="1562100" cy="1804987"/>
          </a:xfrm>
          <a:custGeom>
            <a:avLst/>
            <a:gdLst>
              <a:gd name="T0" fmla="*/ 0 w 789"/>
              <a:gd name="T1" fmla="*/ 227 h 912"/>
              <a:gd name="T2" fmla="*/ 396 w 789"/>
              <a:gd name="T3" fmla="*/ 0 h 912"/>
              <a:gd name="T4" fmla="*/ 789 w 789"/>
              <a:gd name="T5" fmla="*/ 227 h 912"/>
              <a:gd name="T6" fmla="*/ 789 w 789"/>
              <a:gd name="T7" fmla="*/ 682 h 912"/>
              <a:gd name="T8" fmla="*/ 396 w 789"/>
              <a:gd name="T9" fmla="*/ 912 h 912"/>
              <a:gd name="T10" fmla="*/ 0 w 789"/>
              <a:gd name="T11" fmla="*/ 682 h 912"/>
              <a:gd name="T12" fmla="*/ 0 w 789"/>
              <a:gd name="T13" fmla="*/ 227 h 912"/>
            </a:gdLst>
            <a:ahLst/>
            <a:cxnLst>
              <a:cxn ang="0">
                <a:pos x="T0" y="T1"/>
              </a:cxn>
              <a:cxn ang="0">
                <a:pos x="T2" y="T3"/>
              </a:cxn>
              <a:cxn ang="0">
                <a:pos x="T4" y="T5"/>
              </a:cxn>
              <a:cxn ang="0">
                <a:pos x="T6" y="T7"/>
              </a:cxn>
              <a:cxn ang="0">
                <a:pos x="T8" y="T9"/>
              </a:cxn>
              <a:cxn ang="0">
                <a:pos x="T10" y="T11"/>
              </a:cxn>
              <a:cxn ang="0">
                <a:pos x="T12" y="T13"/>
              </a:cxn>
            </a:cxnLst>
            <a:rect l="0" t="0" r="r" b="b"/>
            <a:pathLst>
              <a:path w="789" h="912">
                <a:moveTo>
                  <a:pt x="0" y="227"/>
                </a:moveTo>
                <a:lnTo>
                  <a:pt x="396" y="0"/>
                </a:lnTo>
                <a:lnTo>
                  <a:pt x="789" y="227"/>
                </a:lnTo>
                <a:lnTo>
                  <a:pt x="789" y="682"/>
                </a:lnTo>
                <a:lnTo>
                  <a:pt x="396" y="912"/>
                </a:lnTo>
                <a:lnTo>
                  <a:pt x="0" y="682"/>
                </a:lnTo>
                <a:lnTo>
                  <a:pt x="0" y="22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endParaRPr lang="zh-CN" altLang="en-US">
              <a:latin typeface="微软雅黑" charset="-122"/>
              <a:ea typeface="微软雅黑" charset="-122"/>
              <a:cs typeface="微软雅黑" charset="-122"/>
            </a:endParaRPr>
          </a:p>
        </p:txBody>
      </p:sp>
      <p:sp>
        <p:nvSpPr>
          <p:cNvPr id="48" name="Freeform 33"/>
          <p:cNvSpPr>
            <a:spLocks noEditPoints="1"/>
          </p:cNvSpPr>
          <p:nvPr>
            <p:custDataLst>
              <p:tags r:id="rId8"/>
            </p:custDataLst>
          </p:nvPr>
        </p:nvSpPr>
        <p:spPr bwMode="auto">
          <a:xfrm>
            <a:off x="5376863" y="3210719"/>
            <a:ext cx="333375" cy="231775"/>
          </a:xfrm>
          <a:custGeom>
            <a:avLst/>
            <a:gdLst>
              <a:gd name="T0" fmla="*/ 2147483646 w 88"/>
              <a:gd name="T1" fmla="*/ 2147483646 h 61"/>
              <a:gd name="T2" fmla="*/ 2147483646 w 88"/>
              <a:gd name="T3" fmla="*/ 2147483646 h 61"/>
              <a:gd name="T4" fmla="*/ 2147483646 w 88"/>
              <a:gd name="T5" fmla="*/ 2147483646 h 61"/>
              <a:gd name="T6" fmla="*/ 2147483646 w 88"/>
              <a:gd name="T7" fmla="*/ 2147483646 h 61"/>
              <a:gd name="T8" fmla="*/ 2147483646 w 88"/>
              <a:gd name="T9" fmla="*/ 2147483646 h 61"/>
              <a:gd name="T10" fmla="*/ 2147483646 w 88"/>
              <a:gd name="T11" fmla="*/ 2147483646 h 61"/>
              <a:gd name="T12" fmla="*/ 2147483646 w 88"/>
              <a:gd name="T13" fmla="*/ 2147483646 h 61"/>
              <a:gd name="T14" fmla="*/ 2147483646 w 88"/>
              <a:gd name="T15" fmla="*/ 2147483646 h 61"/>
              <a:gd name="T16" fmla="*/ 2147483646 w 88"/>
              <a:gd name="T17" fmla="*/ 2147483646 h 61"/>
              <a:gd name="T18" fmla="*/ 2147483646 w 88"/>
              <a:gd name="T19" fmla="*/ 2147483646 h 61"/>
              <a:gd name="T20" fmla="*/ 2147483646 w 88"/>
              <a:gd name="T21" fmla="*/ 0 h 61"/>
              <a:gd name="T22" fmla="*/ 2147483646 w 88"/>
              <a:gd name="T23" fmla="*/ 2147483646 h 61"/>
              <a:gd name="T24" fmla="*/ 0 w 88"/>
              <a:gd name="T25" fmla="*/ 2147483646 h 61"/>
              <a:gd name="T26" fmla="*/ 2147483646 w 88"/>
              <a:gd name="T27" fmla="*/ 2147483646 h 61"/>
              <a:gd name="T28" fmla="*/ 2147483646 w 88"/>
              <a:gd name="T29" fmla="*/ 2147483646 h 61"/>
              <a:gd name="T30" fmla="*/ 2147483646 w 88"/>
              <a:gd name="T31" fmla="*/ 2147483646 h 61"/>
              <a:gd name="T32" fmla="*/ 2147483646 w 88"/>
              <a:gd name="T33" fmla="*/ 2147483646 h 61"/>
              <a:gd name="T34" fmla="*/ 2147483646 w 88"/>
              <a:gd name="T35" fmla="*/ 2147483646 h 61"/>
              <a:gd name="T36" fmla="*/ 2147483646 w 88"/>
              <a:gd name="T37" fmla="*/ 2147483646 h 61"/>
              <a:gd name="T38" fmla="*/ 2147483646 w 88"/>
              <a:gd name="T39" fmla="*/ 2147483646 h 61"/>
              <a:gd name="T40" fmla="*/ 2147483646 w 88"/>
              <a:gd name="T41" fmla="*/ 2147483646 h 61"/>
              <a:gd name="T42" fmla="*/ 2147483646 w 88"/>
              <a:gd name="T43" fmla="*/ 2147483646 h 61"/>
              <a:gd name="T44" fmla="*/ 2147483646 w 88"/>
              <a:gd name="T45" fmla="*/ 2147483646 h 61"/>
              <a:gd name="T46" fmla="*/ 2147483646 w 88"/>
              <a:gd name="T47" fmla="*/ 2147483646 h 61"/>
              <a:gd name="T48" fmla="*/ 2147483646 w 88"/>
              <a:gd name="T49" fmla="*/ 2147483646 h 61"/>
              <a:gd name="T50" fmla="*/ 2147483646 w 88"/>
              <a:gd name="T51" fmla="*/ 2147483646 h 61"/>
              <a:gd name="T52" fmla="*/ 2147483646 w 88"/>
              <a:gd name="T53" fmla="*/ 2147483646 h 61"/>
              <a:gd name="T54" fmla="*/ 2147483646 w 88"/>
              <a:gd name="T55" fmla="*/ 2147483646 h 61"/>
              <a:gd name="T56" fmla="*/ 2147483646 w 88"/>
              <a:gd name="T57" fmla="*/ 2147483646 h 61"/>
              <a:gd name="T58" fmla="*/ 2147483646 w 88"/>
              <a:gd name="T59" fmla="*/ 2147483646 h 61"/>
              <a:gd name="T60" fmla="*/ 2147483646 w 88"/>
              <a:gd name="T61" fmla="*/ 2147483646 h 61"/>
              <a:gd name="T62" fmla="*/ 2147483646 w 88"/>
              <a:gd name="T63" fmla="*/ 2147483646 h 61"/>
              <a:gd name="T64" fmla="*/ 2147483646 w 88"/>
              <a:gd name="T65" fmla="*/ 2147483646 h 61"/>
              <a:gd name="T66" fmla="*/ 2147483646 w 88"/>
              <a:gd name="T67" fmla="*/ 2147483646 h 61"/>
              <a:gd name="T68" fmla="*/ 2147483646 w 88"/>
              <a:gd name="T69" fmla="*/ 2147483646 h 61"/>
              <a:gd name="T70" fmla="*/ 2147483646 w 88"/>
              <a:gd name="T71" fmla="*/ 2147483646 h 61"/>
              <a:gd name="T72" fmla="*/ 2147483646 w 88"/>
              <a:gd name="T73" fmla="*/ 2147483646 h 61"/>
              <a:gd name="T74" fmla="*/ 2147483646 w 88"/>
              <a:gd name="T75" fmla="*/ 2147483646 h 61"/>
              <a:gd name="T76" fmla="*/ 2147483646 w 88"/>
              <a:gd name="T77" fmla="*/ 2147483646 h 61"/>
              <a:gd name="T78" fmla="*/ 2147483646 w 88"/>
              <a:gd name="T79" fmla="*/ 2147483646 h 61"/>
              <a:gd name="T80" fmla="*/ 2147483646 w 88"/>
              <a:gd name="T81" fmla="*/ 2147483646 h 6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chemeClr val="bg1"/>
          </a:solidFill>
          <a:ln>
            <a:noFill/>
          </a:ln>
        </p:spPr>
        <p:txBody>
          <a:bodyPr>
            <a:normAutofit fontScale="52500" lnSpcReduction="20000"/>
          </a:bodyPr>
          <a:lstStyle/>
          <a:p>
            <a:pPr fontAlgn="auto"/>
            <a:endParaRPr lang="zh-CN" altLang="en-US" sz="1800" noProof="1">
              <a:latin typeface="微软雅黑" charset="-122"/>
              <a:ea typeface="微软雅黑" charset="-122"/>
              <a:cs typeface="微软雅黑" charset="-122"/>
            </a:endParaRPr>
          </a:p>
        </p:txBody>
      </p:sp>
      <p:sp>
        <p:nvSpPr>
          <p:cNvPr id="49" name="Freeform 34"/>
          <p:cNvSpPr/>
          <p:nvPr>
            <p:custDataLst>
              <p:tags r:id="rId9"/>
            </p:custDataLst>
          </p:nvPr>
        </p:nvSpPr>
        <p:spPr bwMode="auto">
          <a:xfrm>
            <a:off x="4665662" y="2167731"/>
            <a:ext cx="879475" cy="258763"/>
          </a:xfrm>
          <a:custGeom>
            <a:avLst/>
            <a:gdLst>
              <a:gd name="T0" fmla="*/ 2147483646 w 444"/>
              <a:gd name="T1" fmla="*/ 2147483646 h 130"/>
              <a:gd name="T2" fmla="*/ 2147483646 w 444"/>
              <a:gd name="T3" fmla="*/ 0 h 130"/>
              <a:gd name="T4" fmla="*/ 0 w 444"/>
              <a:gd name="T5" fmla="*/ 0 h 130"/>
              <a:gd name="T6" fmla="*/ 0 60000 65536"/>
              <a:gd name="T7" fmla="*/ 0 60000 65536"/>
              <a:gd name="T8" fmla="*/ 0 60000 65536"/>
            </a:gdLst>
            <a:ahLst/>
            <a:cxnLst>
              <a:cxn ang="T6">
                <a:pos x="T0" y="T1"/>
              </a:cxn>
              <a:cxn ang="T7">
                <a:pos x="T2" y="T3"/>
              </a:cxn>
              <a:cxn ang="T8">
                <a:pos x="T4" y="T5"/>
              </a:cxn>
            </a:cxnLst>
            <a:rect l="0" t="0" r="r" b="b"/>
            <a:pathLst>
              <a:path w="444" h="130">
                <a:moveTo>
                  <a:pt x="444" y="130"/>
                </a:moveTo>
                <a:lnTo>
                  <a:pt x="444" y="0"/>
                </a:lnTo>
                <a:lnTo>
                  <a:pt x="0" y="0"/>
                </a:lnTo>
              </a:path>
            </a:pathLst>
          </a:custGeom>
          <a:noFill/>
          <a:ln w="6350" cap="flat" cmpd="sng">
            <a:solidFill>
              <a:schemeClr val="accent1"/>
            </a:solidFill>
            <a:round/>
          </a:ln>
          <a:extLst>
            <a:ext uri="{909E8E84-426E-40DD-AFC4-6F175D3DCCD1}">
              <a14:hiddenFill xmlns:a14="http://schemas.microsoft.com/office/drawing/2010/main">
                <a:solidFill>
                  <a:srgbClr val="FFFFFF"/>
                </a:solidFill>
              </a14:hiddenFill>
            </a:ext>
          </a:extLst>
        </p:spPr>
        <p:txBody>
          <a:bodyPr>
            <a:normAutofit fontScale="60000" lnSpcReduction="20000"/>
          </a:bodyPr>
          <a:lstStyle/>
          <a:p>
            <a:pPr fontAlgn="auto"/>
            <a:endParaRPr lang="zh-CN" altLang="en-US" sz="1800" noProof="1">
              <a:latin typeface="微软雅黑" charset="-122"/>
              <a:ea typeface="微软雅黑" charset="-122"/>
              <a:cs typeface="微软雅黑" charset="-122"/>
            </a:endParaRPr>
          </a:p>
        </p:txBody>
      </p:sp>
      <p:sp>
        <p:nvSpPr>
          <p:cNvPr id="17418" name="文本框 69"/>
          <p:cNvSpPr txBox="1">
            <a:spLocks noChangeArrowheads="1"/>
          </p:cNvSpPr>
          <p:nvPr>
            <p:custDataLst>
              <p:tags r:id="rId10"/>
            </p:custDataLst>
          </p:nvPr>
        </p:nvSpPr>
        <p:spPr bwMode="auto">
          <a:xfrm>
            <a:off x="1062038" y="1833563"/>
            <a:ext cx="3473450"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ea typeface="黑体" panose="02010609060101010101" charset="-122"/>
              </a:defRPr>
            </a:lvl1pPr>
            <a:lvl2pPr>
              <a:defRPr>
                <a:solidFill>
                  <a:schemeClr val="tx1"/>
                </a:solidFill>
                <a:latin typeface="Arial" panose="020B0604020202020204" pitchFamily="34" charset="0"/>
                <a:ea typeface="黑体" panose="02010609060101010101" charset="-122"/>
              </a:defRPr>
            </a:lvl2pPr>
            <a:lvl3pPr>
              <a:defRPr>
                <a:solidFill>
                  <a:schemeClr val="tx1"/>
                </a:solidFill>
                <a:latin typeface="Arial" panose="020B0604020202020204" pitchFamily="34" charset="0"/>
                <a:ea typeface="黑体" panose="02010609060101010101" charset="-122"/>
              </a:defRPr>
            </a:lvl3pPr>
            <a:lvl4pPr>
              <a:defRPr>
                <a:solidFill>
                  <a:schemeClr val="tx1"/>
                </a:solidFill>
                <a:latin typeface="Arial" panose="020B0604020202020204" pitchFamily="34" charset="0"/>
                <a:ea typeface="黑体" panose="02010609060101010101" charset="-122"/>
              </a:defRPr>
            </a:lvl4pPr>
            <a:lvl5pPr>
              <a:defRPr>
                <a:solidFill>
                  <a:schemeClr val="tx1"/>
                </a:solidFill>
                <a:latin typeface="Arial" panose="020B0604020202020204" pitchFamily="34" charset="0"/>
                <a:ea typeface="黑体" panose="02010609060101010101"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algn="r">
              <a:lnSpc>
                <a:spcPct val="140000"/>
              </a:lnSpc>
            </a:pPr>
            <a:r>
              <a:rPr lang="zh-CN" altLang="en-US" sz="2000" dirty="0">
                <a:solidFill>
                  <a:schemeClr val="tx1">
                    <a:lumMod val="75000"/>
                    <a:lumOff val="25000"/>
                  </a:schemeClr>
                </a:solidFill>
                <a:latin typeface="微软雅黑" charset="-122"/>
                <a:ea typeface="微软雅黑" charset="-122"/>
                <a:cs typeface="微软雅黑" charset="-122"/>
                <a:sym typeface="+mn-ea"/>
              </a:rPr>
              <a:t>管理人员要求</a:t>
            </a:r>
            <a:endParaRPr lang="zh-CN" altLang="en-US" sz="2000" dirty="0">
              <a:solidFill>
                <a:schemeClr val="tx1">
                  <a:lumMod val="75000"/>
                  <a:lumOff val="25000"/>
                </a:schemeClr>
              </a:solidFill>
              <a:latin typeface="微软雅黑" charset="-122"/>
              <a:ea typeface="微软雅黑" charset="-122"/>
              <a:cs typeface="微软雅黑" charset="-122"/>
              <a:sym typeface="+mn-ea"/>
            </a:endParaRPr>
          </a:p>
          <a:p>
            <a:pPr algn="r">
              <a:lnSpc>
                <a:spcPct val="140000"/>
              </a:lnSpc>
            </a:pPr>
            <a:endParaRPr lang="zh-CN" altLang="en-US" sz="2000" dirty="0">
              <a:solidFill>
                <a:schemeClr val="tx1">
                  <a:lumMod val="75000"/>
                  <a:lumOff val="25000"/>
                </a:schemeClr>
              </a:solidFill>
              <a:latin typeface="微软雅黑" charset="-122"/>
              <a:ea typeface="微软雅黑" charset="-122"/>
              <a:cs typeface="微软雅黑" charset="-122"/>
              <a:sym typeface="+mn-ea"/>
            </a:endParaRPr>
          </a:p>
        </p:txBody>
      </p:sp>
      <p:sp>
        <p:nvSpPr>
          <p:cNvPr id="17419" name="Freeform 8"/>
          <p:cNvSpPr>
            <a:spLocks noChangeArrowheads="1"/>
          </p:cNvSpPr>
          <p:nvPr>
            <p:custDataLst>
              <p:tags r:id="rId11"/>
            </p:custDataLst>
          </p:nvPr>
        </p:nvSpPr>
        <p:spPr bwMode="auto">
          <a:xfrm>
            <a:off x="3881438" y="3357563"/>
            <a:ext cx="785812" cy="908050"/>
          </a:xfrm>
          <a:custGeom>
            <a:avLst/>
            <a:gdLst>
              <a:gd name="T0" fmla="*/ 0 w 397"/>
              <a:gd name="T1" fmla="*/ 115 h 459"/>
              <a:gd name="T2" fmla="*/ 198 w 397"/>
              <a:gd name="T3" fmla="*/ 0 h 459"/>
              <a:gd name="T4" fmla="*/ 397 w 397"/>
              <a:gd name="T5" fmla="*/ 115 h 459"/>
              <a:gd name="T6" fmla="*/ 397 w 397"/>
              <a:gd name="T7" fmla="*/ 344 h 459"/>
              <a:gd name="T8" fmla="*/ 198 w 397"/>
              <a:gd name="T9" fmla="*/ 459 h 459"/>
              <a:gd name="T10" fmla="*/ 0 w 397"/>
              <a:gd name="T11" fmla="*/ 344 h 459"/>
              <a:gd name="T12" fmla="*/ 0 w 397"/>
              <a:gd name="T13" fmla="*/ 115 h 459"/>
            </a:gdLst>
            <a:ahLst/>
            <a:cxnLst>
              <a:cxn ang="0">
                <a:pos x="T0" y="T1"/>
              </a:cxn>
              <a:cxn ang="0">
                <a:pos x="T2" y="T3"/>
              </a:cxn>
              <a:cxn ang="0">
                <a:pos x="T4" y="T5"/>
              </a:cxn>
              <a:cxn ang="0">
                <a:pos x="T6" y="T7"/>
              </a:cxn>
              <a:cxn ang="0">
                <a:pos x="T8" y="T9"/>
              </a:cxn>
              <a:cxn ang="0">
                <a:pos x="T10" y="T11"/>
              </a:cxn>
              <a:cxn ang="0">
                <a:pos x="T12" y="T13"/>
              </a:cxn>
            </a:cxnLst>
            <a:rect l="0" t="0" r="r" b="b"/>
            <a:pathLst>
              <a:path w="397" h="459">
                <a:moveTo>
                  <a:pt x="0" y="115"/>
                </a:moveTo>
                <a:lnTo>
                  <a:pt x="198" y="0"/>
                </a:lnTo>
                <a:lnTo>
                  <a:pt x="397" y="115"/>
                </a:lnTo>
                <a:lnTo>
                  <a:pt x="397" y="344"/>
                </a:lnTo>
                <a:lnTo>
                  <a:pt x="198" y="459"/>
                </a:lnTo>
                <a:lnTo>
                  <a:pt x="0" y="344"/>
                </a:lnTo>
                <a:lnTo>
                  <a:pt x="0" y="11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endParaRPr lang="zh-CN" altLang="en-US">
              <a:latin typeface="微软雅黑" charset="-122"/>
              <a:ea typeface="微软雅黑" charset="-122"/>
              <a:cs typeface="微软雅黑" charset="-122"/>
            </a:endParaRPr>
          </a:p>
        </p:txBody>
      </p:sp>
      <p:sp>
        <p:nvSpPr>
          <p:cNvPr id="55" name="Freeform 19"/>
          <p:cNvSpPr>
            <a:spLocks noEditPoints="1"/>
          </p:cNvSpPr>
          <p:nvPr>
            <p:custDataLst>
              <p:tags r:id="rId12"/>
            </p:custDataLst>
          </p:nvPr>
        </p:nvSpPr>
        <p:spPr bwMode="auto">
          <a:xfrm>
            <a:off x="4107657" y="3645694"/>
            <a:ext cx="333375" cy="331788"/>
          </a:xfrm>
          <a:custGeom>
            <a:avLst/>
            <a:gdLst>
              <a:gd name="T0" fmla="*/ 305 w 88"/>
              <a:gd name="T1" fmla="*/ 0 h 88"/>
              <a:gd name="T2" fmla="*/ 0 w 88"/>
              <a:gd name="T3" fmla="*/ 305 h 88"/>
              <a:gd name="T4" fmla="*/ 305 w 88"/>
              <a:gd name="T5" fmla="*/ 613 h 88"/>
              <a:gd name="T6" fmla="*/ 613 w 88"/>
              <a:gd name="T7" fmla="*/ 305 h 88"/>
              <a:gd name="T8" fmla="*/ 305 w 88"/>
              <a:gd name="T9" fmla="*/ 0 h 88"/>
              <a:gd name="T10" fmla="*/ 305 w 88"/>
              <a:gd name="T11" fmla="*/ 557 h 88"/>
              <a:gd name="T12" fmla="*/ 55 w 88"/>
              <a:gd name="T13" fmla="*/ 305 h 88"/>
              <a:gd name="T14" fmla="*/ 305 w 88"/>
              <a:gd name="T15" fmla="*/ 48 h 88"/>
              <a:gd name="T16" fmla="*/ 557 w 88"/>
              <a:gd name="T17" fmla="*/ 305 h 88"/>
              <a:gd name="T18" fmla="*/ 305 w 88"/>
              <a:gd name="T19" fmla="*/ 55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80"/>
                </a:moveTo>
                <a:cubicBezTo>
                  <a:pt x="24" y="80"/>
                  <a:pt x="8" y="64"/>
                  <a:pt x="8" y="44"/>
                </a:cubicBezTo>
                <a:cubicBezTo>
                  <a:pt x="8" y="24"/>
                  <a:pt x="24" y="7"/>
                  <a:pt x="44" y="7"/>
                </a:cubicBezTo>
                <a:cubicBezTo>
                  <a:pt x="64" y="7"/>
                  <a:pt x="80" y="24"/>
                  <a:pt x="80" y="44"/>
                </a:cubicBezTo>
                <a:cubicBezTo>
                  <a:pt x="80" y="64"/>
                  <a:pt x="64" y="80"/>
                  <a:pt x="44" y="80"/>
                </a:cubicBezTo>
                <a:close/>
              </a:path>
            </a:pathLst>
          </a:custGeom>
          <a:solidFill>
            <a:schemeClr val="bg1"/>
          </a:solidFill>
          <a:ln>
            <a:noFill/>
          </a:ln>
        </p:spPr>
        <p:txBody>
          <a:bodyPr>
            <a:normAutofit fontScale="87500" lnSpcReduction="10000"/>
          </a:bodyPr>
          <a:lstStyle/>
          <a:p>
            <a:pPr fontAlgn="auto"/>
            <a:endParaRPr lang="zh-CN" altLang="en-US" sz="1800" noProof="1">
              <a:latin typeface="微软雅黑" charset="-122"/>
              <a:ea typeface="微软雅黑" charset="-122"/>
              <a:cs typeface="微软雅黑" charset="-122"/>
            </a:endParaRPr>
          </a:p>
        </p:txBody>
      </p:sp>
      <p:sp>
        <p:nvSpPr>
          <p:cNvPr id="56" name="Freeform 20"/>
          <p:cNvSpPr/>
          <p:nvPr>
            <p:custDataLst>
              <p:tags r:id="rId13"/>
            </p:custDataLst>
          </p:nvPr>
        </p:nvSpPr>
        <p:spPr bwMode="auto">
          <a:xfrm>
            <a:off x="4210844" y="3756819"/>
            <a:ext cx="153988" cy="123825"/>
          </a:xfrm>
          <a:custGeom>
            <a:avLst/>
            <a:gdLst>
              <a:gd name="T0" fmla="*/ 268 w 41"/>
              <a:gd name="T1" fmla="*/ 8 h 33"/>
              <a:gd name="T2" fmla="*/ 236 w 41"/>
              <a:gd name="T3" fmla="*/ 15 h 33"/>
              <a:gd name="T4" fmla="*/ 116 w 41"/>
              <a:gd name="T5" fmla="*/ 160 h 33"/>
              <a:gd name="T6" fmla="*/ 40 w 41"/>
              <a:gd name="T7" fmla="*/ 84 h 33"/>
              <a:gd name="T8" fmla="*/ 8 w 41"/>
              <a:gd name="T9" fmla="*/ 84 h 33"/>
              <a:gd name="T10" fmla="*/ 8 w 41"/>
              <a:gd name="T11" fmla="*/ 116 h 33"/>
              <a:gd name="T12" fmla="*/ 97 w 41"/>
              <a:gd name="T13" fmla="*/ 221 h 33"/>
              <a:gd name="T14" fmla="*/ 116 w 41"/>
              <a:gd name="T15" fmla="*/ 229 h 33"/>
              <a:gd name="T16" fmla="*/ 116 w 41"/>
              <a:gd name="T17" fmla="*/ 229 h 33"/>
              <a:gd name="T18" fmla="*/ 137 w 41"/>
              <a:gd name="T19" fmla="*/ 216 h 33"/>
              <a:gd name="T20" fmla="*/ 276 w 41"/>
              <a:gd name="T21" fmla="*/ 40 h 33"/>
              <a:gd name="T22" fmla="*/ 268 w 41"/>
              <a:gd name="T23" fmla="*/ 8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1" h="33">
                <a:moveTo>
                  <a:pt x="39" y="1"/>
                </a:moveTo>
                <a:cubicBezTo>
                  <a:pt x="38" y="0"/>
                  <a:pt x="35" y="0"/>
                  <a:pt x="34" y="2"/>
                </a:cubicBezTo>
                <a:cubicBezTo>
                  <a:pt x="17" y="23"/>
                  <a:pt x="17" y="23"/>
                  <a:pt x="17" y="23"/>
                </a:cubicBezTo>
                <a:cubicBezTo>
                  <a:pt x="6" y="12"/>
                  <a:pt x="6" y="12"/>
                  <a:pt x="6" y="12"/>
                </a:cubicBezTo>
                <a:cubicBezTo>
                  <a:pt x="5" y="11"/>
                  <a:pt x="3" y="11"/>
                  <a:pt x="1" y="12"/>
                </a:cubicBezTo>
                <a:cubicBezTo>
                  <a:pt x="0" y="14"/>
                  <a:pt x="0" y="16"/>
                  <a:pt x="1" y="17"/>
                </a:cubicBezTo>
                <a:cubicBezTo>
                  <a:pt x="14" y="32"/>
                  <a:pt x="14" y="32"/>
                  <a:pt x="14" y="32"/>
                </a:cubicBezTo>
                <a:cubicBezTo>
                  <a:pt x="15" y="32"/>
                  <a:pt x="16" y="33"/>
                  <a:pt x="17" y="33"/>
                </a:cubicBezTo>
                <a:cubicBezTo>
                  <a:pt x="17" y="33"/>
                  <a:pt x="17" y="33"/>
                  <a:pt x="17" y="33"/>
                </a:cubicBezTo>
                <a:cubicBezTo>
                  <a:pt x="18" y="33"/>
                  <a:pt x="19" y="32"/>
                  <a:pt x="20" y="31"/>
                </a:cubicBezTo>
                <a:cubicBezTo>
                  <a:pt x="40" y="6"/>
                  <a:pt x="40" y="6"/>
                  <a:pt x="40" y="6"/>
                </a:cubicBezTo>
                <a:cubicBezTo>
                  <a:pt x="41" y="5"/>
                  <a:pt x="41" y="2"/>
                  <a:pt x="39" y="1"/>
                </a:cubicBezTo>
                <a:close/>
              </a:path>
            </a:pathLst>
          </a:custGeom>
          <a:solidFill>
            <a:schemeClr val="bg1"/>
          </a:solidFill>
          <a:ln>
            <a:noFill/>
          </a:ln>
        </p:spPr>
        <p:txBody>
          <a:bodyPr>
            <a:normAutofit fontScale="25000" lnSpcReduction="20000"/>
          </a:bodyPr>
          <a:lstStyle/>
          <a:p>
            <a:pPr fontAlgn="auto"/>
            <a:endParaRPr lang="zh-CN" altLang="en-US" sz="1800" noProof="1">
              <a:latin typeface="微软雅黑" charset="-122"/>
              <a:ea typeface="微软雅黑" charset="-122"/>
              <a:cs typeface="微软雅黑" charset="-122"/>
            </a:endParaRPr>
          </a:p>
        </p:txBody>
      </p:sp>
      <p:sp>
        <p:nvSpPr>
          <p:cNvPr id="57" name="Freeform 37"/>
          <p:cNvSpPr/>
          <p:nvPr>
            <p:custDataLst>
              <p:tags r:id="rId14"/>
            </p:custDataLst>
          </p:nvPr>
        </p:nvSpPr>
        <p:spPr bwMode="auto">
          <a:xfrm>
            <a:off x="2426494" y="3054350"/>
            <a:ext cx="1844675" cy="303213"/>
          </a:xfrm>
          <a:custGeom>
            <a:avLst/>
            <a:gdLst>
              <a:gd name="T0" fmla="*/ 2147483646 w 932"/>
              <a:gd name="T1" fmla="*/ 2147483646 h 153"/>
              <a:gd name="T2" fmla="*/ 2147483646 w 932"/>
              <a:gd name="T3" fmla="*/ 0 h 153"/>
              <a:gd name="T4" fmla="*/ 0 w 932"/>
              <a:gd name="T5" fmla="*/ 0 h 153"/>
              <a:gd name="T6" fmla="*/ 0 w 932"/>
              <a:gd name="T7" fmla="*/ 2147483646 h 1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32" h="153">
                <a:moveTo>
                  <a:pt x="932" y="153"/>
                </a:moveTo>
                <a:lnTo>
                  <a:pt x="932" y="0"/>
                </a:lnTo>
                <a:lnTo>
                  <a:pt x="0" y="0"/>
                </a:lnTo>
                <a:lnTo>
                  <a:pt x="0" y="105"/>
                </a:lnTo>
              </a:path>
            </a:pathLst>
          </a:custGeom>
          <a:noFill/>
          <a:ln w="6350" cap="flat" cmpd="sng">
            <a:solidFill>
              <a:schemeClr val="accent1"/>
            </a:solidFill>
            <a:round/>
          </a:ln>
          <a:extLst>
            <a:ext uri="{909E8E84-426E-40DD-AFC4-6F175D3DCCD1}">
              <a14:hiddenFill xmlns:a14="http://schemas.microsoft.com/office/drawing/2010/main">
                <a:solidFill>
                  <a:srgbClr val="FFFFFF"/>
                </a:solidFill>
              </a14:hiddenFill>
            </a:ext>
          </a:extLst>
        </p:spPr>
        <p:txBody>
          <a:bodyPr>
            <a:normAutofit fontScale="67500"/>
          </a:bodyPr>
          <a:lstStyle/>
          <a:p>
            <a:pPr fontAlgn="auto"/>
            <a:endParaRPr lang="zh-CN" altLang="en-US" sz="1800" noProof="1">
              <a:latin typeface="微软雅黑" charset="-122"/>
              <a:ea typeface="微软雅黑" charset="-122"/>
              <a:cs typeface="微软雅黑" charset="-122"/>
            </a:endParaRPr>
          </a:p>
        </p:txBody>
      </p:sp>
      <p:sp>
        <p:nvSpPr>
          <p:cNvPr id="17423" name="文本框 71"/>
          <p:cNvSpPr txBox="1">
            <a:spLocks noChangeArrowheads="1"/>
          </p:cNvSpPr>
          <p:nvPr>
            <p:custDataLst>
              <p:tags r:id="rId15"/>
            </p:custDataLst>
          </p:nvPr>
        </p:nvSpPr>
        <p:spPr bwMode="auto">
          <a:xfrm>
            <a:off x="615950" y="3357880"/>
            <a:ext cx="3076575"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ea typeface="黑体" panose="02010609060101010101" charset="-122"/>
              </a:defRPr>
            </a:lvl1pPr>
            <a:lvl2pPr>
              <a:defRPr>
                <a:solidFill>
                  <a:schemeClr val="tx1"/>
                </a:solidFill>
                <a:latin typeface="Arial" panose="020B0604020202020204" pitchFamily="34" charset="0"/>
                <a:ea typeface="黑体" panose="02010609060101010101" charset="-122"/>
              </a:defRPr>
            </a:lvl2pPr>
            <a:lvl3pPr>
              <a:defRPr>
                <a:solidFill>
                  <a:schemeClr val="tx1"/>
                </a:solidFill>
                <a:latin typeface="Arial" panose="020B0604020202020204" pitchFamily="34" charset="0"/>
                <a:ea typeface="黑体" panose="02010609060101010101" charset="-122"/>
              </a:defRPr>
            </a:lvl3pPr>
            <a:lvl4pPr>
              <a:defRPr>
                <a:solidFill>
                  <a:schemeClr val="tx1"/>
                </a:solidFill>
                <a:latin typeface="Arial" panose="020B0604020202020204" pitchFamily="34" charset="0"/>
                <a:ea typeface="黑体" panose="02010609060101010101" charset="-122"/>
              </a:defRPr>
            </a:lvl4pPr>
            <a:lvl5pPr>
              <a:defRPr>
                <a:solidFill>
                  <a:schemeClr val="tx1"/>
                </a:solidFill>
                <a:latin typeface="Arial" panose="020B0604020202020204" pitchFamily="34" charset="0"/>
                <a:ea typeface="黑体" panose="02010609060101010101"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algn="ctr">
              <a:lnSpc>
                <a:spcPct val="140000"/>
              </a:lnSpc>
            </a:pPr>
            <a:r>
              <a:rPr lang="zh-CN" altLang="en-US" sz="2000" dirty="0">
                <a:solidFill>
                  <a:schemeClr val="tx1">
                    <a:lumMod val="75000"/>
                    <a:lumOff val="25000"/>
                  </a:schemeClr>
                </a:solidFill>
                <a:latin typeface="微软雅黑" charset="-122"/>
                <a:ea typeface="微软雅黑" charset="-122"/>
                <a:cs typeface="微软雅黑" charset="-122"/>
                <a:sym typeface="+mn-ea"/>
              </a:rPr>
              <a:t>装订技术要求</a:t>
            </a:r>
            <a:endParaRPr lang="zh-CN" altLang="en-US" sz="2000" dirty="0">
              <a:solidFill>
                <a:schemeClr val="tx1">
                  <a:lumMod val="75000"/>
                  <a:lumOff val="25000"/>
                </a:schemeClr>
              </a:solidFill>
              <a:latin typeface="微软雅黑" charset="-122"/>
              <a:ea typeface="微软雅黑" charset="-122"/>
              <a:cs typeface="微软雅黑" charset="-122"/>
              <a:sym typeface="+mn-ea"/>
            </a:endParaRPr>
          </a:p>
        </p:txBody>
      </p:sp>
      <p:sp>
        <p:nvSpPr>
          <p:cNvPr id="17424" name="Freeform 10"/>
          <p:cNvSpPr>
            <a:spLocks noChangeArrowheads="1"/>
          </p:cNvSpPr>
          <p:nvPr>
            <p:custDataLst>
              <p:tags r:id="rId16"/>
            </p:custDataLst>
          </p:nvPr>
        </p:nvSpPr>
        <p:spPr bwMode="auto">
          <a:xfrm>
            <a:off x="4397375" y="3992563"/>
            <a:ext cx="1079500" cy="1246187"/>
          </a:xfrm>
          <a:custGeom>
            <a:avLst/>
            <a:gdLst>
              <a:gd name="T0" fmla="*/ 0 w 545"/>
              <a:gd name="T1" fmla="*/ 157 h 629"/>
              <a:gd name="T2" fmla="*/ 274 w 545"/>
              <a:gd name="T3" fmla="*/ 0 h 629"/>
              <a:gd name="T4" fmla="*/ 545 w 545"/>
              <a:gd name="T5" fmla="*/ 157 h 629"/>
              <a:gd name="T6" fmla="*/ 545 w 545"/>
              <a:gd name="T7" fmla="*/ 472 h 629"/>
              <a:gd name="T8" fmla="*/ 274 w 545"/>
              <a:gd name="T9" fmla="*/ 629 h 629"/>
              <a:gd name="T10" fmla="*/ 0 w 545"/>
              <a:gd name="T11" fmla="*/ 472 h 629"/>
              <a:gd name="T12" fmla="*/ 0 w 545"/>
              <a:gd name="T13" fmla="*/ 157 h 629"/>
            </a:gdLst>
            <a:ahLst/>
            <a:cxnLst>
              <a:cxn ang="0">
                <a:pos x="T0" y="T1"/>
              </a:cxn>
              <a:cxn ang="0">
                <a:pos x="T2" y="T3"/>
              </a:cxn>
              <a:cxn ang="0">
                <a:pos x="T4" y="T5"/>
              </a:cxn>
              <a:cxn ang="0">
                <a:pos x="T6" y="T7"/>
              </a:cxn>
              <a:cxn ang="0">
                <a:pos x="T8" y="T9"/>
              </a:cxn>
              <a:cxn ang="0">
                <a:pos x="T10" y="T11"/>
              </a:cxn>
              <a:cxn ang="0">
                <a:pos x="T12" y="T13"/>
              </a:cxn>
            </a:cxnLst>
            <a:rect l="0" t="0" r="r" b="b"/>
            <a:pathLst>
              <a:path w="545" h="629">
                <a:moveTo>
                  <a:pt x="0" y="157"/>
                </a:moveTo>
                <a:lnTo>
                  <a:pt x="274" y="0"/>
                </a:lnTo>
                <a:lnTo>
                  <a:pt x="545" y="157"/>
                </a:lnTo>
                <a:lnTo>
                  <a:pt x="545" y="472"/>
                </a:lnTo>
                <a:lnTo>
                  <a:pt x="274" y="629"/>
                </a:lnTo>
                <a:lnTo>
                  <a:pt x="0" y="472"/>
                </a:lnTo>
                <a:lnTo>
                  <a:pt x="0" y="157"/>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endParaRPr lang="zh-CN" altLang="en-US">
              <a:latin typeface="微软雅黑" charset="-122"/>
              <a:ea typeface="微软雅黑" charset="-122"/>
              <a:cs typeface="微软雅黑" charset="-122"/>
            </a:endParaRPr>
          </a:p>
        </p:txBody>
      </p:sp>
      <p:sp>
        <p:nvSpPr>
          <p:cNvPr id="59" name="Freeform 12"/>
          <p:cNvSpPr/>
          <p:nvPr>
            <p:custDataLst>
              <p:tags r:id="rId17"/>
            </p:custDataLst>
          </p:nvPr>
        </p:nvSpPr>
        <p:spPr bwMode="auto">
          <a:xfrm>
            <a:off x="5030788" y="4528344"/>
            <a:ext cx="25400" cy="254000"/>
          </a:xfrm>
          <a:custGeom>
            <a:avLst/>
            <a:gdLst>
              <a:gd name="T0" fmla="*/ 24 w 7"/>
              <a:gd name="T1" fmla="*/ 0 h 67"/>
              <a:gd name="T2" fmla="*/ 0 w 7"/>
              <a:gd name="T3" fmla="*/ 21 h 67"/>
              <a:gd name="T4" fmla="*/ 0 w 7"/>
              <a:gd name="T5" fmla="*/ 437 h 67"/>
              <a:gd name="T6" fmla="*/ 24 w 7"/>
              <a:gd name="T7" fmla="*/ 468 h 67"/>
              <a:gd name="T8" fmla="*/ 45 w 7"/>
              <a:gd name="T9" fmla="*/ 437 h 67"/>
              <a:gd name="T10" fmla="*/ 45 w 7"/>
              <a:gd name="T11" fmla="*/ 21 h 67"/>
              <a:gd name="T12" fmla="*/ 24 w 7"/>
              <a:gd name="T13" fmla="*/ 0 h 6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chemeClr val="bg1"/>
          </a:solidFill>
          <a:ln>
            <a:noFill/>
          </a:ln>
        </p:spPr>
        <p:txBody>
          <a:bodyPr>
            <a:normAutofit fontScale="70000" lnSpcReduction="20000"/>
          </a:bodyPr>
          <a:lstStyle/>
          <a:p>
            <a:pPr fontAlgn="auto"/>
            <a:endParaRPr lang="zh-CN" altLang="en-US" sz="1800" noProof="1">
              <a:latin typeface="微软雅黑" charset="-122"/>
              <a:ea typeface="微软雅黑" charset="-122"/>
              <a:cs typeface="微软雅黑" charset="-122"/>
            </a:endParaRPr>
          </a:p>
        </p:txBody>
      </p:sp>
      <p:sp>
        <p:nvSpPr>
          <p:cNvPr id="60" name="Freeform 13"/>
          <p:cNvSpPr/>
          <p:nvPr>
            <p:custDataLst>
              <p:tags r:id="rId18"/>
            </p:custDataLst>
          </p:nvPr>
        </p:nvSpPr>
        <p:spPr bwMode="auto">
          <a:xfrm>
            <a:off x="5068888" y="4569619"/>
            <a:ext cx="25400" cy="212725"/>
          </a:xfrm>
          <a:custGeom>
            <a:avLst/>
            <a:gdLst>
              <a:gd name="T0" fmla="*/ 20 w 7"/>
              <a:gd name="T1" fmla="*/ 0 h 56"/>
              <a:gd name="T2" fmla="*/ 0 w 7"/>
              <a:gd name="T3" fmla="*/ 29 h 56"/>
              <a:gd name="T4" fmla="*/ 0 w 7"/>
              <a:gd name="T5" fmla="*/ 361 h 56"/>
              <a:gd name="T6" fmla="*/ 20 w 7"/>
              <a:gd name="T7" fmla="*/ 390 h 56"/>
              <a:gd name="T8" fmla="*/ 45 w 7"/>
              <a:gd name="T9" fmla="*/ 361 h 56"/>
              <a:gd name="T10" fmla="*/ 45 w 7"/>
              <a:gd name="T11" fmla="*/ 29 h 56"/>
              <a:gd name="T12" fmla="*/ 20 w 7"/>
              <a:gd name="T13" fmla="*/ 0 h 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chemeClr val="bg1"/>
          </a:solidFill>
          <a:ln>
            <a:noFill/>
          </a:ln>
        </p:spPr>
        <p:txBody>
          <a:bodyPr>
            <a:normAutofit fontScale="47500" lnSpcReduction="20000"/>
          </a:bodyPr>
          <a:lstStyle/>
          <a:p>
            <a:pPr fontAlgn="auto"/>
            <a:endParaRPr lang="zh-CN" altLang="en-US" sz="1800" noProof="1">
              <a:latin typeface="微软雅黑" charset="-122"/>
              <a:ea typeface="微软雅黑" charset="-122"/>
              <a:cs typeface="微软雅黑" charset="-122"/>
            </a:endParaRPr>
          </a:p>
        </p:txBody>
      </p:sp>
      <p:sp>
        <p:nvSpPr>
          <p:cNvPr id="61" name="Freeform 14"/>
          <p:cNvSpPr/>
          <p:nvPr>
            <p:custDataLst>
              <p:tags r:id="rId19"/>
            </p:custDataLst>
          </p:nvPr>
        </p:nvSpPr>
        <p:spPr bwMode="auto">
          <a:xfrm>
            <a:off x="4841875" y="4544219"/>
            <a:ext cx="111125" cy="30162"/>
          </a:xfrm>
          <a:custGeom>
            <a:avLst/>
            <a:gdLst>
              <a:gd name="T0" fmla="*/ 184 w 30"/>
              <a:gd name="T1" fmla="*/ 0 h 8"/>
              <a:gd name="T2" fmla="*/ 29 w 30"/>
              <a:gd name="T3" fmla="*/ 0 h 8"/>
              <a:gd name="T4" fmla="*/ 0 w 30"/>
              <a:gd name="T5" fmla="*/ 28 h 8"/>
              <a:gd name="T6" fmla="*/ 29 w 30"/>
              <a:gd name="T7" fmla="*/ 53 h 8"/>
              <a:gd name="T8" fmla="*/ 184 w 30"/>
              <a:gd name="T9" fmla="*/ 53 h 8"/>
              <a:gd name="T10" fmla="*/ 205 w 30"/>
              <a:gd name="T11" fmla="*/ 28 h 8"/>
              <a:gd name="T12" fmla="*/ 184 w 30"/>
              <a:gd name="T13" fmla="*/ 0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chemeClr val="bg1"/>
          </a:solidFill>
          <a:ln>
            <a:noFill/>
          </a:ln>
        </p:spPr>
        <p:txBody>
          <a:bodyPr>
            <a:normAutofit fontScale="25000" lnSpcReduction="20000"/>
          </a:bodyPr>
          <a:lstStyle/>
          <a:p>
            <a:pPr fontAlgn="auto"/>
            <a:endParaRPr lang="zh-CN" altLang="en-US" sz="1800" noProof="1">
              <a:latin typeface="微软雅黑" charset="-122"/>
              <a:ea typeface="微软雅黑" charset="-122"/>
              <a:cs typeface="微软雅黑" charset="-122"/>
            </a:endParaRPr>
          </a:p>
        </p:txBody>
      </p:sp>
      <p:sp>
        <p:nvSpPr>
          <p:cNvPr id="62" name="Freeform 15"/>
          <p:cNvSpPr/>
          <p:nvPr>
            <p:custDataLst>
              <p:tags r:id="rId20"/>
            </p:custDataLst>
          </p:nvPr>
        </p:nvSpPr>
        <p:spPr bwMode="auto">
          <a:xfrm>
            <a:off x="4841875" y="4601369"/>
            <a:ext cx="111125" cy="26987"/>
          </a:xfrm>
          <a:custGeom>
            <a:avLst/>
            <a:gdLst>
              <a:gd name="T0" fmla="*/ 184 w 30"/>
              <a:gd name="T1" fmla="*/ 0 h 7"/>
              <a:gd name="T2" fmla="*/ 29 w 30"/>
              <a:gd name="T3" fmla="*/ 0 h 7"/>
              <a:gd name="T4" fmla="*/ 0 w 30"/>
              <a:gd name="T5" fmla="*/ 24 h 7"/>
              <a:gd name="T6" fmla="*/ 29 w 30"/>
              <a:gd name="T7" fmla="*/ 45 h 7"/>
              <a:gd name="T8" fmla="*/ 184 w 30"/>
              <a:gd name="T9" fmla="*/ 45 h 7"/>
              <a:gd name="T10" fmla="*/ 205 w 30"/>
              <a:gd name="T11" fmla="*/ 24 h 7"/>
              <a:gd name="T12" fmla="*/ 184 w 30"/>
              <a:gd name="T13" fmla="*/ 0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chemeClr val="bg1"/>
          </a:solidFill>
          <a:ln>
            <a:noFill/>
          </a:ln>
        </p:spPr>
        <p:txBody>
          <a:bodyPr>
            <a:normAutofit fontScale="25000" lnSpcReduction="20000"/>
          </a:bodyPr>
          <a:lstStyle/>
          <a:p>
            <a:pPr fontAlgn="auto"/>
            <a:endParaRPr lang="zh-CN" altLang="en-US" sz="1800" noProof="1">
              <a:latin typeface="微软雅黑" charset="-122"/>
              <a:ea typeface="微软雅黑" charset="-122"/>
              <a:cs typeface="微软雅黑" charset="-122"/>
            </a:endParaRPr>
          </a:p>
        </p:txBody>
      </p:sp>
      <p:sp>
        <p:nvSpPr>
          <p:cNvPr id="63" name="Freeform 16"/>
          <p:cNvSpPr/>
          <p:nvPr>
            <p:custDataLst>
              <p:tags r:id="rId21"/>
            </p:custDataLst>
          </p:nvPr>
        </p:nvSpPr>
        <p:spPr bwMode="auto">
          <a:xfrm>
            <a:off x="4841875" y="4656931"/>
            <a:ext cx="85725" cy="28575"/>
          </a:xfrm>
          <a:custGeom>
            <a:avLst/>
            <a:gdLst>
              <a:gd name="T0" fmla="*/ 132 w 23"/>
              <a:gd name="T1" fmla="*/ 0 h 7"/>
              <a:gd name="T2" fmla="*/ 29 w 23"/>
              <a:gd name="T3" fmla="*/ 0 h 7"/>
              <a:gd name="T4" fmla="*/ 0 w 23"/>
              <a:gd name="T5" fmla="*/ 24 h 7"/>
              <a:gd name="T6" fmla="*/ 29 w 23"/>
              <a:gd name="T7" fmla="*/ 56 h 7"/>
              <a:gd name="T8" fmla="*/ 132 w 23"/>
              <a:gd name="T9" fmla="*/ 56 h 7"/>
              <a:gd name="T10" fmla="*/ 161 w 23"/>
              <a:gd name="T11" fmla="*/ 24 h 7"/>
              <a:gd name="T12" fmla="*/ 132 w 23"/>
              <a:gd name="T13" fmla="*/ 0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chemeClr val="bg1"/>
          </a:solidFill>
          <a:ln>
            <a:noFill/>
          </a:ln>
        </p:spPr>
        <p:txBody>
          <a:bodyPr>
            <a:normAutofit fontScale="25000" lnSpcReduction="20000"/>
          </a:bodyPr>
          <a:lstStyle/>
          <a:p>
            <a:pPr fontAlgn="auto"/>
            <a:endParaRPr lang="zh-CN" altLang="en-US" sz="1800" noProof="1">
              <a:latin typeface="微软雅黑" charset="-122"/>
              <a:ea typeface="微软雅黑" charset="-122"/>
              <a:cs typeface="微软雅黑" charset="-122"/>
            </a:endParaRPr>
          </a:p>
        </p:txBody>
      </p:sp>
      <p:sp>
        <p:nvSpPr>
          <p:cNvPr id="64" name="Freeform 17"/>
          <p:cNvSpPr>
            <a:spLocks noEditPoints="1"/>
          </p:cNvSpPr>
          <p:nvPr>
            <p:custDataLst>
              <p:tags r:id="rId22"/>
            </p:custDataLst>
          </p:nvPr>
        </p:nvSpPr>
        <p:spPr bwMode="auto">
          <a:xfrm>
            <a:off x="4779963" y="4448969"/>
            <a:ext cx="239712" cy="333375"/>
          </a:xfrm>
          <a:custGeom>
            <a:avLst/>
            <a:gdLst>
              <a:gd name="T0" fmla="*/ 392 w 63"/>
              <a:gd name="T1" fmla="*/ 0 h 88"/>
              <a:gd name="T2" fmla="*/ 63 w 63"/>
              <a:gd name="T3" fmla="*/ 0 h 88"/>
              <a:gd name="T4" fmla="*/ 0 w 63"/>
              <a:gd name="T5" fmla="*/ 55 h 88"/>
              <a:gd name="T6" fmla="*/ 0 w 63"/>
              <a:gd name="T7" fmla="*/ 550 h 88"/>
              <a:gd name="T8" fmla="*/ 63 w 63"/>
              <a:gd name="T9" fmla="*/ 613 h 88"/>
              <a:gd name="T10" fmla="*/ 392 w 63"/>
              <a:gd name="T11" fmla="*/ 613 h 88"/>
              <a:gd name="T12" fmla="*/ 446 w 63"/>
              <a:gd name="T13" fmla="*/ 550 h 88"/>
              <a:gd name="T14" fmla="*/ 446 w 63"/>
              <a:gd name="T15" fmla="*/ 55 h 88"/>
              <a:gd name="T16" fmla="*/ 392 w 63"/>
              <a:gd name="T17" fmla="*/ 0 h 88"/>
              <a:gd name="T18" fmla="*/ 392 w 63"/>
              <a:gd name="T19" fmla="*/ 550 h 88"/>
              <a:gd name="T20" fmla="*/ 392 w 63"/>
              <a:gd name="T21" fmla="*/ 557 h 88"/>
              <a:gd name="T22" fmla="*/ 63 w 63"/>
              <a:gd name="T23" fmla="*/ 557 h 88"/>
              <a:gd name="T24" fmla="*/ 56 w 63"/>
              <a:gd name="T25" fmla="*/ 550 h 88"/>
              <a:gd name="T26" fmla="*/ 56 w 63"/>
              <a:gd name="T27" fmla="*/ 55 h 88"/>
              <a:gd name="T28" fmla="*/ 63 w 63"/>
              <a:gd name="T29" fmla="*/ 48 h 88"/>
              <a:gd name="T30" fmla="*/ 392 w 63"/>
              <a:gd name="T31" fmla="*/ 48 h 88"/>
              <a:gd name="T32" fmla="*/ 392 w 63"/>
              <a:gd name="T33" fmla="*/ 55 h 88"/>
              <a:gd name="T34" fmla="*/ 392 w 63"/>
              <a:gd name="T35" fmla="*/ 550 h 8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chemeClr val="bg1"/>
          </a:solidFill>
          <a:ln>
            <a:noFill/>
          </a:ln>
        </p:spPr>
        <p:txBody>
          <a:bodyPr>
            <a:normAutofit fontScale="87500" lnSpcReduction="10000"/>
          </a:bodyPr>
          <a:lstStyle/>
          <a:p>
            <a:pPr fontAlgn="auto"/>
            <a:endParaRPr lang="zh-CN" altLang="en-US" sz="1800" noProof="1">
              <a:latin typeface="微软雅黑" charset="-122"/>
              <a:ea typeface="微软雅黑" charset="-122"/>
              <a:cs typeface="微软雅黑" charset="-122"/>
            </a:endParaRPr>
          </a:p>
        </p:txBody>
      </p:sp>
      <p:sp>
        <p:nvSpPr>
          <p:cNvPr id="17431" name="Freeform 38"/>
          <p:cNvSpPr>
            <a:spLocks noChangeArrowheads="1"/>
          </p:cNvSpPr>
          <p:nvPr>
            <p:custDataLst>
              <p:tags r:id="rId23"/>
            </p:custDataLst>
          </p:nvPr>
        </p:nvSpPr>
        <p:spPr bwMode="auto">
          <a:xfrm>
            <a:off x="4532313" y="4924425"/>
            <a:ext cx="1231900" cy="555625"/>
          </a:xfrm>
          <a:custGeom>
            <a:avLst/>
            <a:gdLst>
              <a:gd name="T0" fmla="*/ 476 w 623"/>
              <a:gd name="T1" fmla="*/ 0 h 281"/>
              <a:gd name="T2" fmla="*/ 623 w 623"/>
              <a:gd name="T3" fmla="*/ 0 h 281"/>
              <a:gd name="T4" fmla="*/ 623 w 623"/>
              <a:gd name="T5" fmla="*/ 281 h 281"/>
              <a:gd name="T6" fmla="*/ 0 w 623"/>
              <a:gd name="T7" fmla="*/ 281 h 281"/>
            </a:gdLst>
            <a:ahLst/>
            <a:cxnLst>
              <a:cxn ang="0">
                <a:pos x="T0" y="T1"/>
              </a:cxn>
              <a:cxn ang="0">
                <a:pos x="T2" y="T3"/>
              </a:cxn>
              <a:cxn ang="0">
                <a:pos x="T4" y="T5"/>
              </a:cxn>
              <a:cxn ang="0">
                <a:pos x="T6" y="T7"/>
              </a:cxn>
            </a:cxnLst>
            <a:rect l="0" t="0" r="r" b="b"/>
            <a:pathLst>
              <a:path w="623" h="281">
                <a:moveTo>
                  <a:pt x="476" y="0"/>
                </a:moveTo>
                <a:lnTo>
                  <a:pt x="623" y="0"/>
                </a:lnTo>
                <a:lnTo>
                  <a:pt x="623" y="281"/>
                </a:lnTo>
                <a:lnTo>
                  <a:pt x="0" y="281"/>
                </a:lnTo>
              </a:path>
            </a:pathLst>
          </a:custGeom>
          <a:noFill/>
          <a:ln w="6350">
            <a:solidFill>
              <a:schemeClr val="accent2"/>
            </a:solidFill>
            <a:rou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endParaRPr lang="zh-CN" altLang="en-US">
              <a:latin typeface="微软雅黑" charset="-122"/>
              <a:ea typeface="微软雅黑" charset="-122"/>
              <a:cs typeface="微软雅黑" charset="-122"/>
            </a:endParaRPr>
          </a:p>
        </p:txBody>
      </p:sp>
      <p:sp>
        <p:nvSpPr>
          <p:cNvPr id="2" name="文本框 72"/>
          <p:cNvSpPr txBox="1">
            <a:spLocks noChangeArrowheads="1"/>
          </p:cNvSpPr>
          <p:nvPr>
            <p:custDataLst>
              <p:tags r:id="rId24"/>
            </p:custDataLst>
          </p:nvPr>
        </p:nvSpPr>
        <p:spPr bwMode="auto">
          <a:xfrm>
            <a:off x="890588" y="5132388"/>
            <a:ext cx="3473450"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ea typeface="黑体" panose="02010609060101010101" charset="-122"/>
              </a:defRPr>
            </a:lvl1pPr>
            <a:lvl2pPr>
              <a:defRPr>
                <a:solidFill>
                  <a:schemeClr val="tx1"/>
                </a:solidFill>
                <a:latin typeface="Arial" panose="020B0604020202020204" pitchFamily="34" charset="0"/>
                <a:ea typeface="黑体" panose="02010609060101010101" charset="-122"/>
              </a:defRPr>
            </a:lvl2pPr>
            <a:lvl3pPr>
              <a:defRPr>
                <a:solidFill>
                  <a:schemeClr val="tx1"/>
                </a:solidFill>
                <a:latin typeface="Arial" panose="020B0604020202020204" pitchFamily="34" charset="0"/>
                <a:ea typeface="黑体" panose="02010609060101010101" charset="-122"/>
              </a:defRPr>
            </a:lvl3pPr>
            <a:lvl4pPr>
              <a:defRPr>
                <a:solidFill>
                  <a:schemeClr val="tx1"/>
                </a:solidFill>
                <a:latin typeface="Arial" panose="020B0604020202020204" pitchFamily="34" charset="0"/>
                <a:ea typeface="黑体" panose="02010609060101010101" charset="-122"/>
              </a:defRPr>
            </a:lvl4pPr>
            <a:lvl5pPr>
              <a:defRPr>
                <a:solidFill>
                  <a:schemeClr val="tx1"/>
                </a:solidFill>
                <a:latin typeface="Arial" panose="020B0604020202020204" pitchFamily="34" charset="0"/>
                <a:ea typeface="黑体" panose="02010609060101010101"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algn="r">
              <a:lnSpc>
                <a:spcPct val="140000"/>
              </a:lnSpc>
            </a:pPr>
            <a:r>
              <a:rPr lang="zh-CN" altLang="en-US" sz="2000" dirty="0">
                <a:solidFill>
                  <a:schemeClr val="tx1">
                    <a:lumMod val="75000"/>
                    <a:lumOff val="25000"/>
                  </a:schemeClr>
                </a:solidFill>
                <a:latin typeface="微软雅黑" charset="-122"/>
                <a:ea typeface="微软雅黑" charset="-122"/>
                <a:cs typeface="微软雅黑" charset="-122"/>
                <a:sym typeface="+mn-ea"/>
              </a:rPr>
              <a:t>保管期限要求</a:t>
            </a:r>
            <a:endParaRPr lang="zh-CN" altLang="en-US" sz="2000" dirty="0">
              <a:solidFill>
                <a:schemeClr val="tx1">
                  <a:lumMod val="75000"/>
                  <a:lumOff val="25000"/>
                </a:schemeClr>
              </a:solidFill>
              <a:latin typeface="微软雅黑" charset="-122"/>
              <a:ea typeface="微软雅黑" charset="-122"/>
              <a:cs typeface="微软雅黑" charset="-122"/>
              <a:sym typeface="+mn-ea"/>
            </a:endParaRPr>
          </a:p>
        </p:txBody>
      </p:sp>
      <p:sp>
        <p:nvSpPr>
          <p:cNvPr id="66" name="Freeform 6"/>
          <p:cNvSpPr/>
          <p:nvPr>
            <p:custDataLst>
              <p:tags r:id="rId25"/>
            </p:custDataLst>
          </p:nvPr>
        </p:nvSpPr>
        <p:spPr bwMode="auto">
          <a:xfrm>
            <a:off x="6759575" y="3303588"/>
            <a:ext cx="1403350" cy="1617662"/>
          </a:xfrm>
          <a:custGeom>
            <a:avLst/>
            <a:gdLst>
              <a:gd name="T0" fmla="*/ 0 w 709"/>
              <a:gd name="T1" fmla="*/ 2147483646 h 816"/>
              <a:gd name="T2" fmla="*/ 2147483646 w 709"/>
              <a:gd name="T3" fmla="*/ 0 h 816"/>
              <a:gd name="T4" fmla="*/ 2147483646 w 709"/>
              <a:gd name="T5" fmla="*/ 2147483646 h 816"/>
              <a:gd name="T6" fmla="*/ 2147483646 w 709"/>
              <a:gd name="T7" fmla="*/ 2147483646 h 816"/>
              <a:gd name="T8" fmla="*/ 2147483646 w 709"/>
              <a:gd name="T9" fmla="*/ 2147483646 h 816"/>
              <a:gd name="T10" fmla="*/ 0 w 709"/>
              <a:gd name="T11" fmla="*/ 2147483646 h 816"/>
              <a:gd name="T12" fmla="*/ 0 w 709"/>
              <a:gd name="T13" fmla="*/ 2147483646 h 8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9" h="816">
                <a:moveTo>
                  <a:pt x="0" y="205"/>
                </a:moveTo>
                <a:lnTo>
                  <a:pt x="354" y="0"/>
                </a:lnTo>
                <a:lnTo>
                  <a:pt x="709" y="205"/>
                </a:lnTo>
                <a:lnTo>
                  <a:pt x="709" y="614"/>
                </a:lnTo>
                <a:lnTo>
                  <a:pt x="354" y="816"/>
                </a:lnTo>
                <a:lnTo>
                  <a:pt x="0" y="614"/>
                </a:lnTo>
                <a:lnTo>
                  <a:pt x="0" y="205"/>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ormAutofit/>
          </a:bodyPr>
          <a:lstStyle/>
          <a:p>
            <a:pPr fontAlgn="auto"/>
            <a:endParaRPr lang="zh-CN" altLang="en-US" sz="1800" noProof="1">
              <a:latin typeface="微软雅黑" charset="-122"/>
              <a:ea typeface="微软雅黑" charset="-122"/>
              <a:cs typeface="微软雅黑" charset="-122"/>
            </a:endParaRPr>
          </a:p>
        </p:txBody>
      </p:sp>
      <p:sp>
        <p:nvSpPr>
          <p:cNvPr id="67" name="Freeform 28"/>
          <p:cNvSpPr>
            <a:spLocks noEditPoints="1"/>
          </p:cNvSpPr>
          <p:nvPr>
            <p:custDataLst>
              <p:tags r:id="rId26"/>
            </p:custDataLst>
          </p:nvPr>
        </p:nvSpPr>
        <p:spPr bwMode="auto">
          <a:xfrm>
            <a:off x="7296150" y="3948113"/>
            <a:ext cx="330200" cy="331787"/>
          </a:xfrm>
          <a:custGeom>
            <a:avLst/>
            <a:gdLst>
              <a:gd name="T0" fmla="*/ 593 w 87"/>
              <a:gd name="T1" fmla="*/ 237 h 88"/>
              <a:gd name="T2" fmla="*/ 537 w 87"/>
              <a:gd name="T3" fmla="*/ 193 h 88"/>
              <a:gd name="T4" fmla="*/ 561 w 87"/>
              <a:gd name="T5" fmla="*/ 124 h 88"/>
              <a:gd name="T6" fmla="*/ 468 w 87"/>
              <a:gd name="T7" fmla="*/ 55 h 88"/>
              <a:gd name="T8" fmla="*/ 394 w 87"/>
              <a:gd name="T9" fmla="*/ 69 h 88"/>
              <a:gd name="T10" fmla="*/ 353 w 87"/>
              <a:gd name="T11" fmla="*/ 0 h 88"/>
              <a:gd name="T12" fmla="*/ 240 w 87"/>
              <a:gd name="T13" fmla="*/ 21 h 88"/>
              <a:gd name="T14" fmla="*/ 200 w 87"/>
              <a:gd name="T15" fmla="*/ 76 h 88"/>
              <a:gd name="T16" fmla="*/ 129 w 87"/>
              <a:gd name="T17" fmla="*/ 55 h 88"/>
              <a:gd name="T18" fmla="*/ 56 w 87"/>
              <a:gd name="T19" fmla="*/ 153 h 88"/>
              <a:gd name="T20" fmla="*/ 63 w 87"/>
              <a:gd name="T21" fmla="*/ 221 h 88"/>
              <a:gd name="T22" fmla="*/ 0 w 87"/>
              <a:gd name="T23" fmla="*/ 260 h 88"/>
              <a:gd name="T24" fmla="*/ 0 w 87"/>
              <a:gd name="T25" fmla="*/ 346 h 88"/>
              <a:gd name="T26" fmla="*/ 63 w 87"/>
              <a:gd name="T27" fmla="*/ 389 h 88"/>
              <a:gd name="T28" fmla="*/ 56 w 87"/>
              <a:gd name="T29" fmla="*/ 460 h 88"/>
              <a:gd name="T30" fmla="*/ 129 w 87"/>
              <a:gd name="T31" fmla="*/ 550 h 88"/>
              <a:gd name="T32" fmla="*/ 200 w 87"/>
              <a:gd name="T33" fmla="*/ 529 h 88"/>
              <a:gd name="T34" fmla="*/ 240 w 87"/>
              <a:gd name="T35" fmla="*/ 590 h 88"/>
              <a:gd name="T36" fmla="*/ 305 w 87"/>
              <a:gd name="T37" fmla="*/ 613 h 88"/>
              <a:gd name="T38" fmla="*/ 376 w 87"/>
              <a:gd name="T39" fmla="*/ 590 h 88"/>
              <a:gd name="T40" fmla="*/ 417 w 87"/>
              <a:gd name="T41" fmla="*/ 529 h 88"/>
              <a:gd name="T42" fmla="*/ 486 w 87"/>
              <a:gd name="T43" fmla="*/ 550 h 88"/>
              <a:gd name="T44" fmla="*/ 561 w 87"/>
              <a:gd name="T45" fmla="*/ 460 h 88"/>
              <a:gd name="T46" fmla="*/ 545 w 87"/>
              <a:gd name="T47" fmla="*/ 389 h 88"/>
              <a:gd name="T48" fmla="*/ 616 w 87"/>
              <a:gd name="T49" fmla="*/ 346 h 88"/>
              <a:gd name="T50" fmla="*/ 616 w 87"/>
              <a:gd name="T51" fmla="*/ 260 h 88"/>
              <a:gd name="T52" fmla="*/ 516 w 87"/>
              <a:gd name="T53" fmla="*/ 342 h 88"/>
              <a:gd name="T54" fmla="*/ 486 w 87"/>
              <a:gd name="T55" fmla="*/ 397 h 88"/>
              <a:gd name="T56" fmla="*/ 501 w 87"/>
              <a:gd name="T57" fmla="*/ 466 h 88"/>
              <a:gd name="T58" fmla="*/ 432 w 87"/>
              <a:gd name="T59" fmla="*/ 481 h 88"/>
              <a:gd name="T60" fmla="*/ 369 w 87"/>
              <a:gd name="T61" fmla="*/ 496 h 88"/>
              <a:gd name="T62" fmla="*/ 332 w 87"/>
              <a:gd name="T63" fmla="*/ 557 h 88"/>
              <a:gd name="T64" fmla="*/ 269 w 87"/>
              <a:gd name="T65" fmla="*/ 514 h 88"/>
              <a:gd name="T66" fmla="*/ 213 w 87"/>
              <a:gd name="T67" fmla="*/ 481 h 88"/>
              <a:gd name="T68" fmla="*/ 140 w 87"/>
              <a:gd name="T69" fmla="*/ 500 h 88"/>
              <a:gd name="T70" fmla="*/ 129 w 87"/>
              <a:gd name="T71" fmla="*/ 422 h 88"/>
              <a:gd name="T72" fmla="*/ 115 w 87"/>
              <a:gd name="T73" fmla="*/ 361 h 88"/>
              <a:gd name="T74" fmla="*/ 48 w 87"/>
              <a:gd name="T75" fmla="*/ 328 h 88"/>
              <a:gd name="T76" fmla="*/ 48 w 87"/>
              <a:gd name="T77" fmla="*/ 277 h 88"/>
              <a:gd name="T78" fmla="*/ 115 w 87"/>
              <a:gd name="T79" fmla="*/ 252 h 88"/>
              <a:gd name="T80" fmla="*/ 129 w 87"/>
              <a:gd name="T81" fmla="*/ 189 h 88"/>
              <a:gd name="T82" fmla="*/ 140 w 87"/>
              <a:gd name="T83" fmla="*/ 113 h 88"/>
              <a:gd name="T84" fmla="*/ 213 w 87"/>
              <a:gd name="T85" fmla="*/ 132 h 88"/>
              <a:gd name="T86" fmla="*/ 269 w 87"/>
              <a:gd name="T87" fmla="*/ 99 h 88"/>
              <a:gd name="T88" fmla="*/ 332 w 87"/>
              <a:gd name="T89" fmla="*/ 55 h 88"/>
              <a:gd name="T90" fmla="*/ 369 w 87"/>
              <a:gd name="T91" fmla="*/ 113 h 88"/>
              <a:gd name="T92" fmla="*/ 432 w 87"/>
              <a:gd name="T93" fmla="*/ 132 h 88"/>
              <a:gd name="T94" fmla="*/ 501 w 87"/>
              <a:gd name="T95" fmla="*/ 145 h 88"/>
              <a:gd name="T96" fmla="*/ 486 w 87"/>
              <a:gd name="T97" fmla="*/ 208 h 88"/>
              <a:gd name="T98" fmla="*/ 516 w 87"/>
              <a:gd name="T99" fmla="*/ 265 h 88"/>
              <a:gd name="T100" fmla="*/ 568 w 87"/>
              <a:gd name="T101" fmla="*/ 305 h 8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chemeClr val="bg1"/>
          </a:solidFill>
          <a:ln>
            <a:noFill/>
          </a:ln>
        </p:spPr>
        <p:txBody>
          <a:bodyPr>
            <a:normAutofit fontScale="87500" lnSpcReduction="10000"/>
          </a:bodyPr>
          <a:lstStyle/>
          <a:p>
            <a:pPr fontAlgn="auto"/>
            <a:endParaRPr lang="zh-CN" altLang="en-US" sz="1800" noProof="1">
              <a:latin typeface="微软雅黑" charset="-122"/>
              <a:ea typeface="微软雅黑" charset="-122"/>
              <a:cs typeface="微软雅黑" charset="-122"/>
            </a:endParaRPr>
          </a:p>
        </p:txBody>
      </p:sp>
      <p:sp>
        <p:nvSpPr>
          <p:cNvPr id="68" name="Freeform 29"/>
          <p:cNvSpPr>
            <a:spLocks noEditPoints="1"/>
          </p:cNvSpPr>
          <p:nvPr>
            <p:custDataLst>
              <p:tags r:id="rId27"/>
            </p:custDataLst>
          </p:nvPr>
        </p:nvSpPr>
        <p:spPr bwMode="auto">
          <a:xfrm>
            <a:off x="7394575" y="4043363"/>
            <a:ext cx="133350" cy="131762"/>
          </a:xfrm>
          <a:custGeom>
            <a:avLst/>
            <a:gdLst>
              <a:gd name="T0" fmla="*/ 121 w 35"/>
              <a:gd name="T1" fmla="*/ 0 h 35"/>
              <a:gd name="T2" fmla="*/ 0 w 35"/>
              <a:gd name="T3" fmla="*/ 124 h 35"/>
              <a:gd name="T4" fmla="*/ 121 w 35"/>
              <a:gd name="T5" fmla="*/ 245 h 35"/>
              <a:gd name="T6" fmla="*/ 245 w 35"/>
              <a:gd name="T7" fmla="*/ 124 h 35"/>
              <a:gd name="T8" fmla="*/ 121 w 35"/>
              <a:gd name="T9" fmla="*/ 0 h 35"/>
              <a:gd name="T10" fmla="*/ 121 w 35"/>
              <a:gd name="T11" fmla="*/ 197 h 35"/>
              <a:gd name="T12" fmla="*/ 56 w 35"/>
              <a:gd name="T13" fmla="*/ 124 h 35"/>
              <a:gd name="T14" fmla="*/ 121 w 35"/>
              <a:gd name="T15" fmla="*/ 56 h 35"/>
              <a:gd name="T16" fmla="*/ 191 w 35"/>
              <a:gd name="T17" fmla="*/ 124 h 35"/>
              <a:gd name="T18" fmla="*/ 121 w 35"/>
              <a:gd name="T19" fmla="*/ 197 h 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chemeClr val="bg1"/>
          </a:solidFill>
          <a:ln>
            <a:noFill/>
          </a:ln>
        </p:spPr>
        <p:txBody>
          <a:bodyPr>
            <a:normAutofit fontScale="25000" lnSpcReduction="20000"/>
          </a:bodyPr>
          <a:lstStyle/>
          <a:p>
            <a:pPr fontAlgn="auto"/>
            <a:endParaRPr lang="zh-CN" altLang="en-US" sz="1800" noProof="1">
              <a:latin typeface="微软雅黑" charset="-122"/>
              <a:ea typeface="微软雅黑" charset="-122"/>
              <a:cs typeface="微软雅黑" charset="-122"/>
            </a:endParaRPr>
          </a:p>
        </p:txBody>
      </p:sp>
      <p:sp>
        <p:nvSpPr>
          <p:cNvPr id="17436" name="Freeform 39"/>
          <p:cNvSpPr>
            <a:spLocks noChangeArrowheads="1"/>
          </p:cNvSpPr>
          <p:nvPr>
            <p:custDataLst>
              <p:tags r:id="rId28"/>
            </p:custDataLst>
          </p:nvPr>
        </p:nvSpPr>
        <p:spPr bwMode="auto">
          <a:xfrm>
            <a:off x="6445250" y="4516438"/>
            <a:ext cx="1443038" cy="963612"/>
          </a:xfrm>
          <a:custGeom>
            <a:avLst/>
            <a:gdLst>
              <a:gd name="T0" fmla="*/ 159 w 729"/>
              <a:gd name="T1" fmla="*/ 0 h 487"/>
              <a:gd name="T2" fmla="*/ 0 w 729"/>
              <a:gd name="T3" fmla="*/ 0 h 487"/>
              <a:gd name="T4" fmla="*/ 0 w 729"/>
              <a:gd name="T5" fmla="*/ 487 h 487"/>
              <a:gd name="T6" fmla="*/ 729 w 729"/>
              <a:gd name="T7" fmla="*/ 487 h 487"/>
            </a:gdLst>
            <a:ahLst/>
            <a:cxnLst>
              <a:cxn ang="0">
                <a:pos x="T0" y="T1"/>
              </a:cxn>
              <a:cxn ang="0">
                <a:pos x="T2" y="T3"/>
              </a:cxn>
              <a:cxn ang="0">
                <a:pos x="T4" y="T5"/>
              </a:cxn>
              <a:cxn ang="0">
                <a:pos x="T6" y="T7"/>
              </a:cxn>
            </a:cxnLst>
            <a:rect l="0" t="0" r="r" b="b"/>
            <a:pathLst>
              <a:path w="729" h="487">
                <a:moveTo>
                  <a:pt x="159" y="0"/>
                </a:moveTo>
                <a:lnTo>
                  <a:pt x="0" y="0"/>
                </a:lnTo>
                <a:lnTo>
                  <a:pt x="0" y="487"/>
                </a:lnTo>
                <a:lnTo>
                  <a:pt x="729" y="487"/>
                </a:lnTo>
              </a:path>
            </a:pathLst>
          </a:custGeom>
          <a:noFill/>
          <a:ln w="6350">
            <a:solidFill>
              <a:schemeClr val="accent2"/>
            </a:solidFill>
            <a:rou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endParaRPr lang="zh-CN" altLang="en-US">
              <a:latin typeface="微软雅黑" charset="-122"/>
              <a:ea typeface="微软雅黑" charset="-122"/>
              <a:cs typeface="微软雅黑" charset="-122"/>
            </a:endParaRPr>
          </a:p>
        </p:txBody>
      </p:sp>
      <p:sp>
        <p:nvSpPr>
          <p:cNvPr id="3" name="文本框 73"/>
          <p:cNvSpPr txBox="1">
            <a:spLocks noChangeArrowheads="1"/>
          </p:cNvSpPr>
          <p:nvPr>
            <p:custDataLst>
              <p:tags r:id="rId29"/>
            </p:custDataLst>
          </p:nvPr>
        </p:nvSpPr>
        <p:spPr bwMode="auto">
          <a:xfrm>
            <a:off x="7993063" y="5133975"/>
            <a:ext cx="3471862"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ea typeface="黑体" panose="02010609060101010101" charset="-122"/>
              </a:defRPr>
            </a:lvl1pPr>
            <a:lvl2pPr>
              <a:defRPr>
                <a:solidFill>
                  <a:schemeClr val="tx1"/>
                </a:solidFill>
                <a:latin typeface="Arial" panose="020B0604020202020204" pitchFamily="34" charset="0"/>
                <a:ea typeface="黑体" panose="02010609060101010101" charset="-122"/>
              </a:defRPr>
            </a:lvl2pPr>
            <a:lvl3pPr>
              <a:defRPr>
                <a:solidFill>
                  <a:schemeClr val="tx1"/>
                </a:solidFill>
                <a:latin typeface="Arial" panose="020B0604020202020204" pitchFamily="34" charset="0"/>
                <a:ea typeface="黑体" panose="02010609060101010101" charset="-122"/>
              </a:defRPr>
            </a:lvl3pPr>
            <a:lvl4pPr>
              <a:defRPr>
                <a:solidFill>
                  <a:schemeClr val="tx1"/>
                </a:solidFill>
                <a:latin typeface="Arial" panose="020B0604020202020204" pitchFamily="34" charset="0"/>
                <a:ea typeface="黑体" panose="02010609060101010101" charset="-122"/>
              </a:defRPr>
            </a:lvl4pPr>
            <a:lvl5pPr>
              <a:defRPr>
                <a:solidFill>
                  <a:schemeClr val="tx1"/>
                </a:solidFill>
                <a:latin typeface="Arial" panose="020B0604020202020204" pitchFamily="34" charset="0"/>
                <a:ea typeface="黑体" panose="02010609060101010101"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a:lnSpc>
                <a:spcPct val="140000"/>
              </a:lnSpc>
            </a:pPr>
            <a:r>
              <a:rPr lang="zh-CN" altLang="en-US" sz="2000">
                <a:solidFill>
                  <a:schemeClr val="tx1">
                    <a:lumMod val="75000"/>
                    <a:lumOff val="25000"/>
                  </a:schemeClr>
                </a:solidFill>
                <a:latin typeface="微软雅黑" charset="-122"/>
                <a:ea typeface="微软雅黑" charset="-122"/>
                <a:cs typeface="微软雅黑" charset="-122"/>
                <a:sym typeface="+mn-ea"/>
              </a:rPr>
              <a:t>保管环境要求</a:t>
            </a:r>
            <a:endParaRPr lang="zh-CN" altLang="en-US" sz="2000">
              <a:solidFill>
                <a:schemeClr val="tx1">
                  <a:lumMod val="75000"/>
                  <a:lumOff val="25000"/>
                </a:schemeClr>
              </a:solidFill>
              <a:latin typeface="微软雅黑" charset="-122"/>
              <a:ea typeface="微软雅黑" charset="-122"/>
              <a:cs typeface="微软雅黑" charset="-122"/>
              <a:sym typeface="+mn-ea"/>
            </a:endParaRPr>
          </a:p>
        </p:txBody>
      </p:sp>
      <p:sp>
        <p:nvSpPr>
          <p:cNvPr id="7" name="矩形 6"/>
          <p:cNvSpPr/>
          <p:nvPr>
            <p:custDataLst>
              <p:tags r:id="rId30"/>
            </p:custDataLst>
          </p:nvPr>
        </p:nvSpPr>
        <p:spPr>
          <a:xfrm>
            <a:off x="-9525" y="0"/>
            <a:ext cx="371475" cy="107632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800" noProof="1">
              <a:latin typeface="微软雅黑" charset="-122"/>
              <a:ea typeface="微软雅黑" charset="-122"/>
              <a:cs typeface="微软雅黑" charset="-122"/>
            </a:endParaRPr>
          </a:p>
        </p:txBody>
      </p:sp>
      <p:sp>
        <p:nvSpPr>
          <p:cNvPr id="17441" name="Freeform 9"/>
          <p:cNvSpPr>
            <a:spLocks noChangeArrowheads="1"/>
          </p:cNvSpPr>
          <p:nvPr>
            <p:custDataLst>
              <p:tags r:id="rId31"/>
            </p:custDataLst>
          </p:nvPr>
        </p:nvSpPr>
        <p:spPr bwMode="auto">
          <a:xfrm>
            <a:off x="6423025" y="2563813"/>
            <a:ext cx="850900" cy="982662"/>
          </a:xfrm>
          <a:custGeom>
            <a:avLst/>
            <a:gdLst>
              <a:gd name="T0" fmla="*/ 0 w 430"/>
              <a:gd name="T1" fmla="*/ 124 h 496"/>
              <a:gd name="T2" fmla="*/ 214 w 430"/>
              <a:gd name="T3" fmla="*/ 0 h 496"/>
              <a:gd name="T4" fmla="*/ 430 w 430"/>
              <a:gd name="T5" fmla="*/ 124 h 496"/>
              <a:gd name="T6" fmla="*/ 430 w 430"/>
              <a:gd name="T7" fmla="*/ 372 h 496"/>
              <a:gd name="T8" fmla="*/ 214 w 430"/>
              <a:gd name="T9" fmla="*/ 496 h 496"/>
              <a:gd name="T10" fmla="*/ 0 w 430"/>
              <a:gd name="T11" fmla="*/ 372 h 496"/>
              <a:gd name="T12" fmla="*/ 0 w 430"/>
              <a:gd name="T13" fmla="*/ 124 h 496"/>
            </a:gdLst>
            <a:ahLst/>
            <a:cxnLst>
              <a:cxn ang="0">
                <a:pos x="T0" y="T1"/>
              </a:cxn>
              <a:cxn ang="0">
                <a:pos x="T2" y="T3"/>
              </a:cxn>
              <a:cxn ang="0">
                <a:pos x="T4" y="T5"/>
              </a:cxn>
              <a:cxn ang="0">
                <a:pos x="T6" y="T7"/>
              </a:cxn>
              <a:cxn ang="0">
                <a:pos x="T8" y="T9"/>
              </a:cxn>
              <a:cxn ang="0">
                <a:pos x="T10" y="T11"/>
              </a:cxn>
              <a:cxn ang="0">
                <a:pos x="T12" y="T13"/>
              </a:cxn>
            </a:cxnLst>
            <a:rect l="0" t="0" r="r" b="b"/>
            <a:pathLst>
              <a:path w="430" h="496">
                <a:moveTo>
                  <a:pt x="0" y="124"/>
                </a:moveTo>
                <a:lnTo>
                  <a:pt x="214" y="0"/>
                </a:lnTo>
                <a:lnTo>
                  <a:pt x="430" y="124"/>
                </a:lnTo>
                <a:lnTo>
                  <a:pt x="430" y="372"/>
                </a:lnTo>
                <a:lnTo>
                  <a:pt x="214" y="496"/>
                </a:lnTo>
                <a:lnTo>
                  <a:pt x="0" y="372"/>
                </a:lnTo>
                <a:lnTo>
                  <a:pt x="0" y="12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endParaRPr lang="zh-CN" altLang="en-US">
              <a:latin typeface="微软雅黑" charset="-122"/>
              <a:ea typeface="微软雅黑" charset="-122"/>
              <a:cs typeface="微软雅黑" charset="-122"/>
            </a:endParaRPr>
          </a:p>
        </p:txBody>
      </p:sp>
      <p:sp>
        <p:nvSpPr>
          <p:cNvPr id="17442" name="Freeform 35"/>
          <p:cNvSpPr>
            <a:spLocks noChangeArrowheads="1"/>
          </p:cNvSpPr>
          <p:nvPr>
            <p:custDataLst>
              <p:tags r:id="rId32"/>
            </p:custDataLst>
          </p:nvPr>
        </p:nvSpPr>
        <p:spPr bwMode="auto">
          <a:xfrm>
            <a:off x="6846095" y="2167731"/>
            <a:ext cx="846137" cy="398463"/>
          </a:xfrm>
          <a:custGeom>
            <a:avLst/>
            <a:gdLst>
              <a:gd name="T0" fmla="*/ 0 w 428"/>
              <a:gd name="T1" fmla="*/ 201 h 201"/>
              <a:gd name="T2" fmla="*/ 0 w 428"/>
              <a:gd name="T3" fmla="*/ 0 h 201"/>
              <a:gd name="T4" fmla="*/ 428 w 428"/>
              <a:gd name="T5" fmla="*/ 0 h 201"/>
            </a:gdLst>
            <a:ahLst/>
            <a:cxnLst>
              <a:cxn ang="0">
                <a:pos x="T0" y="T1"/>
              </a:cxn>
              <a:cxn ang="0">
                <a:pos x="T2" y="T3"/>
              </a:cxn>
              <a:cxn ang="0">
                <a:pos x="T4" y="T5"/>
              </a:cxn>
            </a:cxnLst>
            <a:rect l="0" t="0" r="r" b="b"/>
            <a:pathLst>
              <a:path w="428" h="201">
                <a:moveTo>
                  <a:pt x="0" y="201"/>
                </a:moveTo>
                <a:lnTo>
                  <a:pt x="0" y="0"/>
                </a:lnTo>
                <a:lnTo>
                  <a:pt x="428" y="0"/>
                </a:lnTo>
              </a:path>
            </a:pathLst>
          </a:custGeom>
          <a:noFill/>
          <a:ln w="6350">
            <a:solidFill>
              <a:schemeClr val="accent2"/>
            </a:solidFill>
            <a:rou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endParaRPr lang="zh-CN" altLang="en-US">
              <a:latin typeface="微软雅黑" charset="-122"/>
              <a:ea typeface="微软雅黑" charset="-122"/>
              <a:cs typeface="微软雅黑" charset="-122"/>
            </a:endParaRPr>
          </a:p>
        </p:txBody>
      </p:sp>
      <p:sp>
        <p:nvSpPr>
          <p:cNvPr id="4" name="文本框 70"/>
          <p:cNvSpPr txBox="1">
            <a:spLocks noChangeArrowheads="1"/>
          </p:cNvSpPr>
          <p:nvPr>
            <p:custDataLst>
              <p:tags r:id="rId33"/>
            </p:custDataLst>
          </p:nvPr>
        </p:nvSpPr>
        <p:spPr bwMode="auto">
          <a:xfrm>
            <a:off x="7797800" y="1833563"/>
            <a:ext cx="3471863"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ea typeface="黑体" panose="02010609060101010101" charset="-122"/>
              </a:defRPr>
            </a:lvl1pPr>
            <a:lvl2pPr>
              <a:defRPr>
                <a:solidFill>
                  <a:schemeClr val="tx1"/>
                </a:solidFill>
                <a:latin typeface="Arial" panose="020B0604020202020204" pitchFamily="34" charset="0"/>
                <a:ea typeface="黑体" panose="02010609060101010101" charset="-122"/>
              </a:defRPr>
            </a:lvl2pPr>
            <a:lvl3pPr>
              <a:defRPr>
                <a:solidFill>
                  <a:schemeClr val="tx1"/>
                </a:solidFill>
                <a:latin typeface="Arial" panose="020B0604020202020204" pitchFamily="34" charset="0"/>
                <a:ea typeface="黑体" panose="02010609060101010101" charset="-122"/>
              </a:defRPr>
            </a:lvl3pPr>
            <a:lvl4pPr>
              <a:defRPr>
                <a:solidFill>
                  <a:schemeClr val="tx1"/>
                </a:solidFill>
                <a:latin typeface="Arial" panose="020B0604020202020204" pitchFamily="34" charset="0"/>
                <a:ea typeface="黑体" panose="02010609060101010101" charset="-122"/>
              </a:defRPr>
            </a:lvl4pPr>
            <a:lvl5pPr>
              <a:defRPr>
                <a:solidFill>
                  <a:schemeClr val="tx1"/>
                </a:solidFill>
                <a:latin typeface="Arial" panose="020B0604020202020204" pitchFamily="34" charset="0"/>
                <a:ea typeface="黑体" panose="02010609060101010101"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a:lnSpc>
                <a:spcPct val="140000"/>
              </a:lnSpc>
            </a:pPr>
            <a:r>
              <a:rPr lang="zh-CN" altLang="en-US" sz="2000">
                <a:solidFill>
                  <a:schemeClr val="tx1">
                    <a:lumMod val="75000"/>
                    <a:lumOff val="25000"/>
                  </a:schemeClr>
                </a:solidFill>
                <a:latin typeface="微软雅黑" charset="-122"/>
                <a:ea typeface="微软雅黑" charset="-122"/>
                <a:cs typeface="微软雅黑" charset="-122"/>
                <a:sym typeface="+mn-ea"/>
              </a:rPr>
              <a:t>归档程序要求</a:t>
            </a:r>
            <a:endParaRPr lang="zh-CN" altLang="en-US" sz="2000">
              <a:solidFill>
                <a:schemeClr val="tx1">
                  <a:lumMod val="75000"/>
                  <a:lumOff val="25000"/>
                </a:schemeClr>
              </a:solidFill>
              <a:latin typeface="微软雅黑" charset="-122"/>
              <a:ea typeface="微软雅黑" charset="-122"/>
              <a:cs typeface="微软雅黑" charset="-122"/>
              <a:sym typeface="+mn-ea"/>
            </a:endParaRPr>
          </a:p>
        </p:txBody>
      </p:sp>
      <p:sp>
        <p:nvSpPr>
          <p:cNvPr id="51" name="Freeform 31"/>
          <p:cNvSpPr/>
          <p:nvPr>
            <p:custDataLst>
              <p:tags r:id="rId34"/>
            </p:custDataLst>
          </p:nvPr>
        </p:nvSpPr>
        <p:spPr bwMode="auto">
          <a:xfrm>
            <a:off x="6685757" y="2889250"/>
            <a:ext cx="327025" cy="236538"/>
          </a:xfrm>
          <a:custGeom>
            <a:avLst/>
            <a:gdLst>
              <a:gd name="T0" fmla="*/ 466 w 87"/>
              <a:gd name="T1" fmla="*/ 160 h 63"/>
              <a:gd name="T2" fmla="*/ 437 w 87"/>
              <a:gd name="T3" fmla="*/ 168 h 63"/>
              <a:gd name="T4" fmla="*/ 437 w 87"/>
              <a:gd name="T5" fmla="*/ 152 h 63"/>
              <a:gd name="T6" fmla="*/ 284 w 87"/>
              <a:gd name="T7" fmla="*/ 0 h 63"/>
              <a:gd name="T8" fmla="*/ 139 w 87"/>
              <a:gd name="T9" fmla="*/ 124 h 63"/>
              <a:gd name="T10" fmla="*/ 99 w 87"/>
              <a:gd name="T11" fmla="*/ 131 h 63"/>
              <a:gd name="T12" fmla="*/ 99 w 87"/>
              <a:gd name="T13" fmla="*/ 131 h 63"/>
              <a:gd name="T14" fmla="*/ 36 w 87"/>
              <a:gd name="T15" fmla="*/ 221 h 63"/>
              <a:gd name="T16" fmla="*/ 40 w 87"/>
              <a:gd name="T17" fmla="*/ 261 h 63"/>
              <a:gd name="T18" fmla="*/ 0 w 87"/>
              <a:gd name="T19" fmla="*/ 345 h 63"/>
              <a:gd name="T20" fmla="*/ 99 w 87"/>
              <a:gd name="T21" fmla="*/ 436 h 63"/>
              <a:gd name="T22" fmla="*/ 193 w 87"/>
              <a:gd name="T23" fmla="*/ 436 h 63"/>
              <a:gd name="T24" fmla="*/ 221 w 87"/>
              <a:gd name="T25" fmla="*/ 413 h 63"/>
              <a:gd name="T26" fmla="*/ 193 w 87"/>
              <a:gd name="T27" fmla="*/ 389 h 63"/>
              <a:gd name="T28" fmla="*/ 99 w 87"/>
              <a:gd name="T29" fmla="*/ 389 h 63"/>
              <a:gd name="T30" fmla="*/ 55 w 87"/>
              <a:gd name="T31" fmla="*/ 345 h 63"/>
              <a:gd name="T32" fmla="*/ 92 w 87"/>
              <a:gd name="T33" fmla="*/ 297 h 63"/>
              <a:gd name="T34" fmla="*/ 113 w 87"/>
              <a:gd name="T35" fmla="*/ 284 h 63"/>
              <a:gd name="T36" fmla="*/ 105 w 87"/>
              <a:gd name="T37" fmla="*/ 253 h 63"/>
              <a:gd name="T38" fmla="*/ 92 w 87"/>
              <a:gd name="T39" fmla="*/ 221 h 63"/>
              <a:gd name="T40" fmla="*/ 116 w 87"/>
              <a:gd name="T41" fmla="*/ 181 h 63"/>
              <a:gd name="T42" fmla="*/ 116 w 87"/>
              <a:gd name="T43" fmla="*/ 181 h 63"/>
              <a:gd name="T44" fmla="*/ 153 w 87"/>
              <a:gd name="T45" fmla="*/ 185 h 63"/>
              <a:gd name="T46" fmla="*/ 181 w 87"/>
              <a:gd name="T47" fmla="*/ 181 h 63"/>
              <a:gd name="T48" fmla="*/ 193 w 87"/>
              <a:gd name="T49" fmla="*/ 160 h 63"/>
              <a:gd name="T50" fmla="*/ 189 w 87"/>
              <a:gd name="T51" fmla="*/ 152 h 63"/>
              <a:gd name="T52" fmla="*/ 189 w 87"/>
              <a:gd name="T53" fmla="*/ 152 h 63"/>
              <a:gd name="T54" fmla="*/ 284 w 87"/>
              <a:gd name="T55" fmla="*/ 55 h 63"/>
              <a:gd name="T56" fmla="*/ 382 w 87"/>
              <a:gd name="T57" fmla="*/ 152 h 63"/>
              <a:gd name="T58" fmla="*/ 368 w 87"/>
              <a:gd name="T59" fmla="*/ 200 h 63"/>
              <a:gd name="T60" fmla="*/ 376 w 87"/>
              <a:gd name="T61" fmla="*/ 236 h 63"/>
              <a:gd name="T62" fmla="*/ 412 w 87"/>
              <a:gd name="T63" fmla="*/ 236 h 63"/>
              <a:gd name="T64" fmla="*/ 466 w 87"/>
              <a:gd name="T65" fmla="*/ 213 h 63"/>
              <a:gd name="T66" fmla="*/ 550 w 87"/>
              <a:gd name="T67" fmla="*/ 297 h 63"/>
              <a:gd name="T68" fmla="*/ 466 w 87"/>
              <a:gd name="T69" fmla="*/ 389 h 63"/>
              <a:gd name="T70" fmla="*/ 412 w 87"/>
              <a:gd name="T71" fmla="*/ 389 h 63"/>
              <a:gd name="T72" fmla="*/ 382 w 87"/>
              <a:gd name="T73" fmla="*/ 413 h 63"/>
              <a:gd name="T74" fmla="*/ 412 w 87"/>
              <a:gd name="T75" fmla="*/ 436 h 63"/>
              <a:gd name="T76" fmla="*/ 466 w 87"/>
              <a:gd name="T77" fmla="*/ 436 h 63"/>
              <a:gd name="T78" fmla="*/ 605 w 87"/>
              <a:gd name="T79" fmla="*/ 297 h 63"/>
              <a:gd name="T80" fmla="*/ 466 w 87"/>
              <a:gd name="T81" fmla="*/ 160 h 6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chemeClr val="bg1"/>
          </a:solidFill>
          <a:ln>
            <a:noFill/>
          </a:ln>
        </p:spPr>
        <p:txBody>
          <a:bodyPr>
            <a:normAutofit fontScale="57500" lnSpcReduction="20000"/>
          </a:bodyPr>
          <a:lstStyle/>
          <a:p>
            <a:pPr fontAlgn="auto"/>
            <a:endParaRPr lang="zh-CN" altLang="en-US" sz="1800" noProof="1">
              <a:latin typeface="微软雅黑" charset="-122"/>
              <a:ea typeface="微软雅黑" charset="-122"/>
              <a:cs typeface="微软雅黑" charset="-122"/>
            </a:endParaRPr>
          </a:p>
        </p:txBody>
      </p:sp>
      <p:sp>
        <p:nvSpPr>
          <p:cNvPr id="52" name="Freeform 32"/>
          <p:cNvSpPr/>
          <p:nvPr>
            <p:custDataLst>
              <p:tags r:id="rId35"/>
            </p:custDataLst>
          </p:nvPr>
        </p:nvSpPr>
        <p:spPr bwMode="auto">
          <a:xfrm>
            <a:off x="6785769" y="3025775"/>
            <a:ext cx="123825" cy="195263"/>
          </a:xfrm>
          <a:custGeom>
            <a:avLst/>
            <a:gdLst>
              <a:gd name="T0" fmla="*/ 189 w 33"/>
              <a:gd name="T1" fmla="*/ 228 h 52"/>
              <a:gd name="T2" fmla="*/ 139 w 33"/>
              <a:gd name="T3" fmla="*/ 268 h 52"/>
              <a:gd name="T4" fmla="*/ 139 w 33"/>
              <a:gd name="T5" fmla="*/ 21 h 52"/>
              <a:gd name="T6" fmla="*/ 113 w 33"/>
              <a:gd name="T7" fmla="*/ 0 h 52"/>
              <a:gd name="T8" fmla="*/ 92 w 33"/>
              <a:gd name="T9" fmla="*/ 21 h 52"/>
              <a:gd name="T10" fmla="*/ 92 w 33"/>
              <a:gd name="T11" fmla="*/ 268 h 52"/>
              <a:gd name="T12" fmla="*/ 40 w 33"/>
              <a:gd name="T13" fmla="*/ 228 h 52"/>
              <a:gd name="T14" fmla="*/ 8 w 33"/>
              <a:gd name="T15" fmla="*/ 228 h 52"/>
              <a:gd name="T16" fmla="*/ 8 w 33"/>
              <a:gd name="T17" fmla="*/ 261 h 52"/>
              <a:gd name="T18" fmla="*/ 99 w 33"/>
              <a:gd name="T19" fmla="*/ 352 h 52"/>
              <a:gd name="T20" fmla="*/ 113 w 33"/>
              <a:gd name="T21" fmla="*/ 358 h 52"/>
              <a:gd name="T22" fmla="*/ 132 w 33"/>
              <a:gd name="T23" fmla="*/ 352 h 52"/>
              <a:gd name="T24" fmla="*/ 221 w 33"/>
              <a:gd name="T25" fmla="*/ 261 h 52"/>
              <a:gd name="T26" fmla="*/ 221 w 33"/>
              <a:gd name="T27" fmla="*/ 228 h 52"/>
              <a:gd name="T28" fmla="*/ 189 w 33"/>
              <a:gd name="T29" fmla="*/ 228 h 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chemeClr val="bg1"/>
          </a:solidFill>
          <a:ln>
            <a:noFill/>
          </a:ln>
        </p:spPr>
        <p:txBody>
          <a:bodyPr>
            <a:normAutofit fontScale="40000" lnSpcReduction="20000"/>
          </a:bodyPr>
          <a:lstStyle/>
          <a:p>
            <a:pPr fontAlgn="auto"/>
            <a:endParaRPr lang="zh-CN" altLang="en-US" sz="1800" noProof="1">
              <a:latin typeface="微软雅黑" charset="-122"/>
              <a:ea typeface="微软雅黑" charset="-122"/>
              <a:cs typeface="微软雅黑" charset="-122"/>
            </a:endParaRPr>
          </a:p>
        </p:txBody>
      </p:sp>
      <p:sp>
        <p:nvSpPr>
          <p:cNvPr id="14" name="Freeform 31"/>
          <p:cNvSpPr/>
          <p:nvPr>
            <p:custDataLst>
              <p:tags r:id="rId36"/>
            </p:custDataLst>
          </p:nvPr>
        </p:nvSpPr>
        <p:spPr bwMode="auto">
          <a:xfrm>
            <a:off x="6684169" y="2889250"/>
            <a:ext cx="327025" cy="236538"/>
          </a:xfrm>
          <a:custGeom>
            <a:avLst/>
            <a:gdLst>
              <a:gd name="T0" fmla="*/ 466 w 87"/>
              <a:gd name="T1" fmla="*/ 160 h 63"/>
              <a:gd name="T2" fmla="*/ 437 w 87"/>
              <a:gd name="T3" fmla="*/ 168 h 63"/>
              <a:gd name="T4" fmla="*/ 437 w 87"/>
              <a:gd name="T5" fmla="*/ 152 h 63"/>
              <a:gd name="T6" fmla="*/ 284 w 87"/>
              <a:gd name="T7" fmla="*/ 0 h 63"/>
              <a:gd name="T8" fmla="*/ 139 w 87"/>
              <a:gd name="T9" fmla="*/ 124 h 63"/>
              <a:gd name="T10" fmla="*/ 99 w 87"/>
              <a:gd name="T11" fmla="*/ 131 h 63"/>
              <a:gd name="T12" fmla="*/ 99 w 87"/>
              <a:gd name="T13" fmla="*/ 131 h 63"/>
              <a:gd name="T14" fmla="*/ 36 w 87"/>
              <a:gd name="T15" fmla="*/ 221 h 63"/>
              <a:gd name="T16" fmla="*/ 40 w 87"/>
              <a:gd name="T17" fmla="*/ 261 h 63"/>
              <a:gd name="T18" fmla="*/ 0 w 87"/>
              <a:gd name="T19" fmla="*/ 345 h 63"/>
              <a:gd name="T20" fmla="*/ 99 w 87"/>
              <a:gd name="T21" fmla="*/ 436 h 63"/>
              <a:gd name="T22" fmla="*/ 193 w 87"/>
              <a:gd name="T23" fmla="*/ 436 h 63"/>
              <a:gd name="T24" fmla="*/ 221 w 87"/>
              <a:gd name="T25" fmla="*/ 413 h 63"/>
              <a:gd name="T26" fmla="*/ 193 w 87"/>
              <a:gd name="T27" fmla="*/ 389 h 63"/>
              <a:gd name="T28" fmla="*/ 99 w 87"/>
              <a:gd name="T29" fmla="*/ 389 h 63"/>
              <a:gd name="T30" fmla="*/ 55 w 87"/>
              <a:gd name="T31" fmla="*/ 345 h 63"/>
              <a:gd name="T32" fmla="*/ 92 w 87"/>
              <a:gd name="T33" fmla="*/ 297 h 63"/>
              <a:gd name="T34" fmla="*/ 113 w 87"/>
              <a:gd name="T35" fmla="*/ 284 h 63"/>
              <a:gd name="T36" fmla="*/ 105 w 87"/>
              <a:gd name="T37" fmla="*/ 253 h 63"/>
              <a:gd name="T38" fmla="*/ 92 w 87"/>
              <a:gd name="T39" fmla="*/ 221 h 63"/>
              <a:gd name="T40" fmla="*/ 116 w 87"/>
              <a:gd name="T41" fmla="*/ 181 h 63"/>
              <a:gd name="T42" fmla="*/ 116 w 87"/>
              <a:gd name="T43" fmla="*/ 181 h 63"/>
              <a:gd name="T44" fmla="*/ 153 w 87"/>
              <a:gd name="T45" fmla="*/ 185 h 63"/>
              <a:gd name="T46" fmla="*/ 181 w 87"/>
              <a:gd name="T47" fmla="*/ 181 h 63"/>
              <a:gd name="T48" fmla="*/ 193 w 87"/>
              <a:gd name="T49" fmla="*/ 160 h 63"/>
              <a:gd name="T50" fmla="*/ 189 w 87"/>
              <a:gd name="T51" fmla="*/ 152 h 63"/>
              <a:gd name="T52" fmla="*/ 189 w 87"/>
              <a:gd name="T53" fmla="*/ 152 h 63"/>
              <a:gd name="T54" fmla="*/ 284 w 87"/>
              <a:gd name="T55" fmla="*/ 55 h 63"/>
              <a:gd name="T56" fmla="*/ 382 w 87"/>
              <a:gd name="T57" fmla="*/ 152 h 63"/>
              <a:gd name="T58" fmla="*/ 368 w 87"/>
              <a:gd name="T59" fmla="*/ 200 h 63"/>
              <a:gd name="T60" fmla="*/ 376 w 87"/>
              <a:gd name="T61" fmla="*/ 236 h 63"/>
              <a:gd name="T62" fmla="*/ 412 w 87"/>
              <a:gd name="T63" fmla="*/ 236 h 63"/>
              <a:gd name="T64" fmla="*/ 466 w 87"/>
              <a:gd name="T65" fmla="*/ 213 h 63"/>
              <a:gd name="T66" fmla="*/ 550 w 87"/>
              <a:gd name="T67" fmla="*/ 297 h 63"/>
              <a:gd name="T68" fmla="*/ 466 w 87"/>
              <a:gd name="T69" fmla="*/ 389 h 63"/>
              <a:gd name="T70" fmla="*/ 412 w 87"/>
              <a:gd name="T71" fmla="*/ 389 h 63"/>
              <a:gd name="T72" fmla="*/ 382 w 87"/>
              <a:gd name="T73" fmla="*/ 413 h 63"/>
              <a:gd name="T74" fmla="*/ 412 w 87"/>
              <a:gd name="T75" fmla="*/ 436 h 63"/>
              <a:gd name="T76" fmla="*/ 466 w 87"/>
              <a:gd name="T77" fmla="*/ 436 h 63"/>
              <a:gd name="T78" fmla="*/ 605 w 87"/>
              <a:gd name="T79" fmla="*/ 297 h 63"/>
              <a:gd name="T80" fmla="*/ 466 w 87"/>
              <a:gd name="T81" fmla="*/ 160 h 6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chemeClr val="bg1"/>
          </a:solidFill>
          <a:ln>
            <a:noFill/>
          </a:ln>
        </p:spPr>
        <p:txBody>
          <a:bodyPr>
            <a:normAutofit fontScale="57500" lnSpcReduction="20000"/>
          </a:bodyPr>
          <a:lstStyle/>
          <a:p>
            <a:pPr fontAlgn="auto"/>
            <a:endParaRPr lang="zh-CN" altLang="en-US" sz="1800" noProof="1">
              <a:latin typeface="微软雅黑" charset="-122"/>
              <a:ea typeface="微软雅黑" charset="-122"/>
              <a:cs typeface="微软雅黑" charset="-122"/>
            </a:endParaRPr>
          </a:p>
        </p:txBody>
      </p:sp>
      <p:sp>
        <p:nvSpPr>
          <p:cNvPr id="15" name="Freeform 32"/>
          <p:cNvSpPr/>
          <p:nvPr>
            <p:custDataLst>
              <p:tags r:id="rId37"/>
            </p:custDataLst>
          </p:nvPr>
        </p:nvSpPr>
        <p:spPr bwMode="auto">
          <a:xfrm>
            <a:off x="6784182" y="3025775"/>
            <a:ext cx="123825" cy="195263"/>
          </a:xfrm>
          <a:custGeom>
            <a:avLst/>
            <a:gdLst>
              <a:gd name="T0" fmla="*/ 189 w 33"/>
              <a:gd name="T1" fmla="*/ 228 h 52"/>
              <a:gd name="T2" fmla="*/ 139 w 33"/>
              <a:gd name="T3" fmla="*/ 268 h 52"/>
              <a:gd name="T4" fmla="*/ 139 w 33"/>
              <a:gd name="T5" fmla="*/ 21 h 52"/>
              <a:gd name="T6" fmla="*/ 113 w 33"/>
              <a:gd name="T7" fmla="*/ 0 h 52"/>
              <a:gd name="T8" fmla="*/ 92 w 33"/>
              <a:gd name="T9" fmla="*/ 21 h 52"/>
              <a:gd name="T10" fmla="*/ 92 w 33"/>
              <a:gd name="T11" fmla="*/ 268 h 52"/>
              <a:gd name="T12" fmla="*/ 40 w 33"/>
              <a:gd name="T13" fmla="*/ 228 h 52"/>
              <a:gd name="T14" fmla="*/ 8 w 33"/>
              <a:gd name="T15" fmla="*/ 228 h 52"/>
              <a:gd name="T16" fmla="*/ 8 w 33"/>
              <a:gd name="T17" fmla="*/ 261 h 52"/>
              <a:gd name="T18" fmla="*/ 99 w 33"/>
              <a:gd name="T19" fmla="*/ 352 h 52"/>
              <a:gd name="T20" fmla="*/ 113 w 33"/>
              <a:gd name="T21" fmla="*/ 358 h 52"/>
              <a:gd name="T22" fmla="*/ 132 w 33"/>
              <a:gd name="T23" fmla="*/ 352 h 52"/>
              <a:gd name="T24" fmla="*/ 221 w 33"/>
              <a:gd name="T25" fmla="*/ 261 h 52"/>
              <a:gd name="T26" fmla="*/ 221 w 33"/>
              <a:gd name="T27" fmla="*/ 228 h 52"/>
              <a:gd name="T28" fmla="*/ 189 w 33"/>
              <a:gd name="T29" fmla="*/ 228 h 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chemeClr val="bg1"/>
          </a:solidFill>
          <a:ln>
            <a:noFill/>
          </a:ln>
        </p:spPr>
        <p:txBody>
          <a:bodyPr>
            <a:normAutofit fontScale="40000" lnSpcReduction="20000"/>
          </a:bodyPr>
          <a:lstStyle/>
          <a:p>
            <a:pPr fontAlgn="auto"/>
            <a:endParaRPr lang="zh-CN" altLang="en-US" sz="1800" noProof="1">
              <a:latin typeface="微软雅黑" charset="-122"/>
              <a:ea typeface="微软雅黑" charset="-122"/>
              <a:cs typeface="微软雅黑" charset="-122"/>
            </a:endParaRPr>
          </a:p>
        </p:txBody>
      </p:sp>
      <p:sp>
        <p:nvSpPr>
          <p:cNvPr id="17446" name="文本框 16"/>
          <p:cNvSpPr txBox="1">
            <a:spLocks noChangeArrowheads="1"/>
          </p:cNvSpPr>
          <p:nvPr>
            <p:custDataLst>
              <p:tags r:id="rId38"/>
            </p:custDataLst>
          </p:nvPr>
        </p:nvSpPr>
        <p:spPr bwMode="auto">
          <a:xfrm>
            <a:off x="508000" y="474663"/>
            <a:ext cx="6235700"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hangingPunct="1">
              <a:lnSpc>
                <a:spcPct val="90000"/>
              </a:lnSpc>
            </a:pPr>
            <a:r>
              <a:rPr lang="zh-CN" altLang="en-US" sz="3200" b="1" dirty="0">
                <a:solidFill>
                  <a:schemeClr val="accent1"/>
                </a:solidFill>
                <a:latin typeface="微软雅黑" charset="-122"/>
                <a:ea typeface="微软雅黑" charset="-122"/>
                <a:cs typeface="微软雅黑" charset="-122"/>
              </a:rPr>
              <a:t>如何保管会计档案</a:t>
            </a:r>
            <a:endParaRPr lang="zh-CN" altLang="en-US" sz="3200" b="1" dirty="0">
              <a:solidFill>
                <a:schemeClr val="accent1"/>
              </a:solidFill>
              <a:latin typeface="微软雅黑" charset="-122"/>
              <a:ea typeface="微软雅黑" charset="-122"/>
              <a:cs typeface="微软雅黑" charset="-122"/>
            </a:endParaRPr>
          </a:p>
        </p:txBody>
      </p:sp>
      <p:sp>
        <p:nvSpPr>
          <p:cNvPr id="5" name="Freeform 35"/>
          <p:cNvSpPr>
            <a:spLocks noChangeArrowheads="1"/>
          </p:cNvSpPr>
          <p:nvPr>
            <p:custDataLst>
              <p:tags r:id="rId39"/>
            </p:custDataLst>
          </p:nvPr>
        </p:nvSpPr>
        <p:spPr bwMode="auto">
          <a:xfrm>
            <a:off x="8656480" y="3314541"/>
            <a:ext cx="846137" cy="398463"/>
          </a:xfrm>
          <a:custGeom>
            <a:avLst/>
            <a:gdLst>
              <a:gd name="T0" fmla="*/ 0 w 428"/>
              <a:gd name="T1" fmla="*/ 201 h 201"/>
              <a:gd name="T2" fmla="*/ 0 w 428"/>
              <a:gd name="T3" fmla="*/ 0 h 201"/>
              <a:gd name="T4" fmla="*/ 428 w 428"/>
              <a:gd name="T5" fmla="*/ 0 h 201"/>
            </a:gdLst>
            <a:ahLst/>
            <a:cxnLst>
              <a:cxn ang="0">
                <a:pos x="T0" y="T1"/>
              </a:cxn>
              <a:cxn ang="0">
                <a:pos x="T2" y="T3"/>
              </a:cxn>
              <a:cxn ang="0">
                <a:pos x="T4" y="T5"/>
              </a:cxn>
            </a:cxnLst>
            <a:rect l="0" t="0" r="r" b="b"/>
            <a:pathLst>
              <a:path w="428" h="201">
                <a:moveTo>
                  <a:pt x="0" y="201"/>
                </a:moveTo>
                <a:lnTo>
                  <a:pt x="0" y="0"/>
                </a:lnTo>
                <a:lnTo>
                  <a:pt x="428" y="0"/>
                </a:lnTo>
              </a:path>
            </a:pathLst>
          </a:custGeom>
          <a:noFill/>
          <a:ln w="6350">
            <a:solidFill>
              <a:schemeClr val="accent2"/>
            </a:solidFill>
            <a:rou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endParaRPr lang="zh-CN" altLang="en-US">
              <a:latin typeface="微软雅黑" charset="-122"/>
              <a:ea typeface="微软雅黑" charset="-122"/>
              <a:cs typeface="微软雅黑" charset="-122"/>
            </a:endParaRPr>
          </a:p>
        </p:txBody>
      </p:sp>
      <p:sp>
        <p:nvSpPr>
          <p:cNvPr id="6" name="文本框 70"/>
          <p:cNvSpPr txBox="1">
            <a:spLocks noChangeArrowheads="1"/>
          </p:cNvSpPr>
          <p:nvPr>
            <p:custDataLst>
              <p:tags r:id="rId40"/>
            </p:custDataLst>
          </p:nvPr>
        </p:nvSpPr>
        <p:spPr bwMode="auto">
          <a:xfrm>
            <a:off x="9608185" y="2980373"/>
            <a:ext cx="3471863"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ea typeface="黑体" panose="02010609060101010101" charset="-122"/>
              </a:defRPr>
            </a:lvl1pPr>
            <a:lvl2pPr>
              <a:defRPr>
                <a:solidFill>
                  <a:schemeClr val="tx1"/>
                </a:solidFill>
                <a:latin typeface="Arial" panose="020B0604020202020204" pitchFamily="34" charset="0"/>
                <a:ea typeface="黑体" panose="02010609060101010101" charset="-122"/>
              </a:defRPr>
            </a:lvl2pPr>
            <a:lvl3pPr>
              <a:defRPr>
                <a:solidFill>
                  <a:schemeClr val="tx1"/>
                </a:solidFill>
                <a:latin typeface="Arial" panose="020B0604020202020204" pitchFamily="34" charset="0"/>
                <a:ea typeface="黑体" panose="02010609060101010101" charset="-122"/>
              </a:defRPr>
            </a:lvl3pPr>
            <a:lvl4pPr>
              <a:defRPr>
                <a:solidFill>
                  <a:schemeClr val="tx1"/>
                </a:solidFill>
                <a:latin typeface="Arial" panose="020B0604020202020204" pitchFamily="34" charset="0"/>
                <a:ea typeface="黑体" panose="02010609060101010101" charset="-122"/>
              </a:defRPr>
            </a:lvl4pPr>
            <a:lvl5pPr>
              <a:defRPr>
                <a:solidFill>
                  <a:schemeClr val="tx1"/>
                </a:solidFill>
                <a:latin typeface="Arial" panose="020B0604020202020204" pitchFamily="34" charset="0"/>
                <a:ea typeface="黑体" panose="02010609060101010101"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a:lnSpc>
                <a:spcPct val="140000"/>
              </a:lnSpc>
            </a:pPr>
            <a:r>
              <a:rPr lang="en-US" altLang="zh-CN" sz="2000">
                <a:solidFill>
                  <a:schemeClr val="tx1">
                    <a:lumMod val="75000"/>
                    <a:lumOff val="25000"/>
                  </a:schemeClr>
                </a:solidFill>
                <a:latin typeface="微软雅黑" charset="-122"/>
                <a:ea typeface="微软雅黑" charset="-122"/>
                <a:cs typeface="微软雅黑" charset="-122"/>
                <a:sym typeface="+mn-ea"/>
              </a:rPr>
              <a:t>其他</a:t>
            </a:r>
            <a:r>
              <a:rPr lang="zh-CN" altLang="en-US" sz="2000">
                <a:solidFill>
                  <a:schemeClr val="tx1">
                    <a:lumMod val="75000"/>
                    <a:lumOff val="25000"/>
                  </a:schemeClr>
                </a:solidFill>
                <a:latin typeface="微软雅黑" charset="-122"/>
                <a:ea typeface="微软雅黑" charset="-122"/>
                <a:cs typeface="微软雅黑" charset="-122"/>
                <a:sym typeface="+mn-ea"/>
              </a:rPr>
              <a:t>要求</a:t>
            </a:r>
            <a:endParaRPr lang="zh-CN" altLang="en-US" sz="2000">
              <a:solidFill>
                <a:schemeClr val="tx1">
                  <a:lumMod val="75000"/>
                  <a:lumOff val="25000"/>
                </a:schemeClr>
              </a:solidFill>
              <a:latin typeface="微软雅黑" charset="-122"/>
              <a:ea typeface="微软雅黑" charset="-122"/>
              <a:cs typeface="微软雅黑" charset="-122"/>
              <a:sym typeface="+mn-ea"/>
            </a:endParaRPr>
          </a:p>
        </p:txBody>
      </p:sp>
    </p:spTree>
    <p:custDataLst>
      <p:tags r:id="rId4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7418"/>
                                        </p:tgtEl>
                                        <p:attrNameLst>
                                          <p:attrName>style.visibility</p:attrName>
                                        </p:attrNameLst>
                                      </p:cBhvr>
                                      <p:to>
                                        <p:strVal val="visible"/>
                                      </p:to>
                                    </p:set>
                                    <p:anim calcmode="lin" valueType="num">
                                      <p:cBhvr additive="base">
                                        <p:cTn id="7" dur="500" fill="hold"/>
                                        <p:tgtEl>
                                          <p:spTgt spid="17418"/>
                                        </p:tgtEl>
                                        <p:attrNameLst>
                                          <p:attrName>ppt_x</p:attrName>
                                        </p:attrNameLst>
                                      </p:cBhvr>
                                      <p:tavLst>
                                        <p:tav tm="0">
                                          <p:val>
                                            <p:strVal val="#ppt_x"/>
                                          </p:val>
                                        </p:tav>
                                        <p:tav tm="100000">
                                          <p:val>
                                            <p:strVal val="#ppt_x"/>
                                          </p:val>
                                        </p:tav>
                                      </p:tavLst>
                                    </p:anim>
                                    <p:anim calcmode="lin" valueType="num">
                                      <p:cBhvr additive="base">
                                        <p:cTn id="8" dur="500" fill="hold"/>
                                        <p:tgtEl>
                                          <p:spTgt spid="1741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423"/>
                                        </p:tgtEl>
                                        <p:attrNameLst>
                                          <p:attrName>style.visibility</p:attrName>
                                        </p:attrNameLst>
                                      </p:cBhvr>
                                      <p:to>
                                        <p:strVal val="visible"/>
                                      </p:to>
                                    </p:set>
                                    <p:anim calcmode="lin" valueType="num">
                                      <p:cBhvr additive="base">
                                        <p:cTn id="11" dur="500" fill="hold"/>
                                        <p:tgtEl>
                                          <p:spTgt spid="17423"/>
                                        </p:tgtEl>
                                        <p:attrNameLst>
                                          <p:attrName>ppt_x</p:attrName>
                                        </p:attrNameLst>
                                      </p:cBhvr>
                                      <p:tavLst>
                                        <p:tav tm="0">
                                          <p:val>
                                            <p:strVal val="#ppt_x"/>
                                          </p:val>
                                        </p:tav>
                                        <p:tav tm="100000">
                                          <p:val>
                                            <p:strVal val="#ppt_x"/>
                                          </p:val>
                                        </p:tav>
                                      </p:tavLst>
                                    </p:anim>
                                    <p:anim calcmode="lin" valueType="num">
                                      <p:cBhvr additive="base">
                                        <p:cTn id="12" dur="500" fill="hold"/>
                                        <p:tgtEl>
                                          <p:spTgt spid="174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8" grpId="0"/>
      <p:bldP spid="17423" grpId="0"/>
      <p:bldP spid="2" grpId="0"/>
      <p:bldP spid="3" grpId="0"/>
      <p:bldP spid="4" grpId="0"/>
      <p:bldP spid="6" grpId="0"/>
      <p:bldP spid="17418" grpId="1"/>
      <p:bldP spid="17423" grpId="1"/>
      <p:bldP spid="2" grpId="1"/>
      <p:bldP spid="3" grpId="1"/>
      <p:bldP spid="4" grpId="1"/>
      <p:bldP spid="6"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9525" y="0"/>
            <a:ext cx="371475" cy="107632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800" noProof="1">
              <a:latin typeface="微软雅黑" charset="-122"/>
              <a:ea typeface="微软雅黑" charset="-122"/>
              <a:cs typeface="微软雅黑" charset="-122"/>
            </a:endParaRPr>
          </a:p>
        </p:txBody>
      </p:sp>
      <p:sp>
        <p:nvSpPr>
          <p:cNvPr id="17446" name="文本框 16"/>
          <p:cNvSpPr txBox="1">
            <a:spLocks noChangeArrowheads="1"/>
          </p:cNvSpPr>
          <p:nvPr>
            <p:custDataLst>
              <p:tags r:id="rId2"/>
            </p:custDataLst>
          </p:nvPr>
        </p:nvSpPr>
        <p:spPr bwMode="auto">
          <a:xfrm>
            <a:off x="508000" y="474663"/>
            <a:ext cx="6235700"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hangingPunct="1">
              <a:lnSpc>
                <a:spcPct val="90000"/>
              </a:lnSpc>
            </a:pPr>
            <a:r>
              <a:rPr lang="zh-CN" altLang="en-US" sz="3200" b="1" dirty="0">
                <a:solidFill>
                  <a:schemeClr val="accent1"/>
                </a:solidFill>
                <a:latin typeface="微软雅黑" charset="-122"/>
                <a:ea typeface="微软雅黑" charset="-122"/>
                <a:cs typeface="微软雅黑" charset="-122"/>
              </a:rPr>
              <a:t>如何保管会计档案</a:t>
            </a:r>
            <a:endParaRPr lang="zh-CN" altLang="en-US" sz="3200" b="1" dirty="0">
              <a:solidFill>
                <a:schemeClr val="accent1"/>
              </a:solidFill>
              <a:latin typeface="微软雅黑" charset="-122"/>
              <a:ea typeface="微软雅黑" charset="-122"/>
              <a:cs typeface="微软雅黑" charset="-122"/>
            </a:endParaRPr>
          </a:p>
        </p:txBody>
      </p:sp>
      <p:sp>
        <p:nvSpPr>
          <p:cNvPr id="5" name="Freeform"/>
          <p:cNvSpPr>
            <a:spLocks noEditPoints="1"/>
          </p:cNvSpPr>
          <p:nvPr>
            <p:custDataLst>
              <p:tags r:id="rId3"/>
            </p:custDataLst>
          </p:nvPr>
        </p:nvSpPr>
        <p:spPr bwMode="auto">
          <a:xfrm>
            <a:off x="6462395" y="2650490"/>
            <a:ext cx="625475" cy="622300"/>
          </a:xfrm>
          <a:custGeom>
            <a:avLst/>
            <a:gdLst>
              <a:gd name="T0" fmla="*/ 462 w 510"/>
              <a:gd name="T1" fmla="*/ 255 h 509"/>
              <a:gd name="T2" fmla="*/ 510 w 510"/>
              <a:gd name="T3" fmla="*/ 187 h 509"/>
              <a:gd name="T4" fmla="*/ 483 w 510"/>
              <a:gd name="T5" fmla="*/ 122 h 509"/>
              <a:gd name="T6" fmla="*/ 402 w 510"/>
              <a:gd name="T7" fmla="*/ 108 h 509"/>
              <a:gd name="T8" fmla="*/ 387 w 510"/>
              <a:gd name="T9" fmla="*/ 26 h 509"/>
              <a:gd name="T10" fmla="*/ 323 w 510"/>
              <a:gd name="T11" fmla="*/ 0 h 509"/>
              <a:gd name="T12" fmla="*/ 255 w 510"/>
              <a:gd name="T13" fmla="*/ 47 h 509"/>
              <a:gd name="T14" fmla="*/ 187 w 510"/>
              <a:gd name="T15" fmla="*/ 0 h 509"/>
              <a:gd name="T16" fmla="*/ 123 w 510"/>
              <a:gd name="T17" fmla="*/ 26 h 509"/>
              <a:gd name="T18" fmla="*/ 109 w 510"/>
              <a:gd name="T19" fmla="*/ 108 h 509"/>
              <a:gd name="T20" fmla="*/ 27 w 510"/>
              <a:gd name="T21" fmla="*/ 122 h 509"/>
              <a:gd name="T22" fmla="*/ 0 w 510"/>
              <a:gd name="T23" fmla="*/ 187 h 509"/>
              <a:gd name="T24" fmla="*/ 48 w 510"/>
              <a:gd name="T25" fmla="*/ 255 h 509"/>
              <a:gd name="T26" fmla="*/ 0 w 510"/>
              <a:gd name="T27" fmla="*/ 323 h 509"/>
              <a:gd name="T28" fmla="*/ 27 w 510"/>
              <a:gd name="T29" fmla="*/ 387 h 509"/>
              <a:gd name="T30" fmla="*/ 109 w 510"/>
              <a:gd name="T31" fmla="*/ 401 h 509"/>
              <a:gd name="T32" fmla="*/ 123 w 510"/>
              <a:gd name="T33" fmla="*/ 483 h 509"/>
              <a:gd name="T34" fmla="*/ 187 w 510"/>
              <a:gd name="T35" fmla="*/ 509 h 509"/>
              <a:gd name="T36" fmla="*/ 255 w 510"/>
              <a:gd name="T37" fmla="*/ 462 h 509"/>
              <a:gd name="T38" fmla="*/ 323 w 510"/>
              <a:gd name="T39" fmla="*/ 509 h 509"/>
              <a:gd name="T40" fmla="*/ 387 w 510"/>
              <a:gd name="T41" fmla="*/ 483 h 509"/>
              <a:gd name="T42" fmla="*/ 402 w 510"/>
              <a:gd name="T43" fmla="*/ 401 h 509"/>
              <a:gd name="T44" fmla="*/ 483 w 510"/>
              <a:gd name="T45" fmla="*/ 387 h 509"/>
              <a:gd name="T46" fmla="*/ 510 w 510"/>
              <a:gd name="T47" fmla="*/ 323 h 509"/>
              <a:gd name="T48" fmla="*/ 462 w 510"/>
              <a:gd name="T49" fmla="*/ 255 h 509"/>
              <a:gd name="T50" fmla="*/ 255 w 510"/>
              <a:gd name="T51" fmla="*/ 372 h 509"/>
              <a:gd name="T52" fmla="*/ 138 w 510"/>
              <a:gd name="T53" fmla="*/ 255 h 509"/>
              <a:gd name="T54" fmla="*/ 255 w 510"/>
              <a:gd name="T55" fmla="*/ 138 h 509"/>
              <a:gd name="T56" fmla="*/ 372 w 510"/>
              <a:gd name="T57" fmla="*/ 255 h 509"/>
              <a:gd name="T58" fmla="*/ 255 w 510"/>
              <a:gd name="T59" fmla="*/ 372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10" h="509">
                <a:moveTo>
                  <a:pt x="462" y="255"/>
                </a:moveTo>
                <a:cubicBezTo>
                  <a:pt x="462" y="223"/>
                  <a:pt x="482" y="197"/>
                  <a:pt x="510" y="187"/>
                </a:cubicBezTo>
                <a:cubicBezTo>
                  <a:pt x="504" y="164"/>
                  <a:pt x="495" y="142"/>
                  <a:pt x="483" y="122"/>
                </a:cubicBezTo>
                <a:cubicBezTo>
                  <a:pt x="457" y="135"/>
                  <a:pt x="424" y="130"/>
                  <a:pt x="402" y="108"/>
                </a:cubicBezTo>
                <a:cubicBezTo>
                  <a:pt x="380" y="86"/>
                  <a:pt x="375" y="53"/>
                  <a:pt x="387" y="26"/>
                </a:cubicBezTo>
                <a:cubicBezTo>
                  <a:pt x="367" y="15"/>
                  <a:pt x="346" y="6"/>
                  <a:pt x="323" y="0"/>
                </a:cubicBezTo>
                <a:cubicBezTo>
                  <a:pt x="313" y="27"/>
                  <a:pt x="286" y="47"/>
                  <a:pt x="255" y="47"/>
                </a:cubicBezTo>
                <a:cubicBezTo>
                  <a:pt x="224" y="47"/>
                  <a:pt x="197" y="27"/>
                  <a:pt x="187" y="0"/>
                </a:cubicBezTo>
                <a:cubicBezTo>
                  <a:pt x="164" y="6"/>
                  <a:pt x="143" y="15"/>
                  <a:pt x="123" y="26"/>
                </a:cubicBezTo>
                <a:cubicBezTo>
                  <a:pt x="136" y="53"/>
                  <a:pt x="131" y="86"/>
                  <a:pt x="109" y="108"/>
                </a:cubicBezTo>
                <a:cubicBezTo>
                  <a:pt x="86" y="130"/>
                  <a:pt x="54" y="135"/>
                  <a:pt x="27" y="122"/>
                </a:cubicBezTo>
                <a:cubicBezTo>
                  <a:pt x="15" y="142"/>
                  <a:pt x="6" y="164"/>
                  <a:pt x="0" y="187"/>
                </a:cubicBezTo>
                <a:cubicBezTo>
                  <a:pt x="28" y="197"/>
                  <a:pt x="48" y="223"/>
                  <a:pt x="48" y="255"/>
                </a:cubicBezTo>
                <a:cubicBezTo>
                  <a:pt x="48" y="286"/>
                  <a:pt x="28" y="312"/>
                  <a:pt x="0" y="323"/>
                </a:cubicBezTo>
                <a:cubicBezTo>
                  <a:pt x="6" y="345"/>
                  <a:pt x="15" y="367"/>
                  <a:pt x="27" y="387"/>
                </a:cubicBezTo>
                <a:cubicBezTo>
                  <a:pt x="54" y="374"/>
                  <a:pt x="86" y="379"/>
                  <a:pt x="109" y="401"/>
                </a:cubicBezTo>
                <a:cubicBezTo>
                  <a:pt x="131" y="423"/>
                  <a:pt x="136" y="456"/>
                  <a:pt x="123" y="483"/>
                </a:cubicBezTo>
                <a:cubicBezTo>
                  <a:pt x="143" y="494"/>
                  <a:pt x="164" y="503"/>
                  <a:pt x="187" y="509"/>
                </a:cubicBezTo>
                <a:cubicBezTo>
                  <a:pt x="197" y="482"/>
                  <a:pt x="224" y="462"/>
                  <a:pt x="255" y="462"/>
                </a:cubicBezTo>
                <a:cubicBezTo>
                  <a:pt x="286" y="462"/>
                  <a:pt x="313" y="482"/>
                  <a:pt x="323" y="509"/>
                </a:cubicBezTo>
                <a:cubicBezTo>
                  <a:pt x="346" y="503"/>
                  <a:pt x="367" y="494"/>
                  <a:pt x="387" y="483"/>
                </a:cubicBezTo>
                <a:cubicBezTo>
                  <a:pt x="375" y="456"/>
                  <a:pt x="380" y="423"/>
                  <a:pt x="402" y="401"/>
                </a:cubicBezTo>
                <a:cubicBezTo>
                  <a:pt x="424" y="379"/>
                  <a:pt x="457" y="374"/>
                  <a:pt x="483" y="387"/>
                </a:cubicBezTo>
                <a:cubicBezTo>
                  <a:pt x="495" y="367"/>
                  <a:pt x="504" y="345"/>
                  <a:pt x="510" y="323"/>
                </a:cubicBezTo>
                <a:cubicBezTo>
                  <a:pt x="482" y="312"/>
                  <a:pt x="462" y="286"/>
                  <a:pt x="462" y="255"/>
                </a:cubicBezTo>
                <a:close/>
                <a:moveTo>
                  <a:pt x="255" y="372"/>
                </a:moveTo>
                <a:cubicBezTo>
                  <a:pt x="191" y="372"/>
                  <a:pt x="138" y="319"/>
                  <a:pt x="138" y="255"/>
                </a:cubicBezTo>
                <a:cubicBezTo>
                  <a:pt x="138" y="190"/>
                  <a:pt x="191" y="138"/>
                  <a:pt x="255" y="138"/>
                </a:cubicBezTo>
                <a:cubicBezTo>
                  <a:pt x="320" y="138"/>
                  <a:pt x="372" y="190"/>
                  <a:pt x="372" y="255"/>
                </a:cubicBezTo>
                <a:cubicBezTo>
                  <a:pt x="372" y="319"/>
                  <a:pt x="320" y="372"/>
                  <a:pt x="255" y="372"/>
                </a:cubicBezTo>
                <a:close/>
              </a:path>
            </a:pathLst>
          </a:custGeom>
          <a:solidFill>
            <a:schemeClr val="accent1">
              <a:alpha val="90000"/>
            </a:schemeClr>
          </a:solidFill>
          <a:ln>
            <a:noFill/>
          </a:ln>
        </p:spPr>
        <p:txBody>
          <a:bodyPr/>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noProof="0">
              <a:ln>
                <a:noFill/>
              </a:ln>
              <a:solidFill>
                <a:srgbClr val="445469"/>
              </a:solidFill>
              <a:effectLst/>
              <a:uLnTx/>
              <a:uFillTx/>
              <a:latin typeface="Arial" panose="020B0604020202020204" pitchFamily="34" charset="0"/>
              <a:ea typeface="微软雅黑" charset="-122"/>
              <a:cs typeface="+mn-ea"/>
              <a:sym typeface="+mn-lt"/>
            </a:endParaRPr>
          </a:p>
        </p:txBody>
      </p:sp>
      <p:sp>
        <p:nvSpPr>
          <p:cNvPr id="6" name="文本框 5"/>
          <p:cNvSpPr txBox="1"/>
          <p:nvPr>
            <p:custDataLst>
              <p:tags r:id="rId4"/>
            </p:custDataLst>
          </p:nvPr>
        </p:nvSpPr>
        <p:spPr>
          <a:xfrm>
            <a:off x="7397115" y="2545715"/>
            <a:ext cx="4397375" cy="1000760"/>
          </a:xfrm>
          <a:prstGeom prst="rect">
            <a:avLst/>
          </a:prstGeom>
          <a:noFill/>
        </p:spPr>
        <p:txBody>
          <a:bodyPr wrap="square" rtlCol="0">
            <a:scene3d>
              <a:camera prst="orthographicFront"/>
              <a:lightRig rig="threePt" dir="t"/>
            </a:scene3d>
          </a:bodyPr>
          <a:p>
            <a:pPr>
              <a:lnSpc>
                <a:spcPct val="130000"/>
              </a:lnSpc>
            </a:pPr>
            <a:r>
              <a:rPr lang="zh-CN" altLang="en-US" sz="1800" b="1" spc="300" dirty="0">
                <a:solidFill>
                  <a:schemeClr val="tx1"/>
                </a:solidFill>
                <a:effectLst/>
                <a:latin typeface="华文楷体" panose="02010600040101010101" charset="-122"/>
                <a:ea typeface="华文楷体" panose="02010600040101010101" charset="-122"/>
                <a:cs typeface="华文楷体" panose="02010600040101010101" charset="-122"/>
              </a:rPr>
              <a:t>配备至少1名全职或兼职的会计档案管理人员</a:t>
            </a:r>
            <a:endParaRPr lang="zh-CN" altLang="en-US" sz="1800" b="1" spc="300" dirty="0">
              <a:solidFill>
                <a:schemeClr val="tx1"/>
              </a:solidFill>
              <a:effectLst/>
              <a:latin typeface="华文楷体" panose="02010600040101010101" charset="-122"/>
              <a:ea typeface="华文楷体" panose="02010600040101010101" charset="-122"/>
              <a:cs typeface="华文楷体" panose="02010600040101010101" charset="-122"/>
            </a:endParaRPr>
          </a:p>
        </p:txBody>
      </p:sp>
      <p:sp>
        <p:nvSpPr>
          <p:cNvPr id="73" name="Freeform"/>
          <p:cNvSpPr>
            <a:spLocks noEditPoints="1"/>
          </p:cNvSpPr>
          <p:nvPr>
            <p:custDataLst>
              <p:tags r:id="rId5"/>
            </p:custDataLst>
          </p:nvPr>
        </p:nvSpPr>
        <p:spPr bwMode="auto">
          <a:xfrm>
            <a:off x="6462395" y="3980815"/>
            <a:ext cx="625475" cy="622300"/>
          </a:xfrm>
          <a:custGeom>
            <a:avLst/>
            <a:gdLst>
              <a:gd name="T0" fmla="*/ 462 w 510"/>
              <a:gd name="T1" fmla="*/ 255 h 509"/>
              <a:gd name="T2" fmla="*/ 510 w 510"/>
              <a:gd name="T3" fmla="*/ 187 h 509"/>
              <a:gd name="T4" fmla="*/ 483 w 510"/>
              <a:gd name="T5" fmla="*/ 122 h 509"/>
              <a:gd name="T6" fmla="*/ 402 w 510"/>
              <a:gd name="T7" fmla="*/ 108 h 509"/>
              <a:gd name="T8" fmla="*/ 387 w 510"/>
              <a:gd name="T9" fmla="*/ 26 h 509"/>
              <a:gd name="T10" fmla="*/ 323 w 510"/>
              <a:gd name="T11" fmla="*/ 0 h 509"/>
              <a:gd name="T12" fmla="*/ 255 w 510"/>
              <a:gd name="T13" fmla="*/ 47 h 509"/>
              <a:gd name="T14" fmla="*/ 187 w 510"/>
              <a:gd name="T15" fmla="*/ 0 h 509"/>
              <a:gd name="T16" fmla="*/ 123 w 510"/>
              <a:gd name="T17" fmla="*/ 26 h 509"/>
              <a:gd name="T18" fmla="*/ 109 w 510"/>
              <a:gd name="T19" fmla="*/ 108 h 509"/>
              <a:gd name="T20" fmla="*/ 27 w 510"/>
              <a:gd name="T21" fmla="*/ 122 h 509"/>
              <a:gd name="T22" fmla="*/ 0 w 510"/>
              <a:gd name="T23" fmla="*/ 187 h 509"/>
              <a:gd name="T24" fmla="*/ 48 w 510"/>
              <a:gd name="T25" fmla="*/ 255 h 509"/>
              <a:gd name="T26" fmla="*/ 0 w 510"/>
              <a:gd name="T27" fmla="*/ 323 h 509"/>
              <a:gd name="T28" fmla="*/ 27 w 510"/>
              <a:gd name="T29" fmla="*/ 387 h 509"/>
              <a:gd name="T30" fmla="*/ 109 w 510"/>
              <a:gd name="T31" fmla="*/ 401 h 509"/>
              <a:gd name="T32" fmla="*/ 123 w 510"/>
              <a:gd name="T33" fmla="*/ 483 h 509"/>
              <a:gd name="T34" fmla="*/ 187 w 510"/>
              <a:gd name="T35" fmla="*/ 509 h 509"/>
              <a:gd name="T36" fmla="*/ 255 w 510"/>
              <a:gd name="T37" fmla="*/ 462 h 509"/>
              <a:gd name="T38" fmla="*/ 323 w 510"/>
              <a:gd name="T39" fmla="*/ 509 h 509"/>
              <a:gd name="T40" fmla="*/ 387 w 510"/>
              <a:gd name="T41" fmla="*/ 483 h 509"/>
              <a:gd name="T42" fmla="*/ 402 w 510"/>
              <a:gd name="T43" fmla="*/ 401 h 509"/>
              <a:gd name="T44" fmla="*/ 483 w 510"/>
              <a:gd name="T45" fmla="*/ 387 h 509"/>
              <a:gd name="T46" fmla="*/ 510 w 510"/>
              <a:gd name="T47" fmla="*/ 323 h 509"/>
              <a:gd name="T48" fmla="*/ 462 w 510"/>
              <a:gd name="T49" fmla="*/ 255 h 509"/>
              <a:gd name="T50" fmla="*/ 255 w 510"/>
              <a:gd name="T51" fmla="*/ 372 h 509"/>
              <a:gd name="T52" fmla="*/ 138 w 510"/>
              <a:gd name="T53" fmla="*/ 255 h 509"/>
              <a:gd name="T54" fmla="*/ 255 w 510"/>
              <a:gd name="T55" fmla="*/ 138 h 509"/>
              <a:gd name="T56" fmla="*/ 372 w 510"/>
              <a:gd name="T57" fmla="*/ 255 h 509"/>
              <a:gd name="T58" fmla="*/ 255 w 510"/>
              <a:gd name="T59" fmla="*/ 372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10" h="509">
                <a:moveTo>
                  <a:pt x="462" y="255"/>
                </a:moveTo>
                <a:cubicBezTo>
                  <a:pt x="462" y="223"/>
                  <a:pt x="482" y="197"/>
                  <a:pt x="510" y="187"/>
                </a:cubicBezTo>
                <a:cubicBezTo>
                  <a:pt x="504" y="164"/>
                  <a:pt x="495" y="142"/>
                  <a:pt x="483" y="122"/>
                </a:cubicBezTo>
                <a:cubicBezTo>
                  <a:pt x="457" y="135"/>
                  <a:pt x="424" y="130"/>
                  <a:pt x="402" y="108"/>
                </a:cubicBezTo>
                <a:cubicBezTo>
                  <a:pt x="380" y="86"/>
                  <a:pt x="375" y="53"/>
                  <a:pt x="387" y="26"/>
                </a:cubicBezTo>
                <a:cubicBezTo>
                  <a:pt x="367" y="15"/>
                  <a:pt x="346" y="6"/>
                  <a:pt x="323" y="0"/>
                </a:cubicBezTo>
                <a:cubicBezTo>
                  <a:pt x="313" y="27"/>
                  <a:pt x="286" y="47"/>
                  <a:pt x="255" y="47"/>
                </a:cubicBezTo>
                <a:cubicBezTo>
                  <a:pt x="224" y="47"/>
                  <a:pt x="197" y="27"/>
                  <a:pt x="187" y="0"/>
                </a:cubicBezTo>
                <a:cubicBezTo>
                  <a:pt x="164" y="6"/>
                  <a:pt x="143" y="15"/>
                  <a:pt x="123" y="26"/>
                </a:cubicBezTo>
                <a:cubicBezTo>
                  <a:pt x="136" y="53"/>
                  <a:pt x="131" y="86"/>
                  <a:pt x="109" y="108"/>
                </a:cubicBezTo>
                <a:cubicBezTo>
                  <a:pt x="86" y="130"/>
                  <a:pt x="54" y="135"/>
                  <a:pt x="27" y="122"/>
                </a:cubicBezTo>
                <a:cubicBezTo>
                  <a:pt x="15" y="142"/>
                  <a:pt x="6" y="164"/>
                  <a:pt x="0" y="187"/>
                </a:cubicBezTo>
                <a:cubicBezTo>
                  <a:pt x="28" y="197"/>
                  <a:pt x="48" y="223"/>
                  <a:pt x="48" y="255"/>
                </a:cubicBezTo>
                <a:cubicBezTo>
                  <a:pt x="48" y="286"/>
                  <a:pt x="28" y="312"/>
                  <a:pt x="0" y="323"/>
                </a:cubicBezTo>
                <a:cubicBezTo>
                  <a:pt x="6" y="345"/>
                  <a:pt x="15" y="367"/>
                  <a:pt x="27" y="387"/>
                </a:cubicBezTo>
                <a:cubicBezTo>
                  <a:pt x="54" y="374"/>
                  <a:pt x="86" y="379"/>
                  <a:pt x="109" y="401"/>
                </a:cubicBezTo>
                <a:cubicBezTo>
                  <a:pt x="131" y="423"/>
                  <a:pt x="136" y="456"/>
                  <a:pt x="123" y="483"/>
                </a:cubicBezTo>
                <a:cubicBezTo>
                  <a:pt x="143" y="494"/>
                  <a:pt x="164" y="503"/>
                  <a:pt x="187" y="509"/>
                </a:cubicBezTo>
                <a:cubicBezTo>
                  <a:pt x="197" y="482"/>
                  <a:pt x="224" y="462"/>
                  <a:pt x="255" y="462"/>
                </a:cubicBezTo>
                <a:cubicBezTo>
                  <a:pt x="286" y="462"/>
                  <a:pt x="313" y="482"/>
                  <a:pt x="323" y="509"/>
                </a:cubicBezTo>
                <a:cubicBezTo>
                  <a:pt x="346" y="503"/>
                  <a:pt x="367" y="494"/>
                  <a:pt x="387" y="483"/>
                </a:cubicBezTo>
                <a:cubicBezTo>
                  <a:pt x="375" y="456"/>
                  <a:pt x="380" y="423"/>
                  <a:pt x="402" y="401"/>
                </a:cubicBezTo>
                <a:cubicBezTo>
                  <a:pt x="424" y="379"/>
                  <a:pt x="457" y="374"/>
                  <a:pt x="483" y="387"/>
                </a:cubicBezTo>
                <a:cubicBezTo>
                  <a:pt x="495" y="367"/>
                  <a:pt x="504" y="345"/>
                  <a:pt x="510" y="323"/>
                </a:cubicBezTo>
                <a:cubicBezTo>
                  <a:pt x="482" y="312"/>
                  <a:pt x="462" y="286"/>
                  <a:pt x="462" y="255"/>
                </a:cubicBezTo>
                <a:close/>
                <a:moveTo>
                  <a:pt x="255" y="372"/>
                </a:moveTo>
                <a:cubicBezTo>
                  <a:pt x="191" y="372"/>
                  <a:pt x="138" y="319"/>
                  <a:pt x="138" y="255"/>
                </a:cubicBezTo>
                <a:cubicBezTo>
                  <a:pt x="138" y="190"/>
                  <a:pt x="191" y="138"/>
                  <a:pt x="255" y="138"/>
                </a:cubicBezTo>
                <a:cubicBezTo>
                  <a:pt x="320" y="138"/>
                  <a:pt x="372" y="190"/>
                  <a:pt x="372" y="255"/>
                </a:cubicBezTo>
                <a:cubicBezTo>
                  <a:pt x="372" y="319"/>
                  <a:pt x="320" y="372"/>
                  <a:pt x="255" y="372"/>
                </a:cubicBezTo>
                <a:close/>
              </a:path>
            </a:pathLst>
          </a:custGeom>
          <a:solidFill>
            <a:schemeClr val="accent2">
              <a:alpha val="90000"/>
            </a:schemeClr>
          </a:solidFill>
          <a:ln>
            <a:noFill/>
          </a:ln>
        </p:spPr>
        <p:txBody>
          <a:bodyPr/>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noProof="0">
              <a:ln>
                <a:noFill/>
              </a:ln>
              <a:solidFill>
                <a:srgbClr val="445469"/>
              </a:solidFill>
              <a:effectLst/>
              <a:uLnTx/>
              <a:uFillTx/>
              <a:latin typeface="Arial" panose="020B0604020202020204" pitchFamily="34" charset="0"/>
              <a:ea typeface="微软雅黑" charset="-122"/>
              <a:cs typeface="+mn-ea"/>
              <a:sym typeface="+mn-lt"/>
            </a:endParaRPr>
          </a:p>
        </p:txBody>
      </p:sp>
      <p:sp>
        <p:nvSpPr>
          <p:cNvPr id="79" name="文本框 78"/>
          <p:cNvSpPr txBox="1"/>
          <p:nvPr>
            <p:custDataLst>
              <p:tags r:id="rId6"/>
            </p:custDataLst>
          </p:nvPr>
        </p:nvSpPr>
        <p:spPr>
          <a:xfrm>
            <a:off x="7397115" y="3876040"/>
            <a:ext cx="4612640" cy="1569720"/>
          </a:xfrm>
          <a:prstGeom prst="rect">
            <a:avLst/>
          </a:prstGeom>
          <a:noFill/>
        </p:spPr>
        <p:txBody>
          <a:bodyPr wrap="square" rtlCol="0">
            <a:noAutofit/>
            <a:scene3d>
              <a:camera prst="orthographicFront"/>
              <a:lightRig rig="threePt" dir="t"/>
            </a:scene3d>
          </a:bodyPr>
          <a:p>
            <a:pPr lvl="0" algn="l">
              <a:lnSpc>
                <a:spcPct val="130000"/>
              </a:lnSpc>
              <a:buClrTx/>
              <a:buSzTx/>
              <a:buFontTx/>
            </a:pPr>
            <a:r>
              <a:rPr lang="zh-CN" altLang="en-US" sz="1800" b="1" spc="300" dirty="0">
                <a:effectLst/>
                <a:latin typeface="华文楷体" panose="02010600040101010101" charset="-122"/>
                <a:ea typeface="华文楷体" panose="02010600040101010101" charset="-122"/>
                <a:cs typeface="华文楷体" panose="02010600040101010101" charset="-122"/>
                <a:sym typeface="+mn-ea"/>
              </a:rPr>
              <a:t>财务管理部门保管期间，会计档案的保管应当符合国家档案管理的有关规定，且</a:t>
            </a:r>
            <a:r>
              <a:rPr lang="zh-CN" altLang="en-US" sz="1800" b="1" spc="300" dirty="0">
                <a:solidFill>
                  <a:srgbClr val="FF0000"/>
                </a:solidFill>
                <a:effectLst/>
                <a:latin typeface="华文楷体" panose="02010600040101010101" charset="-122"/>
                <a:ea typeface="华文楷体" panose="02010600040101010101" charset="-122"/>
                <a:cs typeface="华文楷体" panose="02010600040101010101" charset="-122"/>
                <a:sym typeface="+mn-ea"/>
              </a:rPr>
              <a:t>出纳人员不得兼管会计档案</a:t>
            </a:r>
            <a:r>
              <a:rPr lang="zh-CN" altLang="en-US" sz="1800" b="1" spc="300" dirty="0">
                <a:effectLst/>
                <a:latin typeface="华文楷体" panose="02010600040101010101" charset="-122"/>
                <a:ea typeface="华文楷体" panose="02010600040101010101" charset="-122"/>
                <a:cs typeface="华文楷体" panose="02010600040101010101" charset="-122"/>
                <a:sym typeface="+mn-ea"/>
              </a:rPr>
              <a:t>。</a:t>
            </a:r>
            <a:endParaRPr lang="zh-CN" altLang="en-US" sz="1800" b="1" spc="300" dirty="0">
              <a:effectLst/>
              <a:latin typeface="华文楷体" panose="02010600040101010101" charset="-122"/>
              <a:ea typeface="华文楷体" panose="02010600040101010101" charset="-122"/>
              <a:cs typeface="华文楷体" panose="02010600040101010101" charset="-122"/>
              <a:sym typeface="+mn-ea"/>
            </a:endParaRPr>
          </a:p>
        </p:txBody>
      </p:sp>
      <p:sp>
        <p:nvSpPr>
          <p:cNvPr id="90" name="Freeform"/>
          <p:cNvSpPr>
            <a:spLocks noEditPoints="1"/>
          </p:cNvSpPr>
          <p:nvPr>
            <p:custDataLst>
              <p:tags r:id="rId7"/>
            </p:custDataLst>
          </p:nvPr>
        </p:nvSpPr>
        <p:spPr bwMode="auto">
          <a:xfrm>
            <a:off x="3155950" y="2696210"/>
            <a:ext cx="393700" cy="394970"/>
          </a:xfrm>
          <a:custGeom>
            <a:avLst/>
            <a:gdLst>
              <a:gd name="T0" fmla="*/ 356206 w 199"/>
              <a:gd name="T1" fmla="*/ 196330 h 199"/>
              <a:gd name="T2" fmla="*/ 393806 w 199"/>
              <a:gd name="T3" fmla="*/ 144769 h 199"/>
              <a:gd name="T4" fmla="*/ 372038 w 199"/>
              <a:gd name="T5" fmla="*/ 95191 h 199"/>
              <a:gd name="T6" fmla="*/ 308712 w 199"/>
              <a:gd name="T7" fmla="*/ 83292 h 199"/>
              <a:gd name="T8" fmla="*/ 298818 w 199"/>
              <a:gd name="T9" fmla="*/ 19831 h 199"/>
              <a:gd name="T10" fmla="*/ 249345 w 199"/>
              <a:gd name="T11" fmla="*/ 0 h 199"/>
              <a:gd name="T12" fmla="*/ 195914 w 199"/>
              <a:gd name="T13" fmla="*/ 37680 h 199"/>
              <a:gd name="T14" fmla="*/ 144461 w 199"/>
              <a:gd name="T15" fmla="*/ 0 h 199"/>
              <a:gd name="T16" fmla="*/ 94988 w 199"/>
              <a:gd name="T17" fmla="*/ 19831 h 199"/>
              <a:gd name="T18" fmla="*/ 83115 w 199"/>
              <a:gd name="T19" fmla="*/ 83292 h 199"/>
              <a:gd name="T20" fmla="*/ 19789 w 199"/>
              <a:gd name="T21" fmla="*/ 95191 h 199"/>
              <a:gd name="T22" fmla="*/ 0 w 199"/>
              <a:gd name="T23" fmla="*/ 144769 h 199"/>
              <a:gd name="T24" fmla="*/ 37600 w 199"/>
              <a:gd name="T25" fmla="*/ 196330 h 199"/>
              <a:gd name="T26" fmla="*/ 0 w 199"/>
              <a:gd name="T27" fmla="*/ 249875 h 199"/>
              <a:gd name="T28" fmla="*/ 19789 w 199"/>
              <a:gd name="T29" fmla="*/ 299453 h 199"/>
              <a:gd name="T30" fmla="*/ 83115 w 199"/>
              <a:gd name="T31" fmla="*/ 309369 h 199"/>
              <a:gd name="T32" fmla="*/ 94988 w 199"/>
              <a:gd name="T33" fmla="*/ 372830 h 199"/>
              <a:gd name="T34" fmla="*/ 144461 w 199"/>
              <a:gd name="T35" fmla="*/ 394644 h 199"/>
              <a:gd name="T36" fmla="*/ 195914 w 199"/>
              <a:gd name="T37" fmla="*/ 356964 h 199"/>
              <a:gd name="T38" fmla="*/ 249345 w 199"/>
              <a:gd name="T39" fmla="*/ 394644 h 199"/>
              <a:gd name="T40" fmla="*/ 298818 w 199"/>
              <a:gd name="T41" fmla="*/ 372830 h 199"/>
              <a:gd name="T42" fmla="*/ 308712 w 199"/>
              <a:gd name="T43" fmla="*/ 309369 h 199"/>
              <a:gd name="T44" fmla="*/ 372038 w 199"/>
              <a:gd name="T45" fmla="*/ 299453 h 199"/>
              <a:gd name="T46" fmla="*/ 393806 w 199"/>
              <a:gd name="T47" fmla="*/ 249875 h 199"/>
              <a:gd name="T48" fmla="*/ 356206 w 199"/>
              <a:gd name="T49" fmla="*/ 196330 h 199"/>
              <a:gd name="T50" fmla="*/ 195914 w 199"/>
              <a:gd name="T51" fmla="*/ 287555 h 199"/>
              <a:gd name="T52" fmla="*/ 106862 w 199"/>
              <a:gd name="T53" fmla="*/ 196330 h 199"/>
              <a:gd name="T54" fmla="*/ 195914 w 199"/>
              <a:gd name="T55" fmla="*/ 107089 h 199"/>
              <a:gd name="T56" fmla="*/ 286944 w 199"/>
              <a:gd name="T57" fmla="*/ 196330 h 199"/>
              <a:gd name="T58" fmla="*/ 195914 w 199"/>
              <a:gd name="T59" fmla="*/ 287555 h 19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99" h="199">
                <a:moveTo>
                  <a:pt x="180" y="99"/>
                </a:moveTo>
                <a:cubicBezTo>
                  <a:pt x="180" y="87"/>
                  <a:pt x="188" y="77"/>
                  <a:pt x="199" y="73"/>
                </a:cubicBezTo>
                <a:cubicBezTo>
                  <a:pt x="196" y="64"/>
                  <a:pt x="193" y="56"/>
                  <a:pt x="188" y="48"/>
                </a:cubicBezTo>
                <a:cubicBezTo>
                  <a:pt x="178" y="53"/>
                  <a:pt x="165" y="51"/>
                  <a:pt x="156" y="42"/>
                </a:cubicBezTo>
                <a:cubicBezTo>
                  <a:pt x="148" y="34"/>
                  <a:pt x="146" y="21"/>
                  <a:pt x="151" y="10"/>
                </a:cubicBezTo>
                <a:cubicBezTo>
                  <a:pt x="143" y="6"/>
                  <a:pt x="135" y="2"/>
                  <a:pt x="126" y="0"/>
                </a:cubicBezTo>
                <a:cubicBezTo>
                  <a:pt x="122" y="11"/>
                  <a:pt x="112" y="19"/>
                  <a:pt x="99" y="19"/>
                </a:cubicBezTo>
                <a:cubicBezTo>
                  <a:pt x="87" y="19"/>
                  <a:pt x="77" y="11"/>
                  <a:pt x="73" y="0"/>
                </a:cubicBezTo>
                <a:cubicBezTo>
                  <a:pt x="64" y="2"/>
                  <a:pt x="56" y="6"/>
                  <a:pt x="48" y="10"/>
                </a:cubicBezTo>
                <a:cubicBezTo>
                  <a:pt x="53" y="21"/>
                  <a:pt x="51" y="34"/>
                  <a:pt x="42" y="42"/>
                </a:cubicBezTo>
                <a:cubicBezTo>
                  <a:pt x="34" y="51"/>
                  <a:pt x="21" y="53"/>
                  <a:pt x="10" y="48"/>
                </a:cubicBezTo>
                <a:cubicBezTo>
                  <a:pt x="6" y="56"/>
                  <a:pt x="2" y="64"/>
                  <a:pt x="0" y="73"/>
                </a:cubicBezTo>
                <a:cubicBezTo>
                  <a:pt x="11" y="77"/>
                  <a:pt x="19" y="87"/>
                  <a:pt x="19" y="99"/>
                </a:cubicBezTo>
                <a:cubicBezTo>
                  <a:pt x="19" y="112"/>
                  <a:pt x="11" y="122"/>
                  <a:pt x="0" y="126"/>
                </a:cubicBezTo>
                <a:cubicBezTo>
                  <a:pt x="2" y="135"/>
                  <a:pt x="6" y="143"/>
                  <a:pt x="10" y="151"/>
                </a:cubicBezTo>
                <a:cubicBezTo>
                  <a:pt x="21" y="146"/>
                  <a:pt x="34" y="148"/>
                  <a:pt x="42" y="156"/>
                </a:cubicBezTo>
                <a:cubicBezTo>
                  <a:pt x="51" y="165"/>
                  <a:pt x="53" y="178"/>
                  <a:pt x="48" y="188"/>
                </a:cubicBezTo>
                <a:cubicBezTo>
                  <a:pt x="56" y="193"/>
                  <a:pt x="64" y="196"/>
                  <a:pt x="73" y="199"/>
                </a:cubicBezTo>
                <a:cubicBezTo>
                  <a:pt x="77" y="188"/>
                  <a:pt x="87" y="180"/>
                  <a:pt x="99" y="180"/>
                </a:cubicBezTo>
                <a:cubicBezTo>
                  <a:pt x="112" y="180"/>
                  <a:pt x="122" y="188"/>
                  <a:pt x="126" y="199"/>
                </a:cubicBezTo>
                <a:cubicBezTo>
                  <a:pt x="135" y="196"/>
                  <a:pt x="143" y="193"/>
                  <a:pt x="151" y="188"/>
                </a:cubicBezTo>
                <a:cubicBezTo>
                  <a:pt x="146" y="178"/>
                  <a:pt x="148" y="165"/>
                  <a:pt x="156" y="156"/>
                </a:cubicBezTo>
                <a:cubicBezTo>
                  <a:pt x="165" y="148"/>
                  <a:pt x="178" y="146"/>
                  <a:pt x="188" y="151"/>
                </a:cubicBezTo>
                <a:cubicBezTo>
                  <a:pt x="193" y="143"/>
                  <a:pt x="196" y="135"/>
                  <a:pt x="199" y="126"/>
                </a:cubicBezTo>
                <a:cubicBezTo>
                  <a:pt x="188" y="122"/>
                  <a:pt x="180" y="112"/>
                  <a:pt x="180" y="99"/>
                </a:cubicBezTo>
                <a:close/>
                <a:moveTo>
                  <a:pt x="99" y="145"/>
                </a:moveTo>
                <a:cubicBezTo>
                  <a:pt x="74" y="145"/>
                  <a:pt x="54" y="125"/>
                  <a:pt x="54" y="99"/>
                </a:cubicBezTo>
                <a:cubicBezTo>
                  <a:pt x="54" y="74"/>
                  <a:pt x="74" y="54"/>
                  <a:pt x="99" y="54"/>
                </a:cubicBezTo>
                <a:cubicBezTo>
                  <a:pt x="125" y="54"/>
                  <a:pt x="145" y="74"/>
                  <a:pt x="145" y="99"/>
                </a:cubicBezTo>
                <a:cubicBezTo>
                  <a:pt x="145" y="125"/>
                  <a:pt x="125" y="145"/>
                  <a:pt x="99" y="145"/>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91" name="Freeform"/>
          <p:cNvSpPr>
            <a:spLocks noEditPoints="1"/>
          </p:cNvSpPr>
          <p:nvPr>
            <p:custDataLst>
              <p:tags r:id="rId8"/>
            </p:custDataLst>
          </p:nvPr>
        </p:nvSpPr>
        <p:spPr bwMode="auto">
          <a:xfrm>
            <a:off x="3286125" y="2826385"/>
            <a:ext cx="131445" cy="131445"/>
          </a:xfrm>
          <a:custGeom>
            <a:avLst/>
            <a:gdLst>
              <a:gd name="T0" fmla="*/ 33 w 66"/>
              <a:gd name="T1" fmla="*/ 0 h 66"/>
              <a:gd name="T2" fmla="*/ 0 w 66"/>
              <a:gd name="T3" fmla="*/ 33 h 66"/>
              <a:gd name="T4" fmla="*/ 33 w 66"/>
              <a:gd name="T5" fmla="*/ 66 h 66"/>
              <a:gd name="T6" fmla="*/ 66 w 66"/>
              <a:gd name="T7" fmla="*/ 33 h 66"/>
              <a:gd name="T8" fmla="*/ 33 w 66"/>
              <a:gd name="T9" fmla="*/ 0 h 66"/>
              <a:gd name="T10" fmla="*/ 33 w 66"/>
              <a:gd name="T11" fmla="*/ 53 h 66"/>
              <a:gd name="T12" fmla="*/ 13 w 66"/>
              <a:gd name="T13" fmla="*/ 33 h 66"/>
              <a:gd name="T14" fmla="*/ 33 w 66"/>
              <a:gd name="T15" fmla="*/ 13 h 66"/>
              <a:gd name="T16" fmla="*/ 53 w 66"/>
              <a:gd name="T17" fmla="*/ 33 h 66"/>
              <a:gd name="T18" fmla="*/ 33 w 66"/>
              <a:gd name="T19" fmla="*/ 5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66">
                <a:moveTo>
                  <a:pt x="33" y="0"/>
                </a:moveTo>
                <a:cubicBezTo>
                  <a:pt x="15" y="0"/>
                  <a:pt x="0" y="15"/>
                  <a:pt x="0" y="33"/>
                </a:cubicBezTo>
                <a:cubicBezTo>
                  <a:pt x="0" y="52"/>
                  <a:pt x="15" y="66"/>
                  <a:pt x="33" y="66"/>
                </a:cubicBezTo>
                <a:cubicBezTo>
                  <a:pt x="52" y="66"/>
                  <a:pt x="66" y="52"/>
                  <a:pt x="66" y="33"/>
                </a:cubicBezTo>
                <a:cubicBezTo>
                  <a:pt x="66" y="15"/>
                  <a:pt x="52" y="0"/>
                  <a:pt x="33" y="0"/>
                </a:cubicBezTo>
                <a:close/>
                <a:moveTo>
                  <a:pt x="33" y="53"/>
                </a:moveTo>
                <a:cubicBezTo>
                  <a:pt x="22" y="53"/>
                  <a:pt x="13" y="44"/>
                  <a:pt x="13" y="33"/>
                </a:cubicBezTo>
                <a:cubicBezTo>
                  <a:pt x="13" y="22"/>
                  <a:pt x="22" y="13"/>
                  <a:pt x="33" y="13"/>
                </a:cubicBezTo>
                <a:cubicBezTo>
                  <a:pt x="44" y="13"/>
                  <a:pt x="53" y="22"/>
                  <a:pt x="53" y="33"/>
                </a:cubicBezTo>
                <a:cubicBezTo>
                  <a:pt x="53" y="44"/>
                  <a:pt x="44" y="53"/>
                  <a:pt x="33" y="53"/>
                </a:cubicBezTo>
                <a:close/>
              </a:path>
            </a:pathLst>
          </a:custGeom>
          <a:solidFill>
            <a:schemeClr val="accent2">
              <a:alpha val="65000"/>
            </a:schemeClr>
          </a:solidFill>
          <a:ln>
            <a:noFill/>
          </a:ln>
          <a:extLst>
            <a:ext uri="{91240B29-F687-4F45-9708-019B960494DF}">
              <a14:hiddenLine xmlns:a14="http://schemas.microsoft.com/office/drawing/2010/main" w="9525">
                <a:solidFill>
                  <a:srgbClr val="000000"/>
                </a:solidFill>
                <a:round/>
              </a14:hiddenLine>
            </a:ext>
          </a:extLst>
        </p:spPr>
        <p:txBody>
          <a:bodyPr/>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88" name="Freeform"/>
          <p:cNvSpPr>
            <a:spLocks noEditPoints="1"/>
          </p:cNvSpPr>
          <p:nvPr>
            <p:custDataLst>
              <p:tags r:id="rId9"/>
            </p:custDataLst>
          </p:nvPr>
        </p:nvSpPr>
        <p:spPr bwMode="auto">
          <a:xfrm>
            <a:off x="2408555" y="3069590"/>
            <a:ext cx="1011555" cy="1009650"/>
          </a:xfrm>
          <a:custGeom>
            <a:avLst/>
            <a:gdLst>
              <a:gd name="T0" fmla="*/ 915384 w 510"/>
              <a:gd name="T1" fmla="*/ 505817 h 509"/>
              <a:gd name="T2" fmla="*/ 1010489 w 510"/>
              <a:gd name="T3" fmla="*/ 370933 h 509"/>
              <a:gd name="T4" fmla="*/ 956993 w 510"/>
              <a:gd name="T5" fmla="*/ 241999 h 509"/>
              <a:gd name="T6" fmla="*/ 796503 w 510"/>
              <a:gd name="T7" fmla="*/ 214229 h 509"/>
              <a:gd name="T8" fmla="*/ 766783 w 510"/>
              <a:gd name="T9" fmla="*/ 51574 h 509"/>
              <a:gd name="T10" fmla="*/ 639976 w 510"/>
              <a:gd name="T11" fmla="*/ 0 h 509"/>
              <a:gd name="T12" fmla="*/ 505245 w 510"/>
              <a:gd name="T13" fmla="*/ 93229 h 509"/>
              <a:gd name="T14" fmla="*/ 370513 w 510"/>
              <a:gd name="T15" fmla="*/ 0 h 509"/>
              <a:gd name="T16" fmla="*/ 243706 w 510"/>
              <a:gd name="T17" fmla="*/ 51574 h 509"/>
              <a:gd name="T18" fmla="*/ 215967 w 510"/>
              <a:gd name="T19" fmla="*/ 214229 h 509"/>
              <a:gd name="T20" fmla="*/ 53496 w 510"/>
              <a:gd name="T21" fmla="*/ 241999 h 509"/>
              <a:gd name="T22" fmla="*/ 0 w 510"/>
              <a:gd name="T23" fmla="*/ 370933 h 509"/>
              <a:gd name="T24" fmla="*/ 95105 w 510"/>
              <a:gd name="T25" fmla="*/ 505817 h 509"/>
              <a:gd name="T26" fmla="*/ 0 w 510"/>
              <a:gd name="T27" fmla="*/ 640702 h 509"/>
              <a:gd name="T28" fmla="*/ 53496 w 510"/>
              <a:gd name="T29" fmla="*/ 767652 h 509"/>
              <a:gd name="T30" fmla="*/ 215967 w 510"/>
              <a:gd name="T31" fmla="*/ 795422 h 509"/>
              <a:gd name="T32" fmla="*/ 243706 w 510"/>
              <a:gd name="T33" fmla="*/ 958077 h 509"/>
              <a:gd name="T34" fmla="*/ 370513 w 510"/>
              <a:gd name="T35" fmla="*/ 1009651 h 509"/>
              <a:gd name="T36" fmla="*/ 505245 w 510"/>
              <a:gd name="T37" fmla="*/ 916422 h 509"/>
              <a:gd name="T38" fmla="*/ 639976 w 510"/>
              <a:gd name="T39" fmla="*/ 1009651 h 509"/>
              <a:gd name="T40" fmla="*/ 766783 w 510"/>
              <a:gd name="T41" fmla="*/ 958077 h 509"/>
              <a:gd name="T42" fmla="*/ 796503 w 510"/>
              <a:gd name="T43" fmla="*/ 795422 h 509"/>
              <a:gd name="T44" fmla="*/ 956993 w 510"/>
              <a:gd name="T45" fmla="*/ 767652 h 509"/>
              <a:gd name="T46" fmla="*/ 1010489 w 510"/>
              <a:gd name="T47" fmla="*/ 640702 h 509"/>
              <a:gd name="T48" fmla="*/ 915384 w 510"/>
              <a:gd name="T49" fmla="*/ 505817 h 509"/>
              <a:gd name="T50" fmla="*/ 505245 w 510"/>
              <a:gd name="T51" fmla="*/ 737898 h 509"/>
              <a:gd name="T52" fmla="*/ 273426 w 510"/>
              <a:gd name="T53" fmla="*/ 505817 h 509"/>
              <a:gd name="T54" fmla="*/ 505245 w 510"/>
              <a:gd name="T55" fmla="*/ 273736 h 509"/>
              <a:gd name="T56" fmla="*/ 737063 w 510"/>
              <a:gd name="T57" fmla="*/ 505817 h 509"/>
              <a:gd name="T58" fmla="*/ 505245 w 510"/>
              <a:gd name="T59" fmla="*/ 737898 h 50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10" h="509">
                <a:moveTo>
                  <a:pt x="462" y="255"/>
                </a:moveTo>
                <a:cubicBezTo>
                  <a:pt x="462" y="223"/>
                  <a:pt x="482" y="197"/>
                  <a:pt x="510" y="187"/>
                </a:cubicBezTo>
                <a:cubicBezTo>
                  <a:pt x="504" y="164"/>
                  <a:pt x="495" y="142"/>
                  <a:pt x="483" y="122"/>
                </a:cubicBezTo>
                <a:cubicBezTo>
                  <a:pt x="457" y="135"/>
                  <a:pt x="424" y="130"/>
                  <a:pt x="402" y="108"/>
                </a:cubicBezTo>
                <a:cubicBezTo>
                  <a:pt x="380" y="86"/>
                  <a:pt x="375" y="53"/>
                  <a:pt x="387" y="26"/>
                </a:cubicBezTo>
                <a:cubicBezTo>
                  <a:pt x="367" y="15"/>
                  <a:pt x="346" y="6"/>
                  <a:pt x="323" y="0"/>
                </a:cubicBezTo>
                <a:cubicBezTo>
                  <a:pt x="313" y="27"/>
                  <a:pt x="286" y="47"/>
                  <a:pt x="255" y="47"/>
                </a:cubicBezTo>
                <a:cubicBezTo>
                  <a:pt x="224" y="47"/>
                  <a:pt x="197" y="27"/>
                  <a:pt x="187" y="0"/>
                </a:cubicBezTo>
                <a:cubicBezTo>
                  <a:pt x="164" y="6"/>
                  <a:pt x="143" y="15"/>
                  <a:pt x="123" y="26"/>
                </a:cubicBezTo>
                <a:cubicBezTo>
                  <a:pt x="136" y="53"/>
                  <a:pt x="131" y="86"/>
                  <a:pt x="109" y="108"/>
                </a:cubicBezTo>
                <a:cubicBezTo>
                  <a:pt x="86" y="130"/>
                  <a:pt x="54" y="135"/>
                  <a:pt x="27" y="122"/>
                </a:cubicBezTo>
                <a:cubicBezTo>
                  <a:pt x="15" y="142"/>
                  <a:pt x="6" y="164"/>
                  <a:pt x="0" y="187"/>
                </a:cubicBezTo>
                <a:cubicBezTo>
                  <a:pt x="28" y="197"/>
                  <a:pt x="48" y="223"/>
                  <a:pt x="48" y="255"/>
                </a:cubicBezTo>
                <a:cubicBezTo>
                  <a:pt x="48" y="286"/>
                  <a:pt x="28" y="312"/>
                  <a:pt x="0" y="323"/>
                </a:cubicBezTo>
                <a:cubicBezTo>
                  <a:pt x="6" y="345"/>
                  <a:pt x="15" y="367"/>
                  <a:pt x="27" y="387"/>
                </a:cubicBezTo>
                <a:cubicBezTo>
                  <a:pt x="54" y="374"/>
                  <a:pt x="86" y="379"/>
                  <a:pt x="109" y="401"/>
                </a:cubicBezTo>
                <a:cubicBezTo>
                  <a:pt x="131" y="423"/>
                  <a:pt x="136" y="456"/>
                  <a:pt x="123" y="483"/>
                </a:cubicBezTo>
                <a:cubicBezTo>
                  <a:pt x="143" y="494"/>
                  <a:pt x="164" y="503"/>
                  <a:pt x="187" y="509"/>
                </a:cubicBezTo>
                <a:cubicBezTo>
                  <a:pt x="197" y="482"/>
                  <a:pt x="224" y="462"/>
                  <a:pt x="255" y="462"/>
                </a:cubicBezTo>
                <a:cubicBezTo>
                  <a:pt x="286" y="462"/>
                  <a:pt x="313" y="482"/>
                  <a:pt x="323" y="509"/>
                </a:cubicBezTo>
                <a:cubicBezTo>
                  <a:pt x="346" y="503"/>
                  <a:pt x="367" y="494"/>
                  <a:pt x="387" y="483"/>
                </a:cubicBezTo>
                <a:cubicBezTo>
                  <a:pt x="375" y="456"/>
                  <a:pt x="380" y="423"/>
                  <a:pt x="402" y="401"/>
                </a:cubicBezTo>
                <a:cubicBezTo>
                  <a:pt x="424" y="379"/>
                  <a:pt x="457" y="374"/>
                  <a:pt x="483" y="387"/>
                </a:cubicBezTo>
                <a:cubicBezTo>
                  <a:pt x="495" y="367"/>
                  <a:pt x="504" y="345"/>
                  <a:pt x="510" y="323"/>
                </a:cubicBezTo>
                <a:cubicBezTo>
                  <a:pt x="482" y="312"/>
                  <a:pt x="462" y="286"/>
                  <a:pt x="462" y="255"/>
                </a:cubicBezTo>
                <a:close/>
                <a:moveTo>
                  <a:pt x="255" y="372"/>
                </a:moveTo>
                <a:cubicBezTo>
                  <a:pt x="191" y="372"/>
                  <a:pt x="138" y="319"/>
                  <a:pt x="138" y="255"/>
                </a:cubicBezTo>
                <a:cubicBezTo>
                  <a:pt x="138" y="190"/>
                  <a:pt x="191" y="138"/>
                  <a:pt x="255" y="138"/>
                </a:cubicBezTo>
                <a:cubicBezTo>
                  <a:pt x="320" y="138"/>
                  <a:pt x="372" y="190"/>
                  <a:pt x="372" y="255"/>
                </a:cubicBezTo>
                <a:cubicBezTo>
                  <a:pt x="372" y="319"/>
                  <a:pt x="320" y="372"/>
                  <a:pt x="255" y="37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89" name="Freeform"/>
          <p:cNvSpPr>
            <a:spLocks noEditPoints="1"/>
          </p:cNvSpPr>
          <p:nvPr>
            <p:custDataLst>
              <p:tags r:id="rId10"/>
            </p:custDataLst>
          </p:nvPr>
        </p:nvSpPr>
        <p:spPr bwMode="auto">
          <a:xfrm>
            <a:off x="2662555" y="3323590"/>
            <a:ext cx="503555" cy="503555"/>
          </a:xfrm>
          <a:custGeom>
            <a:avLst/>
            <a:gdLst>
              <a:gd name="T0" fmla="*/ 127 w 254"/>
              <a:gd name="T1" fmla="*/ 0 h 254"/>
              <a:gd name="T2" fmla="*/ 0 w 254"/>
              <a:gd name="T3" fmla="*/ 127 h 254"/>
              <a:gd name="T4" fmla="*/ 127 w 254"/>
              <a:gd name="T5" fmla="*/ 254 h 254"/>
              <a:gd name="T6" fmla="*/ 254 w 254"/>
              <a:gd name="T7" fmla="*/ 127 h 254"/>
              <a:gd name="T8" fmla="*/ 127 w 254"/>
              <a:gd name="T9" fmla="*/ 0 h 254"/>
              <a:gd name="T10" fmla="*/ 127 w 254"/>
              <a:gd name="T11" fmla="*/ 204 h 254"/>
              <a:gd name="T12" fmla="*/ 50 w 254"/>
              <a:gd name="T13" fmla="*/ 127 h 254"/>
              <a:gd name="T14" fmla="*/ 127 w 254"/>
              <a:gd name="T15" fmla="*/ 49 h 254"/>
              <a:gd name="T16" fmla="*/ 204 w 254"/>
              <a:gd name="T17" fmla="*/ 127 h 254"/>
              <a:gd name="T18" fmla="*/ 127 w 254"/>
              <a:gd name="T19" fmla="*/ 20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4" h="254">
                <a:moveTo>
                  <a:pt x="127" y="0"/>
                </a:moveTo>
                <a:cubicBezTo>
                  <a:pt x="57" y="0"/>
                  <a:pt x="0" y="56"/>
                  <a:pt x="0" y="127"/>
                </a:cubicBezTo>
                <a:cubicBezTo>
                  <a:pt x="0" y="197"/>
                  <a:pt x="57" y="254"/>
                  <a:pt x="127" y="254"/>
                </a:cubicBezTo>
                <a:cubicBezTo>
                  <a:pt x="197" y="254"/>
                  <a:pt x="254" y="197"/>
                  <a:pt x="254" y="127"/>
                </a:cubicBezTo>
                <a:cubicBezTo>
                  <a:pt x="254" y="56"/>
                  <a:pt x="197" y="0"/>
                  <a:pt x="127" y="0"/>
                </a:cubicBezTo>
                <a:close/>
                <a:moveTo>
                  <a:pt x="127" y="204"/>
                </a:moveTo>
                <a:cubicBezTo>
                  <a:pt x="85" y="204"/>
                  <a:pt x="50" y="169"/>
                  <a:pt x="50" y="127"/>
                </a:cubicBezTo>
                <a:cubicBezTo>
                  <a:pt x="50" y="84"/>
                  <a:pt x="85" y="49"/>
                  <a:pt x="127" y="49"/>
                </a:cubicBezTo>
                <a:cubicBezTo>
                  <a:pt x="170" y="49"/>
                  <a:pt x="204" y="84"/>
                  <a:pt x="204" y="127"/>
                </a:cubicBezTo>
                <a:cubicBezTo>
                  <a:pt x="204" y="169"/>
                  <a:pt x="170" y="204"/>
                  <a:pt x="127" y="204"/>
                </a:cubicBezTo>
                <a:close/>
              </a:path>
            </a:pathLst>
          </a:custGeom>
          <a:solidFill>
            <a:schemeClr val="accent1">
              <a:alpha val="62000"/>
            </a:schemeClr>
          </a:solidFill>
          <a:ln>
            <a:noFill/>
          </a:ln>
          <a:extLst>
            <a:ext uri="{91240B29-F687-4F45-9708-019B960494DF}">
              <a14:hiddenLine xmlns:a14="http://schemas.microsoft.com/office/drawing/2010/main" w="9525">
                <a:solidFill>
                  <a:srgbClr val="000000"/>
                </a:solidFill>
                <a:round/>
              </a14:hiddenLine>
            </a:ext>
          </a:extLst>
        </p:spPr>
        <p:txBody>
          <a:bodyPr/>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86" name="Freeform"/>
          <p:cNvSpPr>
            <a:spLocks noEditPoints="1"/>
          </p:cNvSpPr>
          <p:nvPr>
            <p:custDataLst>
              <p:tags r:id="rId11"/>
            </p:custDataLst>
          </p:nvPr>
        </p:nvSpPr>
        <p:spPr bwMode="auto">
          <a:xfrm>
            <a:off x="3244850" y="3898265"/>
            <a:ext cx="530225" cy="528955"/>
          </a:xfrm>
          <a:custGeom>
            <a:avLst/>
            <a:gdLst>
              <a:gd name="T0" fmla="*/ 479960 w 267"/>
              <a:gd name="T1" fmla="*/ 265763 h 267"/>
              <a:gd name="T2" fmla="*/ 529543 w 267"/>
              <a:gd name="T3" fmla="*/ 194364 h 267"/>
              <a:gd name="T4" fmla="*/ 501777 w 267"/>
              <a:gd name="T5" fmla="*/ 128915 h 267"/>
              <a:gd name="T6" fmla="*/ 416494 w 267"/>
              <a:gd name="T7" fmla="*/ 113049 h 267"/>
              <a:gd name="T8" fmla="*/ 402611 w 267"/>
              <a:gd name="T9" fmla="*/ 27766 h 267"/>
              <a:gd name="T10" fmla="*/ 335179 w 267"/>
              <a:gd name="T11" fmla="*/ 0 h 267"/>
              <a:gd name="T12" fmla="*/ 265763 w 267"/>
              <a:gd name="T13" fmla="*/ 49583 h 267"/>
              <a:gd name="T14" fmla="*/ 194364 w 267"/>
              <a:gd name="T15" fmla="*/ 0 h 267"/>
              <a:gd name="T16" fmla="*/ 126932 w 267"/>
              <a:gd name="T17" fmla="*/ 27766 h 267"/>
              <a:gd name="T18" fmla="*/ 113049 w 267"/>
              <a:gd name="T19" fmla="*/ 113049 h 267"/>
              <a:gd name="T20" fmla="*/ 27766 w 267"/>
              <a:gd name="T21" fmla="*/ 128915 h 267"/>
              <a:gd name="T22" fmla="*/ 0 w 267"/>
              <a:gd name="T23" fmla="*/ 194364 h 267"/>
              <a:gd name="T24" fmla="*/ 49583 w 267"/>
              <a:gd name="T25" fmla="*/ 265763 h 267"/>
              <a:gd name="T26" fmla="*/ 0 w 267"/>
              <a:gd name="T27" fmla="*/ 335179 h 267"/>
              <a:gd name="T28" fmla="*/ 27766 w 267"/>
              <a:gd name="T29" fmla="*/ 402611 h 267"/>
              <a:gd name="T30" fmla="*/ 113049 w 267"/>
              <a:gd name="T31" fmla="*/ 418478 h 267"/>
              <a:gd name="T32" fmla="*/ 126932 w 267"/>
              <a:gd name="T33" fmla="*/ 503760 h 267"/>
              <a:gd name="T34" fmla="*/ 194364 w 267"/>
              <a:gd name="T35" fmla="*/ 529543 h 267"/>
              <a:gd name="T36" fmla="*/ 265763 w 267"/>
              <a:gd name="T37" fmla="*/ 479960 h 267"/>
              <a:gd name="T38" fmla="*/ 335179 w 267"/>
              <a:gd name="T39" fmla="*/ 529543 h 267"/>
              <a:gd name="T40" fmla="*/ 402611 w 267"/>
              <a:gd name="T41" fmla="*/ 503760 h 267"/>
              <a:gd name="T42" fmla="*/ 416494 w 267"/>
              <a:gd name="T43" fmla="*/ 418478 h 267"/>
              <a:gd name="T44" fmla="*/ 501777 w 267"/>
              <a:gd name="T45" fmla="*/ 402611 h 267"/>
              <a:gd name="T46" fmla="*/ 529543 w 267"/>
              <a:gd name="T47" fmla="*/ 335179 h 267"/>
              <a:gd name="T48" fmla="*/ 479960 w 267"/>
              <a:gd name="T49" fmla="*/ 265763 h 267"/>
              <a:gd name="T50" fmla="*/ 265763 w 267"/>
              <a:gd name="T51" fmla="*/ 386745 h 267"/>
              <a:gd name="T52" fmla="*/ 142798 w 267"/>
              <a:gd name="T53" fmla="*/ 265763 h 267"/>
              <a:gd name="T54" fmla="*/ 265763 w 267"/>
              <a:gd name="T55" fmla="*/ 144781 h 267"/>
              <a:gd name="T56" fmla="*/ 386745 w 267"/>
              <a:gd name="T57" fmla="*/ 265763 h 267"/>
              <a:gd name="T58" fmla="*/ 265763 w 267"/>
              <a:gd name="T59" fmla="*/ 386745 h 26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67" h="267">
                <a:moveTo>
                  <a:pt x="242" y="134"/>
                </a:moveTo>
                <a:cubicBezTo>
                  <a:pt x="242" y="117"/>
                  <a:pt x="253" y="103"/>
                  <a:pt x="267" y="98"/>
                </a:cubicBezTo>
                <a:cubicBezTo>
                  <a:pt x="264" y="86"/>
                  <a:pt x="259" y="75"/>
                  <a:pt x="253" y="65"/>
                </a:cubicBezTo>
                <a:cubicBezTo>
                  <a:pt x="239" y="71"/>
                  <a:pt x="222" y="69"/>
                  <a:pt x="210" y="57"/>
                </a:cubicBezTo>
                <a:cubicBezTo>
                  <a:pt x="199" y="45"/>
                  <a:pt x="196" y="28"/>
                  <a:pt x="203" y="14"/>
                </a:cubicBezTo>
                <a:cubicBezTo>
                  <a:pt x="192" y="8"/>
                  <a:pt x="181" y="3"/>
                  <a:pt x="169" y="0"/>
                </a:cubicBezTo>
                <a:cubicBezTo>
                  <a:pt x="164" y="15"/>
                  <a:pt x="150" y="25"/>
                  <a:pt x="134" y="25"/>
                </a:cubicBezTo>
                <a:cubicBezTo>
                  <a:pt x="117" y="25"/>
                  <a:pt x="103" y="15"/>
                  <a:pt x="98" y="0"/>
                </a:cubicBezTo>
                <a:cubicBezTo>
                  <a:pt x="86" y="3"/>
                  <a:pt x="75" y="8"/>
                  <a:pt x="64" y="14"/>
                </a:cubicBezTo>
                <a:cubicBezTo>
                  <a:pt x="71" y="28"/>
                  <a:pt x="68" y="45"/>
                  <a:pt x="57" y="57"/>
                </a:cubicBezTo>
                <a:cubicBezTo>
                  <a:pt x="45" y="69"/>
                  <a:pt x="28" y="71"/>
                  <a:pt x="14" y="65"/>
                </a:cubicBezTo>
                <a:cubicBezTo>
                  <a:pt x="8" y="75"/>
                  <a:pt x="3" y="86"/>
                  <a:pt x="0" y="98"/>
                </a:cubicBezTo>
                <a:cubicBezTo>
                  <a:pt x="15" y="103"/>
                  <a:pt x="25" y="117"/>
                  <a:pt x="25" y="134"/>
                </a:cubicBezTo>
                <a:cubicBezTo>
                  <a:pt x="25" y="150"/>
                  <a:pt x="15" y="164"/>
                  <a:pt x="0" y="169"/>
                </a:cubicBezTo>
                <a:cubicBezTo>
                  <a:pt x="3" y="181"/>
                  <a:pt x="8" y="193"/>
                  <a:pt x="14" y="203"/>
                </a:cubicBezTo>
                <a:cubicBezTo>
                  <a:pt x="28" y="197"/>
                  <a:pt x="45" y="199"/>
                  <a:pt x="57" y="211"/>
                </a:cubicBezTo>
                <a:cubicBezTo>
                  <a:pt x="68" y="222"/>
                  <a:pt x="71" y="239"/>
                  <a:pt x="64" y="254"/>
                </a:cubicBezTo>
                <a:cubicBezTo>
                  <a:pt x="75" y="260"/>
                  <a:pt x="86" y="264"/>
                  <a:pt x="98" y="267"/>
                </a:cubicBezTo>
                <a:cubicBezTo>
                  <a:pt x="103" y="253"/>
                  <a:pt x="117" y="242"/>
                  <a:pt x="134" y="242"/>
                </a:cubicBezTo>
                <a:cubicBezTo>
                  <a:pt x="150" y="242"/>
                  <a:pt x="164" y="253"/>
                  <a:pt x="169" y="267"/>
                </a:cubicBezTo>
                <a:cubicBezTo>
                  <a:pt x="181" y="264"/>
                  <a:pt x="192" y="260"/>
                  <a:pt x="203" y="254"/>
                </a:cubicBezTo>
                <a:cubicBezTo>
                  <a:pt x="196" y="239"/>
                  <a:pt x="199" y="222"/>
                  <a:pt x="210" y="211"/>
                </a:cubicBezTo>
                <a:cubicBezTo>
                  <a:pt x="222" y="199"/>
                  <a:pt x="239" y="197"/>
                  <a:pt x="253" y="203"/>
                </a:cubicBezTo>
                <a:cubicBezTo>
                  <a:pt x="259" y="193"/>
                  <a:pt x="264" y="181"/>
                  <a:pt x="267" y="169"/>
                </a:cubicBezTo>
                <a:cubicBezTo>
                  <a:pt x="253" y="164"/>
                  <a:pt x="242" y="150"/>
                  <a:pt x="242" y="134"/>
                </a:cubicBezTo>
                <a:close/>
                <a:moveTo>
                  <a:pt x="134" y="195"/>
                </a:moveTo>
                <a:cubicBezTo>
                  <a:pt x="100" y="195"/>
                  <a:pt x="72" y="168"/>
                  <a:pt x="72" y="134"/>
                </a:cubicBezTo>
                <a:cubicBezTo>
                  <a:pt x="72" y="100"/>
                  <a:pt x="100" y="73"/>
                  <a:pt x="134" y="73"/>
                </a:cubicBezTo>
                <a:cubicBezTo>
                  <a:pt x="168" y="73"/>
                  <a:pt x="195" y="100"/>
                  <a:pt x="195" y="134"/>
                </a:cubicBezTo>
                <a:cubicBezTo>
                  <a:pt x="195" y="168"/>
                  <a:pt x="168" y="195"/>
                  <a:pt x="134" y="195"/>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87" name="Freeform"/>
          <p:cNvSpPr>
            <a:spLocks noEditPoints="1"/>
          </p:cNvSpPr>
          <p:nvPr>
            <p:custDataLst>
              <p:tags r:id="rId12"/>
            </p:custDataLst>
          </p:nvPr>
        </p:nvSpPr>
        <p:spPr bwMode="auto">
          <a:xfrm>
            <a:off x="3378200" y="4031615"/>
            <a:ext cx="263525" cy="263525"/>
          </a:xfrm>
          <a:custGeom>
            <a:avLst/>
            <a:gdLst>
              <a:gd name="T0" fmla="*/ 67 w 133"/>
              <a:gd name="T1" fmla="*/ 0 h 133"/>
              <a:gd name="T2" fmla="*/ 0 w 133"/>
              <a:gd name="T3" fmla="*/ 67 h 133"/>
              <a:gd name="T4" fmla="*/ 67 w 133"/>
              <a:gd name="T5" fmla="*/ 133 h 133"/>
              <a:gd name="T6" fmla="*/ 133 w 133"/>
              <a:gd name="T7" fmla="*/ 67 h 133"/>
              <a:gd name="T8" fmla="*/ 67 w 133"/>
              <a:gd name="T9" fmla="*/ 0 h 133"/>
              <a:gd name="T10" fmla="*/ 67 w 133"/>
              <a:gd name="T11" fmla="*/ 107 h 133"/>
              <a:gd name="T12" fmla="*/ 26 w 133"/>
              <a:gd name="T13" fmla="*/ 67 h 133"/>
              <a:gd name="T14" fmla="*/ 67 w 133"/>
              <a:gd name="T15" fmla="*/ 26 h 133"/>
              <a:gd name="T16" fmla="*/ 107 w 133"/>
              <a:gd name="T17" fmla="*/ 67 h 133"/>
              <a:gd name="T18" fmla="*/ 67 w 133"/>
              <a:gd name="T19" fmla="*/ 10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3">
                <a:moveTo>
                  <a:pt x="67" y="0"/>
                </a:moveTo>
                <a:cubicBezTo>
                  <a:pt x="30" y="0"/>
                  <a:pt x="0" y="30"/>
                  <a:pt x="0" y="67"/>
                </a:cubicBezTo>
                <a:cubicBezTo>
                  <a:pt x="0" y="104"/>
                  <a:pt x="30" y="133"/>
                  <a:pt x="67" y="133"/>
                </a:cubicBezTo>
                <a:cubicBezTo>
                  <a:pt x="103" y="133"/>
                  <a:pt x="133" y="104"/>
                  <a:pt x="133" y="67"/>
                </a:cubicBezTo>
                <a:cubicBezTo>
                  <a:pt x="133" y="30"/>
                  <a:pt x="103" y="0"/>
                  <a:pt x="67" y="0"/>
                </a:cubicBezTo>
                <a:close/>
                <a:moveTo>
                  <a:pt x="67" y="107"/>
                </a:moveTo>
                <a:cubicBezTo>
                  <a:pt x="44" y="107"/>
                  <a:pt x="26" y="89"/>
                  <a:pt x="26" y="67"/>
                </a:cubicBezTo>
                <a:cubicBezTo>
                  <a:pt x="26" y="44"/>
                  <a:pt x="44" y="26"/>
                  <a:pt x="67" y="26"/>
                </a:cubicBezTo>
                <a:cubicBezTo>
                  <a:pt x="89" y="26"/>
                  <a:pt x="107" y="44"/>
                  <a:pt x="107" y="67"/>
                </a:cubicBezTo>
                <a:cubicBezTo>
                  <a:pt x="107" y="89"/>
                  <a:pt x="89" y="107"/>
                  <a:pt x="67" y="107"/>
                </a:cubicBezTo>
                <a:close/>
              </a:path>
            </a:pathLst>
          </a:custGeom>
          <a:solidFill>
            <a:schemeClr val="accent2">
              <a:alpha val="59000"/>
            </a:schemeClr>
          </a:solidFill>
          <a:ln>
            <a:noFill/>
          </a:ln>
          <a:extLst>
            <a:ext uri="{91240B29-F687-4F45-9708-019B960494DF}">
              <a14:hiddenLine xmlns:a14="http://schemas.microsoft.com/office/drawing/2010/main" w="9525">
                <a:solidFill>
                  <a:srgbClr val="000000"/>
                </a:solidFill>
                <a:round/>
              </a14:hiddenLine>
            </a:ext>
          </a:extLst>
        </p:spPr>
        <p:txBody>
          <a:bodyPr/>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9" name="Freeform"/>
          <p:cNvSpPr>
            <a:spLocks noEditPoints="1"/>
          </p:cNvSpPr>
          <p:nvPr>
            <p:custDataLst>
              <p:tags r:id="rId13"/>
            </p:custDataLst>
          </p:nvPr>
        </p:nvSpPr>
        <p:spPr bwMode="auto">
          <a:xfrm>
            <a:off x="2116455" y="2918460"/>
            <a:ext cx="415925" cy="415925"/>
          </a:xfrm>
          <a:custGeom>
            <a:avLst/>
            <a:gdLst>
              <a:gd name="T0" fmla="*/ 190 w 210"/>
              <a:gd name="T1" fmla="*/ 105 h 210"/>
              <a:gd name="T2" fmla="*/ 210 w 210"/>
              <a:gd name="T3" fmla="*/ 77 h 210"/>
              <a:gd name="T4" fmla="*/ 199 w 210"/>
              <a:gd name="T5" fmla="*/ 50 h 210"/>
              <a:gd name="T6" fmla="*/ 165 w 210"/>
              <a:gd name="T7" fmla="*/ 44 h 210"/>
              <a:gd name="T8" fmla="*/ 159 w 210"/>
              <a:gd name="T9" fmla="*/ 11 h 210"/>
              <a:gd name="T10" fmla="*/ 133 w 210"/>
              <a:gd name="T11" fmla="*/ 0 h 210"/>
              <a:gd name="T12" fmla="*/ 105 w 210"/>
              <a:gd name="T13" fmla="*/ 19 h 210"/>
              <a:gd name="T14" fmla="*/ 77 w 210"/>
              <a:gd name="T15" fmla="*/ 0 h 210"/>
              <a:gd name="T16" fmla="*/ 51 w 210"/>
              <a:gd name="T17" fmla="*/ 11 h 210"/>
              <a:gd name="T18" fmla="*/ 45 w 210"/>
              <a:gd name="T19" fmla="*/ 44 h 210"/>
              <a:gd name="T20" fmla="*/ 11 w 210"/>
              <a:gd name="T21" fmla="*/ 50 h 210"/>
              <a:gd name="T22" fmla="*/ 0 w 210"/>
              <a:gd name="T23" fmla="*/ 77 h 210"/>
              <a:gd name="T24" fmla="*/ 20 w 210"/>
              <a:gd name="T25" fmla="*/ 105 h 210"/>
              <a:gd name="T26" fmla="*/ 0 w 210"/>
              <a:gd name="T27" fmla="*/ 133 h 210"/>
              <a:gd name="T28" fmla="*/ 11 w 210"/>
              <a:gd name="T29" fmla="*/ 159 h 210"/>
              <a:gd name="T30" fmla="*/ 45 w 210"/>
              <a:gd name="T31" fmla="*/ 165 h 210"/>
              <a:gd name="T32" fmla="*/ 51 w 210"/>
              <a:gd name="T33" fmla="*/ 199 h 210"/>
              <a:gd name="T34" fmla="*/ 77 w 210"/>
              <a:gd name="T35" fmla="*/ 210 h 210"/>
              <a:gd name="T36" fmla="*/ 105 w 210"/>
              <a:gd name="T37" fmla="*/ 190 h 210"/>
              <a:gd name="T38" fmla="*/ 133 w 210"/>
              <a:gd name="T39" fmla="*/ 210 h 210"/>
              <a:gd name="T40" fmla="*/ 159 w 210"/>
              <a:gd name="T41" fmla="*/ 199 h 210"/>
              <a:gd name="T42" fmla="*/ 165 w 210"/>
              <a:gd name="T43" fmla="*/ 165 h 210"/>
              <a:gd name="T44" fmla="*/ 199 w 210"/>
              <a:gd name="T45" fmla="*/ 159 h 210"/>
              <a:gd name="T46" fmla="*/ 210 w 210"/>
              <a:gd name="T47" fmla="*/ 133 h 210"/>
              <a:gd name="T48" fmla="*/ 190 w 210"/>
              <a:gd name="T49" fmla="*/ 105 h 210"/>
              <a:gd name="T50" fmla="*/ 105 w 210"/>
              <a:gd name="T51" fmla="*/ 147 h 210"/>
              <a:gd name="T52" fmla="*/ 62 w 210"/>
              <a:gd name="T53" fmla="*/ 105 h 210"/>
              <a:gd name="T54" fmla="*/ 105 w 210"/>
              <a:gd name="T55" fmla="*/ 62 h 210"/>
              <a:gd name="T56" fmla="*/ 148 w 210"/>
              <a:gd name="T57" fmla="*/ 105 h 210"/>
              <a:gd name="T58" fmla="*/ 105 w 210"/>
              <a:gd name="T59" fmla="*/ 14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0" h="210">
                <a:moveTo>
                  <a:pt x="190" y="105"/>
                </a:moveTo>
                <a:cubicBezTo>
                  <a:pt x="190" y="92"/>
                  <a:pt x="198" y="81"/>
                  <a:pt x="210" y="77"/>
                </a:cubicBezTo>
                <a:cubicBezTo>
                  <a:pt x="207" y="67"/>
                  <a:pt x="204" y="59"/>
                  <a:pt x="199" y="50"/>
                </a:cubicBezTo>
                <a:cubicBezTo>
                  <a:pt x="188" y="55"/>
                  <a:pt x="174" y="54"/>
                  <a:pt x="165" y="44"/>
                </a:cubicBezTo>
                <a:cubicBezTo>
                  <a:pt x="156" y="35"/>
                  <a:pt x="154" y="22"/>
                  <a:pt x="159" y="11"/>
                </a:cubicBezTo>
                <a:cubicBezTo>
                  <a:pt x="151" y="6"/>
                  <a:pt x="142" y="2"/>
                  <a:pt x="133" y="0"/>
                </a:cubicBezTo>
                <a:cubicBezTo>
                  <a:pt x="129" y="11"/>
                  <a:pt x="118" y="19"/>
                  <a:pt x="105" y="19"/>
                </a:cubicBezTo>
                <a:cubicBezTo>
                  <a:pt x="92" y="19"/>
                  <a:pt x="81" y="11"/>
                  <a:pt x="77" y="0"/>
                </a:cubicBezTo>
                <a:cubicBezTo>
                  <a:pt x="68" y="2"/>
                  <a:pt x="59" y="6"/>
                  <a:pt x="51" y="11"/>
                </a:cubicBezTo>
                <a:cubicBezTo>
                  <a:pt x="56" y="22"/>
                  <a:pt x="54" y="35"/>
                  <a:pt x="45" y="44"/>
                </a:cubicBezTo>
                <a:cubicBezTo>
                  <a:pt x="35" y="54"/>
                  <a:pt x="22" y="55"/>
                  <a:pt x="11" y="50"/>
                </a:cubicBezTo>
                <a:cubicBezTo>
                  <a:pt x="6" y="59"/>
                  <a:pt x="2" y="67"/>
                  <a:pt x="0" y="77"/>
                </a:cubicBezTo>
                <a:cubicBezTo>
                  <a:pt x="11" y="81"/>
                  <a:pt x="20" y="92"/>
                  <a:pt x="20" y="105"/>
                </a:cubicBezTo>
                <a:cubicBezTo>
                  <a:pt x="20" y="118"/>
                  <a:pt x="11" y="129"/>
                  <a:pt x="0" y="133"/>
                </a:cubicBezTo>
                <a:cubicBezTo>
                  <a:pt x="2" y="142"/>
                  <a:pt x="6" y="151"/>
                  <a:pt x="11" y="159"/>
                </a:cubicBezTo>
                <a:cubicBezTo>
                  <a:pt x="22" y="154"/>
                  <a:pt x="35" y="156"/>
                  <a:pt x="45" y="165"/>
                </a:cubicBezTo>
                <a:cubicBezTo>
                  <a:pt x="54" y="174"/>
                  <a:pt x="56" y="188"/>
                  <a:pt x="51" y="199"/>
                </a:cubicBezTo>
                <a:cubicBezTo>
                  <a:pt x="59" y="204"/>
                  <a:pt x="68" y="207"/>
                  <a:pt x="77" y="210"/>
                </a:cubicBezTo>
                <a:cubicBezTo>
                  <a:pt x="81" y="198"/>
                  <a:pt x="92" y="190"/>
                  <a:pt x="105" y="190"/>
                </a:cubicBezTo>
                <a:cubicBezTo>
                  <a:pt x="118" y="190"/>
                  <a:pt x="129" y="198"/>
                  <a:pt x="133" y="210"/>
                </a:cubicBezTo>
                <a:cubicBezTo>
                  <a:pt x="142" y="207"/>
                  <a:pt x="151" y="204"/>
                  <a:pt x="159" y="199"/>
                </a:cubicBezTo>
                <a:cubicBezTo>
                  <a:pt x="154" y="188"/>
                  <a:pt x="156" y="174"/>
                  <a:pt x="165" y="165"/>
                </a:cubicBezTo>
                <a:cubicBezTo>
                  <a:pt x="174" y="156"/>
                  <a:pt x="188" y="154"/>
                  <a:pt x="199" y="159"/>
                </a:cubicBezTo>
                <a:cubicBezTo>
                  <a:pt x="204" y="151"/>
                  <a:pt x="207" y="142"/>
                  <a:pt x="210" y="133"/>
                </a:cubicBezTo>
                <a:cubicBezTo>
                  <a:pt x="198" y="129"/>
                  <a:pt x="190" y="118"/>
                  <a:pt x="190" y="105"/>
                </a:cubicBezTo>
                <a:close/>
                <a:moveTo>
                  <a:pt x="105" y="147"/>
                </a:moveTo>
                <a:cubicBezTo>
                  <a:pt x="81" y="147"/>
                  <a:pt x="62" y="128"/>
                  <a:pt x="62" y="105"/>
                </a:cubicBezTo>
                <a:cubicBezTo>
                  <a:pt x="62" y="81"/>
                  <a:pt x="81" y="62"/>
                  <a:pt x="105" y="62"/>
                </a:cubicBezTo>
                <a:cubicBezTo>
                  <a:pt x="128" y="62"/>
                  <a:pt x="148" y="81"/>
                  <a:pt x="148" y="105"/>
                </a:cubicBezTo>
                <a:cubicBezTo>
                  <a:pt x="148" y="128"/>
                  <a:pt x="128" y="147"/>
                  <a:pt x="105" y="147"/>
                </a:cubicBezTo>
                <a:close/>
              </a:path>
            </a:pathLst>
          </a:custGeom>
          <a:solidFill>
            <a:schemeClr val="accent3"/>
          </a:solidFill>
          <a:ln>
            <a:noFill/>
          </a:ln>
        </p:spPr>
        <p:txBody>
          <a:bodyPr/>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65" name="Freeform"/>
          <p:cNvSpPr>
            <a:spLocks noEditPoints="1"/>
          </p:cNvSpPr>
          <p:nvPr>
            <p:custDataLst>
              <p:tags r:id="rId14"/>
            </p:custDataLst>
          </p:nvPr>
        </p:nvSpPr>
        <p:spPr bwMode="auto">
          <a:xfrm>
            <a:off x="4575175" y="4384040"/>
            <a:ext cx="591820" cy="593725"/>
          </a:xfrm>
          <a:custGeom>
            <a:avLst/>
            <a:gdLst>
              <a:gd name="T0" fmla="*/ 536910 w 299"/>
              <a:gd name="T1" fmla="*/ 295619 h 299"/>
              <a:gd name="T2" fmla="*/ 592384 w 299"/>
              <a:gd name="T3" fmla="*/ 216258 h 299"/>
              <a:gd name="T4" fmla="*/ 560685 w 299"/>
              <a:gd name="T5" fmla="*/ 142849 h 299"/>
              <a:gd name="T6" fmla="*/ 465586 w 299"/>
              <a:gd name="T7" fmla="*/ 124993 h 299"/>
              <a:gd name="T8" fmla="*/ 449736 w 299"/>
              <a:gd name="T9" fmla="*/ 29760 h 299"/>
              <a:gd name="T10" fmla="*/ 374450 w 299"/>
              <a:gd name="T11" fmla="*/ 0 h 299"/>
              <a:gd name="T12" fmla="*/ 297183 w 299"/>
              <a:gd name="T13" fmla="*/ 55553 h 299"/>
              <a:gd name="T14" fmla="*/ 217934 w 299"/>
              <a:gd name="T15" fmla="*/ 0 h 299"/>
              <a:gd name="T16" fmla="*/ 142648 w 299"/>
              <a:gd name="T17" fmla="*/ 29760 h 299"/>
              <a:gd name="T18" fmla="*/ 126798 w 299"/>
              <a:gd name="T19" fmla="*/ 124993 h 299"/>
              <a:gd name="T20" fmla="*/ 31699 w 299"/>
              <a:gd name="T21" fmla="*/ 142849 h 299"/>
              <a:gd name="T22" fmla="*/ 0 w 299"/>
              <a:gd name="T23" fmla="*/ 216258 h 299"/>
              <a:gd name="T24" fmla="*/ 55474 w 299"/>
              <a:gd name="T25" fmla="*/ 295619 h 299"/>
              <a:gd name="T26" fmla="*/ 0 w 299"/>
              <a:gd name="T27" fmla="*/ 374980 h 299"/>
              <a:gd name="T28" fmla="*/ 31699 w 299"/>
              <a:gd name="T29" fmla="*/ 450373 h 299"/>
              <a:gd name="T30" fmla="*/ 126798 w 299"/>
              <a:gd name="T31" fmla="*/ 466245 h 299"/>
              <a:gd name="T32" fmla="*/ 142648 w 299"/>
              <a:gd name="T33" fmla="*/ 561478 h 299"/>
              <a:gd name="T34" fmla="*/ 217934 w 299"/>
              <a:gd name="T35" fmla="*/ 593222 h 299"/>
              <a:gd name="T36" fmla="*/ 297183 w 299"/>
              <a:gd name="T37" fmla="*/ 537669 h 299"/>
              <a:gd name="T38" fmla="*/ 374450 w 299"/>
              <a:gd name="T39" fmla="*/ 593222 h 299"/>
              <a:gd name="T40" fmla="*/ 449736 w 299"/>
              <a:gd name="T41" fmla="*/ 561478 h 299"/>
              <a:gd name="T42" fmla="*/ 465586 w 299"/>
              <a:gd name="T43" fmla="*/ 466245 h 299"/>
              <a:gd name="T44" fmla="*/ 560685 w 299"/>
              <a:gd name="T45" fmla="*/ 450373 h 299"/>
              <a:gd name="T46" fmla="*/ 592384 w 299"/>
              <a:gd name="T47" fmla="*/ 374980 h 299"/>
              <a:gd name="T48" fmla="*/ 536910 w 299"/>
              <a:gd name="T49" fmla="*/ 295619 h 299"/>
              <a:gd name="T50" fmla="*/ 297183 w 299"/>
              <a:gd name="T51" fmla="*/ 416644 h 299"/>
              <a:gd name="T52" fmla="*/ 174347 w 299"/>
              <a:gd name="T53" fmla="*/ 295619 h 299"/>
              <a:gd name="T54" fmla="*/ 297183 w 299"/>
              <a:gd name="T55" fmla="*/ 174594 h 299"/>
              <a:gd name="T56" fmla="*/ 418037 w 299"/>
              <a:gd name="T57" fmla="*/ 295619 h 299"/>
              <a:gd name="T58" fmla="*/ 297183 w 299"/>
              <a:gd name="T59" fmla="*/ 416644 h 29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99" h="299">
                <a:moveTo>
                  <a:pt x="271" y="149"/>
                </a:moveTo>
                <a:cubicBezTo>
                  <a:pt x="271" y="131"/>
                  <a:pt x="283" y="115"/>
                  <a:pt x="299" y="109"/>
                </a:cubicBezTo>
                <a:cubicBezTo>
                  <a:pt x="295" y="96"/>
                  <a:pt x="290" y="83"/>
                  <a:pt x="283" y="72"/>
                </a:cubicBezTo>
                <a:cubicBezTo>
                  <a:pt x="268" y="79"/>
                  <a:pt x="248" y="76"/>
                  <a:pt x="235" y="63"/>
                </a:cubicBezTo>
                <a:cubicBezTo>
                  <a:pt x="222" y="50"/>
                  <a:pt x="220" y="31"/>
                  <a:pt x="227" y="15"/>
                </a:cubicBezTo>
                <a:cubicBezTo>
                  <a:pt x="215" y="9"/>
                  <a:pt x="203" y="3"/>
                  <a:pt x="189" y="0"/>
                </a:cubicBezTo>
                <a:cubicBezTo>
                  <a:pt x="183" y="16"/>
                  <a:pt x="168" y="28"/>
                  <a:pt x="150" y="28"/>
                </a:cubicBezTo>
                <a:cubicBezTo>
                  <a:pt x="131" y="28"/>
                  <a:pt x="116" y="16"/>
                  <a:pt x="110" y="0"/>
                </a:cubicBezTo>
                <a:cubicBezTo>
                  <a:pt x="96" y="3"/>
                  <a:pt x="84" y="9"/>
                  <a:pt x="72" y="15"/>
                </a:cubicBezTo>
                <a:cubicBezTo>
                  <a:pt x="79" y="31"/>
                  <a:pt x="77" y="50"/>
                  <a:pt x="64" y="63"/>
                </a:cubicBezTo>
                <a:cubicBezTo>
                  <a:pt x="51" y="76"/>
                  <a:pt x="31" y="79"/>
                  <a:pt x="16" y="72"/>
                </a:cubicBezTo>
                <a:cubicBezTo>
                  <a:pt x="9" y="83"/>
                  <a:pt x="4" y="96"/>
                  <a:pt x="0" y="109"/>
                </a:cubicBezTo>
                <a:cubicBezTo>
                  <a:pt x="16" y="115"/>
                  <a:pt x="28" y="131"/>
                  <a:pt x="28" y="149"/>
                </a:cubicBezTo>
                <a:cubicBezTo>
                  <a:pt x="28" y="167"/>
                  <a:pt x="16" y="183"/>
                  <a:pt x="0" y="189"/>
                </a:cubicBezTo>
                <a:cubicBezTo>
                  <a:pt x="4" y="202"/>
                  <a:pt x="9" y="215"/>
                  <a:pt x="16" y="227"/>
                </a:cubicBezTo>
                <a:cubicBezTo>
                  <a:pt x="31" y="219"/>
                  <a:pt x="51" y="222"/>
                  <a:pt x="64" y="235"/>
                </a:cubicBezTo>
                <a:cubicBezTo>
                  <a:pt x="77" y="248"/>
                  <a:pt x="79" y="267"/>
                  <a:pt x="72" y="283"/>
                </a:cubicBezTo>
                <a:cubicBezTo>
                  <a:pt x="84" y="290"/>
                  <a:pt x="96" y="295"/>
                  <a:pt x="110" y="299"/>
                </a:cubicBezTo>
                <a:cubicBezTo>
                  <a:pt x="116" y="282"/>
                  <a:pt x="131" y="271"/>
                  <a:pt x="150" y="271"/>
                </a:cubicBezTo>
                <a:cubicBezTo>
                  <a:pt x="168" y="271"/>
                  <a:pt x="183" y="282"/>
                  <a:pt x="189" y="299"/>
                </a:cubicBezTo>
                <a:cubicBezTo>
                  <a:pt x="203" y="295"/>
                  <a:pt x="215" y="290"/>
                  <a:pt x="227" y="283"/>
                </a:cubicBezTo>
                <a:cubicBezTo>
                  <a:pt x="220" y="267"/>
                  <a:pt x="222" y="248"/>
                  <a:pt x="235" y="235"/>
                </a:cubicBezTo>
                <a:cubicBezTo>
                  <a:pt x="248" y="222"/>
                  <a:pt x="268" y="219"/>
                  <a:pt x="283" y="227"/>
                </a:cubicBezTo>
                <a:cubicBezTo>
                  <a:pt x="290" y="215"/>
                  <a:pt x="295" y="202"/>
                  <a:pt x="299" y="189"/>
                </a:cubicBezTo>
                <a:cubicBezTo>
                  <a:pt x="283" y="183"/>
                  <a:pt x="271" y="167"/>
                  <a:pt x="271" y="149"/>
                </a:cubicBezTo>
                <a:close/>
                <a:moveTo>
                  <a:pt x="150" y="210"/>
                </a:moveTo>
                <a:cubicBezTo>
                  <a:pt x="116" y="210"/>
                  <a:pt x="88" y="183"/>
                  <a:pt x="88" y="149"/>
                </a:cubicBezTo>
                <a:cubicBezTo>
                  <a:pt x="88" y="115"/>
                  <a:pt x="116" y="88"/>
                  <a:pt x="150" y="88"/>
                </a:cubicBezTo>
                <a:cubicBezTo>
                  <a:pt x="183" y="88"/>
                  <a:pt x="211" y="115"/>
                  <a:pt x="211" y="149"/>
                </a:cubicBezTo>
                <a:cubicBezTo>
                  <a:pt x="211" y="183"/>
                  <a:pt x="183" y="210"/>
                  <a:pt x="150" y="21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84" name="Freeform"/>
          <p:cNvSpPr>
            <a:spLocks noEditPoints="1"/>
          </p:cNvSpPr>
          <p:nvPr>
            <p:custDataLst>
              <p:tags r:id="rId15"/>
            </p:custDataLst>
          </p:nvPr>
        </p:nvSpPr>
        <p:spPr bwMode="auto">
          <a:xfrm>
            <a:off x="1663700" y="3545840"/>
            <a:ext cx="591820" cy="590550"/>
          </a:xfrm>
          <a:custGeom>
            <a:avLst/>
            <a:gdLst>
              <a:gd name="T0" fmla="*/ 271 w 299"/>
              <a:gd name="T1" fmla="*/ 149 h 298"/>
              <a:gd name="T2" fmla="*/ 299 w 299"/>
              <a:gd name="T3" fmla="*/ 109 h 298"/>
              <a:gd name="T4" fmla="*/ 283 w 299"/>
              <a:gd name="T5" fmla="*/ 72 h 298"/>
              <a:gd name="T6" fmla="*/ 235 w 299"/>
              <a:gd name="T7" fmla="*/ 63 h 298"/>
              <a:gd name="T8" fmla="*/ 227 w 299"/>
              <a:gd name="T9" fmla="*/ 15 h 298"/>
              <a:gd name="T10" fmla="*/ 189 w 299"/>
              <a:gd name="T11" fmla="*/ 0 h 298"/>
              <a:gd name="T12" fmla="*/ 149 w 299"/>
              <a:gd name="T13" fmla="*/ 28 h 298"/>
              <a:gd name="T14" fmla="*/ 109 w 299"/>
              <a:gd name="T15" fmla="*/ 0 h 298"/>
              <a:gd name="T16" fmla="*/ 72 w 299"/>
              <a:gd name="T17" fmla="*/ 15 h 298"/>
              <a:gd name="T18" fmla="*/ 63 w 299"/>
              <a:gd name="T19" fmla="*/ 63 h 298"/>
              <a:gd name="T20" fmla="*/ 15 w 299"/>
              <a:gd name="T21" fmla="*/ 72 h 298"/>
              <a:gd name="T22" fmla="*/ 0 w 299"/>
              <a:gd name="T23" fmla="*/ 109 h 298"/>
              <a:gd name="T24" fmla="*/ 28 w 299"/>
              <a:gd name="T25" fmla="*/ 149 h 298"/>
              <a:gd name="T26" fmla="*/ 0 w 299"/>
              <a:gd name="T27" fmla="*/ 189 h 298"/>
              <a:gd name="T28" fmla="*/ 15 w 299"/>
              <a:gd name="T29" fmla="*/ 227 h 298"/>
              <a:gd name="T30" fmla="*/ 63 w 299"/>
              <a:gd name="T31" fmla="*/ 235 h 298"/>
              <a:gd name="T32" fmla="*/ 72 w 299"/>
              <a:gd name="T33" fmla="*/ 283 h 298"/>
              <a:gd name="T34" fmla="*/ 109 w 299"/>
              <a:gd name="T35" fmla="*/ 298 h 298"/>
              <a:gd name="T36" fmla="*/ 149 w 299"/>
              <a:gd name="T37" fmla="*/ 270 h 298"/>
              <a:gd name="T38" fmla="*/ 189 w 299"/>
              <a:gd name="T39" fmla="*/ 298 h 298"/>
              <a:gd name="T40" fmla="*/ 227 w 299"/>
              <a:gd name="T41" fmla="*/ 283 h 298"/>
              <a:gd name="T42" fmla="*/ 235 w 299"/>
              <a:gd name="T43" fmla="*/ 235 h 298"/>
              <a:gd name="T44" fmla="*/ 283 w 299"/>
              <a:gd name="T45" fmla="*/ 227 h 298"/>
              <a:gd name="T46" fmla="*/ 299 w 299"/>
              <a:gd name="T47" fmla="*/ 189 h 298"/>
              <a:gd name="T48" fmla="*/ 271 w 299"/>
              <a:gd name="T49" fmla="*/ 149 h 298"/>
              <a:gd name="T50" fmla="*/ 149 w 299"/>
              <a:gd name="T51" fmla="*/ 218 h 298"/>
              <a:gd name="T52" fmla="*/ 81 w 299"/>
              <a:gd name="T53" fmla="*/ 149 h 298"/>
              <a:gd name="T54" fmla="*/ 149 w 299"/>
              <a:gd name="T55" fmla="*/ 80 h 298"/>
              <a:gd name="T56" fmla="*/ 218 w 299"/>
              <a:gd name="T57" fmla="*/ 149 h 298"/>
              <a:gd name="T58" fmla="*/ 149 w 299"/>
              <a:gd name="T59" fmla="*/ 21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9" h="298">
                <a:moveTo>
                  <a:pt x="271" y="149"/>
                </a:moveTo>
                <a:cubicBezTo>
                  <a:pt x="271" y="131"/>
                  <a:pt x="282" y="115"/>
                  <a:pt x="299" y="109"/>
                </a:cubicBezTo>
                <a:cubicBezTo>
                  <a:pt x="295" y="96"/>
                  <a:pt x="290" y="83"/>
                  <a:pt x="283" y="72"/>
                </a:cubicBezTo>
                <a:cubicBezTo>
                  <a:pt x="267" y="79"/>
                  <a:pt x="248" y="76"/>
                  <a:pt x="235" y="63"/>
                </a:cubicBezTo>
                <a:cubicBezTo>
                  <a:pt x="222" y="50"/>
                  <a:pt x="219" y="31"/>
                  <a:pt x="227" y="15"/>
                </a:cubicBezTo>
                <a:cubicBezTo>
                  <a:pt x="215" y="8"/>
                  <a:pt x="202" y="3"/>
                  <a:pt x="189" y="0"/>
                </a:cubicBezTo>
                <a:cubicBezTo>
                  <a:pt x="183" y="16"/>
                  <a:pt x="168" y="28"/>
                  <a:pt x="149" y="28"/>
                </a:cubicBezTo>
                <a:cubicBezTo>
                  <a:pt x="131" y="28"/>
                  <a:pt x="115" y="16"/>
                  <a:pt x="109" y="0"/>
                </a:cubicBezTo>
                <a:cubicBezTo>
                  <a:pt x="96" y="3"/>
                  <a:pt x="83" y="8"/>
                  <a:pt x="72" y="15"/>
                </a:cubicBezTo>
                <a:cubicBezTo>
                  <a:pt x="79" y="31"/>
                  <a:pt x="76" y="50"/>
                  <a:pt x="63" y="63"/>
                </a:cubicBezTo>
                <a:cubicBezTo>
                  <a:pt x="50" y="76"/>
                  <a:pt x="31" y="79"/>
                  <a:pt x="15" y="72"/>
                </a:cubicBezTo>
                <a:cubicBezTo>
                  <a:pt x="9" y="83"/>
                  <a:pt x="3" y="96"/>
                  <a:pt x="0" y="109"/>
                </a:cubicBezTo>
                <a:cubicBezTo>
                  <a:pt x="16" y="115"/>
                  <a:pt x="28" y="131"/>
                  <a:pt x="28" y="149"/>
                </a:cubicBezTo>
                <a:cubicBezTo>
                  <a:pt x="28" y="167"/>
                  <a:pt x="16" y="183"/>
                  <a:pt x="0" y="189"/>
                </a:cubicBezTo>
                <a:cubicBezTo>
                  <a:pt x="3" y="202"/>
                  <a:pt x="9" y="215"/>
                  <a:pt x="15" y="227"/>
                </a:cubicBezTo>
                <a:cubicBezTo>
                  <a:pt x="31" y="219"/>
                  <a:pt x="50" y="222"/>
                  <a:pt x="63" y="235"/>
                </a:cubicBezTo>
                <a:cubicBezTo>
                  <a:pt x="76" y="248"/>
                  <a:pt x="79" y="267"/>
                  <a:pt x="72" y="283"/>
                </a:cubicBezTo>
                <a:cubicBezTo>
                  <a:pt x="83" y="290"/>
                  <a:pt x="96" y="295"/>
                  <a:pt x="109" y="298"/>
                </a:cubicBezTo>
                <a:cubicBezTo>
                  <a:pt x="115" y="282"/>
                  <a:pt x="131" y="270"/>
                  <a:pt x="149" y="270"/>
                </a:cubicBezTo>
                <a:cubicBezTo>
                  <a:pt x="168" y="270"/>
                  <a:pt x="183" y="282"/>
                  <a:pt x="189" y="298"/>
                </a:cubicBezTo>
                <a:cubicBezTo>
                  <a:pt x="202" y="295"/>
                  <a:pt x="215" y="290"/>
                  <a:pt x="227" y="283"/>
                </a:cubicBezTo>
                <a:cubicBezTo>
                  <a:pt x="219" y="267"/>
                  <a:pt x="222" y="248"/>
                  <a:pt x="235" y="235"/>
                </a:cubicBezTo>
                <a:cubicBezTo>
                  <a:pt x="248" y="222"/>
                  <a:pt x="267" y="219"/>
                  <a:pt x="283" y="227"/>
                </a:cubicBezTo>
                <a:cubicBezTo>
                  <a:pt x="290" y="215"/>
                  <a:pt x="295" y="202"/>
                  <a:pt x="299" y="189"/>
                </a:cubicBezTo>
                <a:cubicBezTo>
                  <a:pt x="282" y="183"/>
                  <a:pt x="271" y="167"/>
                  <a:pt x="271" y="149"/>
                </a:cubicBezTo>
                <a:close/>
                <a:moveTo>
                  <a:pt x="149" y="218"/>
                </a:moveTo>
                <a:cubicBezTo>
                  <a:pt x="111" y="218"/>
                  <a:pt x="81" y="187"/>
                  <a:pt x="81" y="149"/>
                </a:cubicBezTo>
                <a:cubicBezTo>
                  <a:pt x="81" y="111"/>
                  <a:pt x="111" y="80"/>
                  <a:pt x="149" y="80"/>
                </a:cubicBezTo>
                <a:cubicBezTo>
                  <a:pt x="187" y="80"/>
                  <a:pt x="218" y="111"/>
                  <a:pt x="218" y="149"/>
                </a:cubicBezTo>
                <a:cubicBezTo>
                  <a:pt x="218" y="187"/>
                  <a:pt x="187" y="218"/>
                  <a:pt x="149" y="218"/>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85" name="Freeform"/>
          <p:cNvSpPr>
            <a:spLocks noEditPoints="1"/>
          </p:cNvSpPr>
          <p:nvPr>
            <p:custDataLst>
              <p:tags r:id="rId16"/>
            </p:custDataLst>
          </p:nvPr>
        </p:nvSpPr>
        <p:spPr bwMode="auto">
          <a:xfrm>
            <a:off x="1858645" y="3741420"/>
            <a:ext cx="198120" cy="200025"/>
          </a:xfrm>
          <a:custGeom>
            <a:avLst/>
            <a:gdLst>
              <a:gd name="T0" fmla="*/ 50 w 100"/>
              <a:gd name="T1" fmla="*/ 0 h 100"/>
              <a:gd name="T2" fmla="*/ 0 w 100"/>
              <a:gd name="T3" fmla="*/ 50 h 100"/>
              <a:gd name="T4" fmla="*/ 50 w 100"/>
              <a:gd name="T5" fmla="*/ 100 h 100"/>
              <a:gd name="T6" fmla="*/ 100 w 100"/>
              <a:gd name="T7" fmla="*/ 50 h 100"/>
              <a:gd name="T8" fmla="*/ 50 w 100"/>
              <a:gd name="T9" fmla="*/ 0 h 100"/>
              <a:gd name="T10" fmla="*/ 50 w 100"/>
              <a:gd name="T11" fmla="*/ 81 h 100"/>
              <a:gd name="T12" fmla="*/ 20 w 100"/>
              <a:gd name="T13" fmla="*/ 50 h 100"/>
              <a:gd name="T14" fmla="*/ 50 w 100"/>
              <a:gd name="T15" fmla="*/ 20 h 100"/>
              <a:gd name="T16" fmla="*/ 81 w 100"/>
              <a:gd name="T17" fmla="*/ 50 h 100"/>
              <a:gd name="T18" fmla="*/ 50 w 100"/>
              <a:gd name="T19" fmla="*/ 8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00">
                <a:moveTo>
                  <a:pt x="50" y="0"/>
                </a:moveTo>
                <a:cubicBezTo>
                  <a:pt x="23" y="0"/>
                  <a:pt x="0" y="22"/>
                  <a:pt x="0" y="50"/>
                </a:cubicBezTo>
                <a:cubicBezTo>
                  <a:pt x="0" y="78"/>
                  <a:pt x="23" y="100"/>
                  <a:pt x="50" y="100"/>
                </a:cubicBezTo>
                <a:cubicBezTo>
                  <a:pt x="78" y="100"/>
                  <a:pt x="100" y="78"/>
                  <a:pt x="100" y="50"/>
                </a:cubicBezTo>
                <a:cubicBezTo>
                  <a:pt x="100" y="22"/>
                  <a:pt x="78" y="0"/>
                  <a:pt x="50" y="0"/>
                </a:cubicBezTo>
                <a:close/>
                <a:moveTo>
                  <a:pt x="50" y="81"/>
                </a:moveTo>
                <a:cubicBezTo>
                  <a:pt x="33" y="81"/>
                  <a:pt x="20" y="67"/>
                  <a:pt x="20" y="50"/>
                </a:cubicBezTo>
                <a:cubicBezTo>
                  <a:pt x="20" y="33"/>
                  <a:pt x="33" y="20"/>
                  <a:pt x="50" y="20"/>
                </a:cubicBezTo>
                <a:cubicBezTo>
                  <a:pt x="67" y="20"/>
                  <a:pt x="81" y="33"/>
                  <a:pt x="81" y="50"/>
                </a:cubicBezTo>
                <a:cubicBezTo>
                  <a:pt x="81" y="67"/>
                  <a:pt x="67" y="81"/>
                  <a:pt x="50" y="81"/>
                </a:cubicBezTo>
                <a:close/>
              </a:path>
            </a:pathLst>
          </a:custGeom>
          <a:solidFill>
            <a:schemeClr val="accent4">
              <a:alpha val="53000"/>
            </a:schemeClr>
          </a:solidFill>
          <a:ln>
            <a:noFill/>
          </a:ln>
          <a:extLst>
            <a:ext uri="{91240B29-F687-4F45-9708-019B960494DF}">
              <a14:hiddenLine xmlns:a14="http://schemas.microsoft.com/office/drawing/2010/main" w="9525">
                <a:solidFill>
                  <a:srgbClr val="000000"/>
                </a:solidFill>
                <a:round/>
              </a14:hiddenLine>
            </a:ext>
          </a:extLst>
        </p:spPr>
        <p:txBody>
          <a:bodyPr/>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82" name="Freeform"/>
          <p:cNvSpPr>
            <a:spLocks noEditPoints="1"/>
          </p:cNvSpPr>
          <p:nvPr>
            <p:custDataLst>
              <p:tags r:id="rId17"/>
            </p:custDataLst>
          </p:nvPr>
        </p:nvSpPr>
        <p:spPr bwMode="auto">
          <a:xfrm>
            <a:off x="4422775" y="3342640"/>
            <a:ext cx="401320" cy="403225"/>
          </a:xfrm>
          <a:custGeom>
            <a:avLst/>
            <a:gdLst>
              <a:gd name="T0" fmla="*/ 184 w 203"/>
              <a:gd name="T1" fmla="*/ 102 h 203"/>
              <a:gd name="T2" fmla="*/ 203 w 203"/>
              <a:gd name="T3" fmla="*/ 75 h 203"/>
              <a:gd name="T4" fmla="*/ 192 w 203"/>
              <a:gd name="T5" fmla="*/ 49 h 203"/>
              <a:gd name="T6" fmla="*/ 159 w 203"/>
              <a:gd name="T7" fmla="*/ 43 h 203"/>
              <a:gd name="T8" fmla="*/ 154 w 203"/>
              <a:gd name="T9" fmla="*/ 11 h 203"/>
              <a:gd name="T10" fmla="*/ 128 w 203"/>
              <a:gd name="T11" fmla="*/ 0 h 203"/>
              <a:gd name="T12" fmla="*/ 101 w 203"/>
              <a:gd name="T13" fmla="*/ 19 h 203"/>
              <a:gd name="T14" fmla="*/ 74 w 203"/>
              <a:gd name="T15" fmla="*/ 0 h 203"/>
              <a:gd name="T16" fmla="*/ 49 w 203"/>
              <a:gd name="T17" fmla="*/ 11 h 203"/>
              <a:gd name="T18" fmla="*/ 43 w 203"/>
              <a:gd name="T19" fmla="*/ 43 h 203"/>
              <a:gd name="T20" fmla="*/ 10 w 203"/>
              <a:gd name="T21" fmla="*/ 49 h 203"/>
              <a:gd name="T22" fmla="*/ 0 w 203"/>
              <a:gd name="T23" fmla="*/ 75 h 203"/>
              <a:gd name="T24" fmla="*/ 19 w 203"/>
              <a:gd name="T25" fmla="*/ 102 h 203"/>
              <a:gd name="T26" fmla="*/ 0 w 203"/>
              <a:gd name="T27" fmla="*/ 129 h 203"/>
              <a:gd name="T28" fmla="*/ 10 w 203"/>
              <a:gd name="T29" fmla="*/ 154 h 203"/>
              <a:gd name="T30" fmla="*/ 43 w 203"/>
              <a:gd name="T31" fmla="*/ 160 h 203"/>
              <a:gd name="T32" fmla="*/ 49 w 203"/>
              <a:gd name="T33" fmla="*/ 192 h 203"/>
              <a:gd name="T34" fmla="*/ 74 w 203"/>
              <a:gd name="T35" fmla="*/ 203 h 203"/>
              <a:gd name="T36" fmla="*/ 101 w 203"/>
              <a:gd name="T37" fmla="*/ 184 h 203"/>
              <a:gd name="T38" fmla="*/ 128 w 203"/>
              <a:gd name="T39" fmla="*/ 203 h 203"/>
              <a:gd name="T40" fmla="*/ 154 w 203"/>
              <a:gd name="T41" fmla="*/ 192 h 203"/>
              <a:gd name="T42" fmla="*/ 159 w 203"/>
              <a:gd name="T43" fmla="*/ 160 h 203"/>
              <a:gd name="T44" fmla="*/ 192 w 203"/>
              <a:gd name="T45" fmla="*/ 154 h 203"/>
              <a:gd name="T46" fmla="*/ 203 w 203"/>
              <a:gd name="T47" fmla="*/ 129 h 203"/>
              <a:gd name="T48" fmla="*/ 184 w 203"/>
              <a:gd name="T49" fmla="*/ 102 h 203"/>
              <a:gd name="T50" fmla="*/ 101 w 203"/>
              <a:gd name="T51" fmla="*/ 148 h 203"/>
              <a:gd name="T52" fmla="*/ 55 w 203"/>
              <a:gd name="T53" fmla="*/ 102 h 203"/>
              <a:gd name="T54" fmla="*/ 101 w 203"/>
              <a:gd name="T55" fmla="*/ 55 h 203"/>
              <a:gd name="T56" fmla="*/ 148 w 203"/>
              <a:gd name="T57" fmla="*/ 102 h 203"/>
              <a:gd name="T58" fmla="*/ 101 w 203"/>
              <a:gd name="T5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3" h="203">
                <a:moveTo>
                  <a:pt x="184" y="102"/>
                </a:moveTo>
                <a:cubicBezTo>
                  <a:pt x="184" y="89"/>
                  <a:pt x="192" y="79"/>
                  <a:pt x="203" y="75"/>
                </a:cubicBezTo>
                <a:cubicBezTo>
                  <a:pt x="200" y="65"/>
                  <a:pt x="197" y="57"/>
                  <a:pt x="192" y="49"/>
                </a:cubicBezTo>
                <a:cubicBezTo>
                  <a:pt x="181" y="54"/>
                  <a:pt x="168" y="52"/>
                  <a:pt x="159" y="43"/>
                </a:cubicBezTo>
                <a:cubicBezTo>
                  <a:pt x="151" y="34"/>
                  <a:pt x="149" y="21"/>
                  <a:pt x="154" y="11"/>
                </a:cubicBezTo>
                <a:cubicBezTo>
                  <a:pt x="146" y="6"/>
                  <a:pt x="137" y="3"/>
                  <a:pt x="128" y="0"/>
                </a:cubicBezTo>
                <a:cubicBezTo>
                  <a:pt x="124" y="11"/>
                  <a:pt x="114" y="19"/>
                  <a:pt x="101" y="19"/>
                </a:cubicBezTo>
                <a:cubicBezTo>
                  <a:pt x="89" y="19"/>
                  <a:pt x="78" y="11"/>
                  <a:pt x="74" y="0"/>
                </a:cubicBezTo>
                <a:cubicBezTo>
                  <a:pt x="65" y="3"/>
                  <a:pt x="56" y="6"/>
                  <a:pt x="49" y="11"/>
                </a:cubicBezTo>
                <a:cubicBezTo>
                  <a:pt x="54" y="21"/>
                  <a:pt x="52" y="34"/>
                  <a:pt x="43" y="43"/>
                </a:cubicBezTo>
                <a:cubicBezTo>
                  <a:pt x="34" y="52"/>
                  <a:pt x="21" y="54"/>
                  <a:pt x="10" y="49"/>
                </a:cubicBezTo>
                <a:cubicBezTo>
                  <a:pt x="6" y="57"/>
                  <a:pt x="2" y="65"/>
                  <a:pt x="0" y="75"/>
                </a:cubicBezTo>
                <a:cubicBezTo>
                  <a:pt x="11" y="79"/>
                  <a:pt x="19" y="89"/>
                  <a:pt x="19" y="102"/>
                </a:cubicBezTo>
                <a:cubicBezTo>
                  <a:pt x="19" y="114"/>
                  <a:pt x="11" y="125"/>
                  <a:pt x="0" y="129"/>
                </a:cubicBezTo>
                <a:cubicBezTo>
                  <a:pt x="2" y="138"/>
                  <a:pt x="6" y="146"/>
                  <a:pt x="10" y="154"/>
                </a:cubicBezTo>
                <a:cubicBezTo>
                  <a:pt x="21" y="149"/>
                  <a:pt x="34" y="151"/>
                  <a:pt x="43" y="160"/>
                </a:cubicBezTo>
                <a:cubicBezTo>
                  <a:pt x="52" y="169"/>
                  <a:pt x="54" y="182"/>
                  <a:pt x="49" y="192"/>
                </a:cubicBezTo>
                <a:cubicBezTo>
                  <a:pt x="56" y="197"/>
                  <a:pt x="65" y="201"/>
                  <a:pt x="74" y="203"/>
                </a:cubicBezTo>
                <a:cubicBezTo>
                  <a:pt x="78" y="192"/>
                  <a:pt x="89" y="184"/>
                  <a:pt x="101" y="184"/>
                </a:cubicBezTo>
                <a:cubicBezTo>
                  <a:pt x="114" y="184"/>
                  <a:pt x="124" y="192"/>
                  <a:pt x="128" y="203"/>
                </a:cubicBezTo>
                <a:cubicBezTo>
                  <a:pt x="137" y="201"/>
                  <a:pt x="146" y="197"/>
                  <a:pt x="154" y="192"/>
                </a:cubicBezTo>
                <a:cubicBezTo>
                  <a:pt x="149" y="182"/>
                  <a:pt x="151" y="169"/>
                  <a:pt x="159" y="160"/>
                </a:cubicBezTo>
                <a:cubicBezTo>
                  <a:pt x="168" y="151"/>
                  <a:pt x="181" y="149"/>
                  <a:pt x="192" y="154"/>
                </a:cubicBezTo>
                <a:cubicBezTo>
                  <a:pt x="197" y="146"/>
                  <a:pt x="200" y="138"/>
                  <a:pt x="203" y="129"/>
                </a:cubicBezTo>
                <a:cubicBezTo>
                  <a:pt x="192" y="125"/>
                  <a:pt x="184" y="114"/>
                  <a:pt x="184" y="102"/>
                </a:cubicBezTo>
                <a:close/>
                <a:moveTo>
                  <a:pt x="101" y="148"/>
                </a:moveTo>
                <a:cubicBezTo>
                  <a:pt x="75" y="148"/>
                  <a:pt x="55" y="127"/>
                  <a:pt x="55" y="102"/>
                </a:cubicBezTo>
                <a:cubicBezTo>
                  <a:pt x="55" y="76"/>
                  <a:pt x="75" y="55"/>
                  <a:pt x="101" y="55"/>
                </a:cubicBezTo>
                <a:cubicBezTo>
                  <a:pt x="127" y="55"/>
                  <a:pt x="148" y="76"/>
                  <a:pt x="148" y="102"/>
                </a:cubicBezTo>
                <a:cubicBezTo>
                  <a:pt x="148" y="127"/>
                  <a:pt x="127" y="148"/>
                  <a:pt x="101" y="148"/>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83" name="Freeform"/>
          <p:cNvSpPr>
            <a:spLocks noEditPoints="1"/>
          </p:cNvSpPr>
          <p:nvPr>
            <p:custDataLst>
              <p:tags r:id="rId18"/>
            </p:custDataLst>
          </p:nvPr>
        </p:nvSpPr>
        <p:spPr bwMode="auto">
          <a:xfrm>
            <a:off x="4524375" y="3444240"/>
            <a:ext cx="200025" cy="200025"/>
          </a:xfrm>
          <a:custGeom>
            <a:avLst/>
            <a:gdLst>
              <a:gd name="T0" fmla="*/ 50 w 101"/>
              <a:gd name="T1" fmla="*/ 0 h 101"/>
              <a:gd name="T2" fmla="*/ 0 w 101"/>
              <a:gd name="T3" fmla="*/ 51 h 101"/>
              <a:gd name="T4" fmla="*/ 50 w 101"/>
              <a:gd name="T5" fmla="*/ 101 h 101"/>
              <a:gd name="T6" fmla="*/ 101 w 101"/>
              <a:gd name="T7" fmla="*/ 51 h 101"/>
              <a:gd name="T8" fmla="*/ 50 w 101"/>
              <a:gd name="T9" fmla="*/ 0 h 101"/>
              <a:gd name="T10" fmla="*/ 50 w 101"/>
              <a:gd name="T11" fmla="*/ 81 h 101"/>
              <a:gd name="T12" fmla="*/ 19 w 101"/>
              <a:gd name="T13" fmla="*/ 51 h 101"/>
              <a:gd name="T14" fmla="*/ 50 w 101"/>
              <a:gd name="T15" fmla="*/ 20 h 101"/>
              <a:gd name="T16" fmla="*/ 81 w 101"/>
              <a:gd name="T17" fmla="*/ 51 h 101"/>
              <a:gd name="T18" fmla="*/ 50 w 101"/>
              <a:gd name="T19" fmla="*/ 8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1">
                <a:moveTo>
                  <a:pt x="50" y="0"/>
                </a:moveTo>
                <a:cubicBezTo>
                  <a:pt x="22" y="0"/>
                  <a:pt x="0" y="23"/>
                  <a:pt x="0" y="51"/>
                </a:cubicBezTo>
                <a:cubicBezTo>
                  <a:pt x="0" y="78"/>
                  <a:pt x="22" y="101"/>
                  <a:pt x="50" y="101"/>
                </a:cubicBezTo>
                <a:cubicBezTo>
                  <a:pt x="78" y="101"/>
                  <a:pt x="101" y="78"/>
                  <a:pt x="101" y="51"/>
                </a:cubicBezTo>
                <a:cubicBezTo>
                  <a:pt x="101" y="23"/>
                  <a:pt x="78" y="0"/>
                  <a:pt x="50" y="0"/>
                </a:cubicBezTo>
                <a:close/>
                <a:moveTo>
                  <a:pt x="50" y="81"/>
                </a:moveTo>
                <a:cubicBezTo>
                  <a:pt x="33" y="81"/>
                  <a:pt x="19" y="68"/>
                  <a:pt x="19" y="51"/>
                </a:cubicBezTo>
                <a:cubicBezTo>
                  <a:pt x="19" y="34"/>
                  <a:pt x="33" y="20"/>
                  <a:pt x="50" y="20"/>
                </a:cubicBezTo>
                <a:cubicBezTo>
                  <a:pt x="67" y="20"/>
                  <a:pt x="81" y="34"/>
                  <a:pt x="81" y="51"/>
                </a:cubicBezTo>
                <a:cubicBezTo>
                  <a:pt x="81" y="68"/>
                  <a:pt x="67" y="81"/>
                  <a:pt x="50" y="81"/>
                </a:cubicBezTo>
                <a:close/>
              </a:path>
            </a:pathLst>
          </a:custGeom>
          <a:solidFill>
            <a:schemeClr val="accent5">
              <a:alpha val="71000"/>
            </a:schemeClr>
          </a:solidFill>
          <a:ln>
            <a:noFill/>
          </a:ln>
          <a:extLst>
            <a:ext uri="{91240B29-F687-4F45-9708-019B960494DF}">
              <a14:hiddenLine xmlns:a14="http://schemas.microsoft.com/office/drawing/2010/main" w="9525">
                <a:solidFill>
                  <a:srgbClr val="000000"/>
                </a:solidFill>
                <a:round/>
              </a14:hiddenLine>
            </a:ext>
          </a:extLst>
        </p:spPr>
        <p:txBody>
          <a:bodyPr/>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78" name="Freeform"/>
          <p:cNvSpPr>
            <a:spLocks noEditPoints="1"/>
          </p:cNvSpPr>
          <p:nvPr>
            <p:custDataLst>
              <p:tags r:id="rId19"/>
            </p:custDataLst>
          </p:nvPr>
        </p:nvSpPr>
        <p:spPr bwMode="auto">
          <a:xfrm>
            <a:off x="4824730" y="3955415"/>
            <a:ext cx="333375" cy="335280"/>
          </a:xfrm>
          <a:custGeom>
            <a:avLst/>
            <a:gdLst>
              <a:gd name="T0" fmla="*/ 153 w 168"/>
              <a:gd name="T1" fmla="*/ 85 h 169"/>
              <a:gd name="T2" fmla="*/ 168 w 168"/>
              <a:gd name="T3" fmla="*/ 62 h 169"/>
              <a:gd name="T4" fmla="*/ 160 w 168"/>
              <a:gd name="T5" fmla="*/ 41 h 169"/>
              <a:gd name="T6" fmla="*/ 132 w 168"/>
              <a:gd name="T7" fmla="*/ 36 h 169"/>
              <a:gd name="T8" fmla="*/ 128 w 168"/>
              <a:gd name="T9" fmla="*/ 9 h 169"/>
              <a:gd name="T10" fmla="*/ 106 w 168"/>
              <a:gd name="T11" fmla="*/ 0 h 169"/>
              <a:gd name="T12" fmla="*/ 84 w 168"/>
              <a:gd name="T13" fmla="*/ 16 h 169"/>
              <a:gd name="T14" fmla="*/ 61 w 168"/>
              <a:gd name="T15" fmla="*/ 0 h 169"/>
              <a:gd name="T16" fmla="*/ 40 w 168"/>
              <a:gd name="T17" fmla="*/ 9 h 169"/>
              <a:gd name="T18" fmla="*/ 35 w 168"/>
              <a:gd name="T19" fmla="*/ 36 h 169"/>
              <a:gd name="T20" fmla="*/ 8 w 168"/>
              <a:gd name="T21" fmla="*/ 41 h 169"/>
              <a:gd name="T22" fmla="*/ 0 w 168"/>
              <a:gd name="T23" fmla="*/ 62 h 169"/>
              <a:gd name="T24" fmla="*/ 15 w 168"/>
              <a:gd name="T25" fmla="*/ 85 h 169"/>
              <a:gd name="T26" fmla="*/ 0 w 168"/>
              <a:gd name="T27" fmla="*/ 107 h 169"/>
              <a:gd name="T28" fmla="*/ 8 w 168"/>
              <a:gd name="T29" fmla="*/ 128 h 169"/>
              <a:gd name="T30" fmla="*/ 35 w 168"/>
              <a:gd name="T31" fmla="*/ 133 h 169"/>
              <a:gd name="T32" fmla="*/ 40 w 168"/>
              <a:gd name="T33" fmla="*/ 160 h 169"/>
              <a:gd name="T34" fmla="*/ 61 w 168"/>
              <a:gd name="T35" fmla="*/ 169 h 169"/>
              <a:gd name="T36" fmla="*/ 84 w 168"/>
              <a:gd name="T37" fmla="*/ 153 h 169"/>
              <a:gd name="T38" fmla="*/ 106 w 168"/>
              <a:gd name="T39" fmla="*/ 169 h 169"/>
              <a:gd name="T40" fmla="*/ 128 w 168"/>
              <a:gd name="T41" fmla="*/ 160 h 169"/>
              <a:gd name="T42" fmla="*/ 132 w 168"/>
              <a:gd name="T43" fmla="*/ 133 h 169"/>
              <a:gd name="T44" fmla="*/ 160 w 168"/>
              <a:gd name="T45" fmla="*/ 128 h 169"/>
              <a:gd name="T46" fmla="*/ 168 w 168"/>
              <a:gd name="T47" fmla="*/ 107 h 169"/>
              <a:gd name="T48" fmla="*/ 153 w 168"/>
              <a:gd name="T49" fmla="*/ 85 h 169"/>
              <a:gd name="T50" fmla="*/ 84 w 168"/>
              <a:gd name="T51" fmla="*/ 123 h 169"/>
              <a:gd name="T52" fmla="*/ 45 w 168"/>
              <a:gd name="T53" fmla="*/ 85 h 169"/>
              <a:gd name="T54" fmla="*/ 84 w 168"/>
              <a:gd name="T55" fmla="*/ 46 h 169"/>
              <a:gd name="T56" fmla="*/ 123 w 168"/>
              <a:gd name="T57" fmla="*/ 85 h 169"/>
              <a:gd name="T58" fmla="*/ 84 w 168"/>
              <a:gd name="T59" fmla="*/ 123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8" h="169">
                <a:moveTo>
                  <a:pt x="153" y="85"/>
                </a:moveTo>
                <a:cubicBezTo>
                  <a:pt x="153" y="74"/>
                  <a:pt x="159" y="65"/>
                  <a:pt x="168" y="62"/>
                </a:cubicBezTo>
                <a:cubicBezTo>
                  <a:pt x="166" y="55"/>
                  <a:pt x="163" y="47"/>
                  <a:pt x="160" y="41"/>
                </a:cubicBezTo>
                <a:cubicBezTo>
                  <a:pt x="151" y="45"/>
                  <a:pt x="140" y="43"/>
                  <a:pt x="132" y="36"/>
                </a:cubicBezTo>
                <a:cubicBezTo>
                  <a:pt x="125" y="29"/>
                  <a:pt x="124" y="18"/>
                  <a:pt x="128" y="9"/>
                </a:cubicBezTo>
                <a:cubicBezTo>
                  <a:pt x="121" y="5"/>
                  <a:pt x="114" y="2"/>
                  <a:pt x="106" y="0"/>
                </a:cubicBezTo>
                <a:cubicBezTo>
                  <a:pt x="103" y="9"/>
                  <a:pt x="94" y="16"/>
                  <a:pt x="84" y="16"/>
                </a:cubicBezTo>
                <a:cubicBezTo>
                  <a:pt x="74" y="16"/>
                  <a:pt x="65" y="9"/>
                  <a:pt x="61" y="0"/>
                </a:cubicBezTo>
                <a:cubicBezTo>
                  <a:pt x="54" y="2"/>
                  <a:pt x="47" y="5"/>
                  <a:pt x="40" y="9"/>
                </a:cubicBezTo>
                <a:cubicBezTo>
                  <a:pt x="44" y="18"/>
                  <a:pt x="43" y="29"/>
                  <a:pt x="35" y="36"/>
                </a:cubicBezTo>
                <a:cubicBezTo>
                  <a:pt x="28" y="43"/>
                  <a:pt x="17" y="45"/>
                  <a:pt x="8" y="41"/>
                </a:cubicBezTo>
                <a:cubicBezTo>
                  <a:pt x="5" y="47"/>
                  <a:pt x="2" y="55"/>
                  <a:pt x="0" y="62"/>
                </a:cubicBezTo>
                <a:cubicBezTo>
                  <a:pt x="9" y="65"/>
                  <a:pt x="15" y="74"/>
                  <a:pt x="15" y="85"/>
                </a:cubicBezTo>
                <a:cubicBezTo>
                  <a:pt x="15" y="95"/>
                  <a:pt x="9" y="104"/>
                  <a:pt x="0" y="107"/>
                </a:cubicBezTo>
                <a:cubicBezTo>
                  <a:pt x="2" y="115"/>
                  <a:pt x="5" y="122"/>
                  <a:pt x="8" y="128"/>
                </a:cubicBezTo>
                <a:cubicBezTo>
                  <a:pt x="17" y="124"/>
                  <a:pt x="28" y="126"/>
                  <a:pt x="35" y="133"/>
                </a:cubicBezTo>
                <a:cubicBezTo>
                  <a:pt x="43" y="140"/>
                  <a:pt x="44" y="151"/>
                  <a:pt x="40" y="160"/>
                </a:cubicBezTo>
                <a:cubicBezTo>
                  <a:pt x="47" y="164"/>
                  <a:pt x="54" y="167"/>
                  <a:pt x="61" y="169"/>
                </a:cubicBezTo>
                <a:cubicBezTo>
                  <a:pt x="65" y="160"/>
                  <a:pt x="74" y="153"/>
                  <a:pt x="84" y="153"/>
                </a:cubicBezTo>
                <a:cubicBezTo>
                  <a:pt x="94" y="153"/>
                  <a:pt x="103" y="160"/>
                  <a:pt x="106" y="169"/>
                </a:cubicBezTo>
                <a:cubicBezTo>
                  <a:pt x="114" y="167"/>
                  <a:pt x="121" y="164"/>
                  <a:pt x="128" y="160"/>
                </a:cubicBezTo>
                <a:cubicBezTo>
                  <a:pt x="124" y="151"/>
                  <a:pt x="125" y="140"/>
                  <a:pt x="132" y="133"/>
                </a:cubicBezTo>
                <a:cubicBezTo>
                  <a:pt x="140" y="126"/>
                  <a:pt x="151" y="124"/>
                  <a:pt x="160" y="128"/>
                </a:cubicBezTo>
                <a:cubicBezTo>
                  <a:pt x="163" y="122"/>
                  <a:pt x="166" y="115"/>
                  <a:pt x="168" y="107"/>
                </a:cubicBezTo>
                <a:cubicBezTo>
                  <a:pt x="159" y="104"/>
                  <a:pt x="153" y="95"/>
                  <a:pt x="153" y="85"/>
                </a:cubicBezTo>
                <a:close/>
                <a:moveTo>
                  <a:pt x="84" y="123"/>
                </a:moveTo>
                <a:cubicBezTo>
                  <a:pt x="63" y="123"/>
                  <a:pt x="45" y="106"/>
                  <a:pt x="45" y="85"/>
                </a:cubicBezTo>
                <a:cubicBezTo>
                  <a:pt x="45" y="63"/>
                  <a:pt x="63" y="46"/>
                  <a:pt x="84" y="46"/>
                </a:cubicBezTo>
                <a:cubicBezTo>
                  <a:pt x="105" y="46"/>
                  <a:pt x="123" y="63"/>
                  <a:pt x="123" y="85"/>
                </a:cubicBezTo>
                <a:cubicBezTo>
                  <a:pt x="123" y="106"/>
                  <a:pt x="105" y="123"/>
                  <a:pt x="84" y="123"/>
                </a:cubicBezTo>
                <a:close/>
              </a:path>
            </a:pathLst>
          </a:custGeom>
          <a:solidFill>
            <a:schemeClr val="accent3">
              <a:alpha val="68000"/>
            </a:schemeClr>
          </a:solidFill>
          <a:ln>
            <a:noFill/>
          </a:ln>
          <a:extLst>
            <a:ext uri="{91240B29-F687-4F45-9708-019B960494DF}">
              <a14:hiddenLine xmlns:a14="http://schemas.microsoft.com/office/drawing/2010/main" w="9525">
                <a:solidFill>
                  <a:srgbClr val="000000"/>
                </a:solidFill>
                <a:round/>
              </a14:hiddenLine>
            </a:ext>
          </a:extLst>
        </p:spPr>
        <p:txBody>
          <a:bodyPr/>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80" name="Freeform"/>
          <p:cNvSpPr>
            <a:spLocks noEditPoints="1"/>
          </p:cNvSpPr>
          <p:nvPr>
            <p:custDataLst>
              <p:tags r:id="rId20"/>
            </p:custDataLst>
          </p:nvPr>
        </p:nvSpPr>
        <p:spPr bwMode="auto">
          <a:xfrm>
            <a:off x="4909185" y="4041140"/>
            <a:ext cx="165100" cy="167005"/>
          </a:xfrm>
          <a:custGeom>
            <a:avLst/>
            <a:gdLst>
              <a:gd name="T0" fmla="*/ 42 w 84"/>
              <a:gd name="T1" fmla="*/ 0 h 84"/>
              <a:gd name="T2" fmla="*/ 0 w 84"/>
              <a:gd name="T3" fmla="*/ 42 h 84"/>
              <a:gd name="T4" fmla="*/ 42 w 84"/>
              <a:gd name="T5" fmla="*/ 84 h 84"/>
              <a:gd name="T6" fmla="*/ 84 w 84"/>
              <a:gd name="T7" fmla="*/ 42 h 84"/>
              <a:gd name="T8" fmla="*/ 42 w 84"/>
              <a:gd name="T9" fmla="*/ 0 h 84"/>
              <a:gd name="T10" fmla="*/ 42 w 84"/>
              <a:gd name="T11" fmla="*/ 67 h 84"/>
              <a:gd name="T12" fmla="*/ 16 w 84"/>
              <a:gd name="T13" fmla="*/ 42 h 84"/>
              <a:gd name="T14" fmla="*/ 42 w 84"/>
              <a:gd name="T15" fmla="*/ 16 h 84"/>
              <a:gd name="T16" fmla="*/ 67 w 84"/>
              <a:gd name="T17" fmla="*/ 42 h 84"/>
              <a:gd name="T18" fmla="*/ 42 w 84"/>
              <a:gd name="T19" fmla="*/ 67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84">
                <a:moveTo>
                  <a:pt x="42" y="0"/>
                </a:moveTo>
                <a:cubicBezTo>
                  <a:pt x="19" y="0"/>
                  <a:pt x="0" y="18"/>
                  <a:pt x="0" y="42"/>
                </a:cubicBezTo>
                <a:cubicBezTo>
                  <a:pt x="0" y="65"/>
                  <a:pt x="19" y="84"/>
                  <a:pt x="42" y="84"/>
                </a:cubicBezTo>
                <a:cubicBezTo>
                  <a:pt x="65" y="84"/>
                  <a:pt x="84" y="65"/>
                  <a:pt x="84" y="42"/>
                </a:cubicBezTo>
                <a:cubicBezTo>
                  <a:pt x="84" y="18"/>
                  <a:pt x="65" y="0"/>
                  <a:pt x="42" y="0"/>
                </a:cubicBezTo>
                <a:close/>
                <a:moveTo>
                  <a:pt x="42" y="67"/>
                </a:moveTo>
                <a:cubicBezTo>
                  <a:pt x="28" y="67"/>
                  <a:pt x="16" y="56"/>
                  <a:pt x="16" y="42"/>
                </a:cubicBezTo>
                <a:cubicBezTo>
                  <a:pt x="16" y="27"/>
                  <a:pt x="28" y="16"/>
                  <a:pt x="42" y="16"/>
                </a:cubicBezTo>
                <a:cubicBezTo>
                  <a:pt x="56" y="16"/>
                  <a:pt x="67" y="27"/>
                  <a:pt x="67" y="42"/>
                </a:cubicBezTo>
                <a:cubicBezTo>
                  <a:pt x="67" y="56"/>
                  <a:pt x="56" y="67"/>
                  <a:pt x="42" y="67"/>
                </a:cubicBezTo>
                <a:close/>
              </a:path>
            </a:pathLst>
          </a:custGeom>
          <a:solidFill>
            <a:schemeClr val="accent3">
              <a:alpha val="47000"/>
            </a:schemeClr>
          </a:solidFill>
          <a:ln>
            <a:noFill/>
          </a:ln>
          <a:extLst>
            <a:ext uri="{91240B29-F687-4F45-9708-019B960494DF}">
              <a14:hiddenLine xmlns:a14="http://schemas.microsoft.com/office/drawing/2010/main" w="9525">
                <a:solidFill>
                  <a:srgbClr val="000000"/>
                </a:solidFill>
                <a:round/>
              </a14:hiddenLine>
            </a:ext>
          </a:extLst>
        </p:spPr>
        <p:txBody>
          <a:bodyPr/>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76" name="Freeform"/>
          <p:cNvSpPr>
            <a:spLocks noEditPoints="1"/>
          </p:cNvSpPr>
          <p:nvPr>
            <p:custDataLst>
              <p:tags r:id="rId21"/>
            </p:custDataLst>
          </p:nvPr>
        </p:nvSpPr>
        <p:spPr bwMode="auto">
          <a:xfrm>
            <a:off x="3536950" y="2902585"/>
            <a:ext cx="762000" cy="763905"/>
          </a:xfrm>
          <a:custGeom>
            <a:avLst/>
            <a:gdLst>
              <a:gd name="T0" fmla="*/ 349 w 385"/>
              <a:gd name="T1" fmla="*/ 192 h 385"/>
              <a:gd name="T2" fmla="*/ 385 w 385"/>
              <a:gd name="T3" fmla="*/ 141 h 385"/>
              <a:gd name="T4" fmla="*/ 365 w 385"/>
              <a:gd name="T5" fmla="*/ 92 h 385"/>
              <a:gd name="T6" fmla="*/ 303 w 385"/>
              <a:gd name="T7" fmla="*/ 82 h 385"/>
              <a:gd name="T8" fmla="*/ 292 w 385"/>
              <a:gd name="T9" fmla="*/ 20 h 385"/>
              <a:gd name="T10" fmla="*/ 244 w 385"/>
              <a:gd name="T11" fmla="*/ 0 h 385"/>
              <a:gd name="T12" fmla="*/ 193 w 385"/>
              <a:gd name="T13" fmla="*/ 36 h 385"/>
              <a:gd name="T14" fmla="*/ 141 w 385"/>
              <a:gd name="T15" fmla="*/ 0 h 385"/>
              <a:gd name="T16" fmla="*/ 93 w 385"/>
              <a:gd name="T17" fmla="*/ 20 h 385"/>
              <a:gd name="T18" fmla="*/ 82 w 385"/>
              <a:gd name="T19" fmla="*/ 82 h 385"/>
              <a:gd name="T20" fmla="*/ 20 w 385"/>
              <a:gd name="T21" fmla="*/ 92 h 385"/>
              <a:gd name="T22" fmla="*/ 0 w 385"/>
              <a:gd name="T23" fmla="*/ 141 h 385"/>
              <a:gd name="T24" fmla="*/ 36 w 385"/>
              <a:gd name="T25" fmla="*/ 192 h 385"/>
              <a:gd name="T26" fmla="*/ 0 w 385"/>
              <a:gd name="T27" fmla="*/ 244 h 385"/>
              <a:gd name="T28" fmla="*/ 20 w 385"/>
              <a:gd name="T29" fmla="*/ 292 h 385"/>
              <a:gd name="T30" fmla="*/ 82 w 385"/>
              <a:gd name="T31" fmla="*/ 303 h 385"/>
              <a:gd name="T32" fmla="*/ 93 w 385"/>
              <a:gd name="T33" fmla="*/ 365 h 385"/>
              <a:gd name="T34" fmla="*/ 141 w 385"/>
              <a:gd name="T35" fmla="*/ 385 h 385"/>
              <a:gd name="T36" fmla="*/ 193 w 385"/>
              <a:gd name="T37" fmla="*/ 349 h 385"/>
              <a:gd name="T38" fmla="*/ 244 w 385"/>
              <a:gd name="T39" fmla="*/ 385 h 385"/>
              <a:gd name="T40" fmla="*/ 292 w 385"/>
              <a:gd name="T41" fmla="*/ 365 h 385"/>
              <a:gd name="T42" fmla="*/ 303 w 385"/>
              <a:gd name="T43" fmla="*/ 303 h 385"/>
              <a:gd name="T44" fmla="*/ 365 w 385"/>
              <a:gd name="T45" fmla="*/ 292 h 385"/>
              <a:gd name="T46" fmla="*/ 385 w 385"/>
              <a:gd name="T47" fmla="*/ 244 h 385"/>
              <a:gd name="T48" fmla="*/ 349 w 385"/>
              <a:gd name="T49" fmla="*/ 192 h 385"/>
              <a:gd name="T50" fmla="*/ 193 w 385"/>
              <a:gd name="T51" fmla="*/ 281 h 385"/>
              <a:gd name="T52" fmla="*/ 104 w 385"/>
              <a:gd name="T53" fmla="*/ 192 h 385"/>
              <a:gd name="T54" fmla="*/ 193 w 385"/>
              <a:gd name="T55" fmla="*/ 104 h 385"/>
              <a:gd name="T56" fmla="*/ 281 w 385"/>
              <a:gd name="T57" fmla="*/ 192 h 385"/>
              <a:gd name="T58" fmla="*/ 193 w 385"/>
              <a:gd name="T59" fmla="*/ 281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5" h="385">
                <a:moveTo>
                  <a:pt x="349" y="192"/>
                </a:moveTo>
                <a:cubicBezTo>
                  <a:pt x="349" y="169"/>
                  <a:pt x="364" y="148"/>
                  <a:pt x="385" y="141"/>
                </a:cubicBezTo>
                <a:cubicBezTo>
                  <a:pt x="381" y="124"/>
                  <a:pt x="374" y="107"/>
                  <a:pt x="365" y="92"/>
                </a:cubicBezTo>
                <a:cubicBezTo>
                  <a:pt x="345" y="102"/>
                  <a:pt x="320" y="98"/>
                  <a:pt x="303" y="82"/>
                </a:cubicBezTo>
                <a:cubicBezTo>
                  <a:pt x="287" y="65"/>
                  <a:pt x="283" y="40"/>
                  <a:pt x="292" y="20"/>
                </a:cubicBezTo>
                <a:cubicBezTo>
                  <a:pt x="277" y="11"/>
                  <a:pt x="261" y="4"/>
                  <a:pt x="244" y="0"/>
                </a:cubicBezTo>
                <a:cubicBezTo>
                  <a:pt x="236" y="21"/>
                  <a:pt x="216" y="36"/>
                  <a:pt x="193" y="36"/>
                </a:cubicBezTo>
                <a:cubicBezTo>
                  <a:pt x="169" y="36"/>
                  <a:pt x="149" y="21"/>
                  <a:pt x="141" y="0"/>
                </a:cubicBezTo>
                <a:cubicBezTo>
                  <a:pt x="124" y="4"/>
                  <a:pt x="108" y="11"/>
                  <a:pt x="93" y="20"/>
                </a:cubicBezTo>
                <a:cubicBezTo>
                  <a:pt x="102" y="40"/>
                  <a:pt x="99" y="65"/>
                  <a:pt x="82" y="82"/>
                </a:cubicBezTo>
                <a:cubicBezTo>
                  <a:pt x="65" y="98"/>
                  <a:pt x="40" y="102"/>
                  <a:pt x="20" y="92"/>
                </a:cubicBezTo>
                <a:cubicBezTo>
                  <a:pt x="11" y="107"/>
                  <a:pt x="5" y="124"/>
                  <a:pt x="0" y="141"/>
                </a:cubicBezTo>
                <a:cubicBezTo>
                  <a:pt x="21" y="148"/>
                  <a:pt x="36" y="169"/>
                  <a:pt x="36" y="192"/>
                </a:cubicBezTo>
                <a:cubicBezTo>
                  <a:pt x="36" y="216"/>
                  <a:pt x="21" y="236"/>
                  <a:pt x="0" y="244"/>
                </a:cubicBezTo>
                <a:cubicBezTo>
                  <a:pt x="5" y="261"/>
                  <a:pt x="11" y="277"/>
                  <a:pt x="20" y="292"/>
                </a:cubicBezTo>
                <a:cubicBezTo>
                  <a:pt x="40" y="283"/>
                  <a:pt x="65" y="286"/>
                  <a:pt x="82" y="303"/>
                </a:cubicBezTo>
                <a:cubicBezTo>
                  <a:pt x="99" y="320"/>
                  <a:pt x="102" y="344"/>
                  <a:pt x="93" y="365"/>
                </a:cubicBezTo>
                <a:cubicBezTo>
                  <a:pt x="108" y="373"/>
                  <a:pt x="124" y="380"/>
                  <a:pt x="141" y="385"/>
                </a:cubicBezTo>
                <a:cubicBezTo>
                  <a:pt x="149" y="364"/>
                  <a:pt x="169" y="349"/>
                  <a:pt x="193" y="349"/>
                </a:cubicBezTo>
                <a:cubicBezTo>
                  <a:pt x="216" y="349"/>
                  <a:pt x="236" y="364"/>
                  <a:pt x="244" y="385"/>
                </a:cubicBezTo>
                <a:cubicBezTo>
                  <a:pt x="261" y="380"/>
                  <a:pt x="277" y="373"/>
                  <a:pt x="292" y="365"/>
                </a:cubicBezTo>
                <a:cubicBezTo>
                  <a:pt x="283" y="344"/>
                  <a:pt x="287" y="320"/>
                  <a:pt x="303" y="303"/>
                </a:cubicBezTo>
                <a:cubicBezTo>
                  <a:pt x="320" y="286"/>
                  <a:pt x="345" y="283"/>
                  <a:pt x="365" y="292"/>
                </a:cubicBezTo>
                <a:cubicBezTo>
                  <a:pt x="374" y="277"/>
                  <a:pt x="381" y="261"/>
                  <a:pt x="385" y="244"/>
                </a:cubicBezTo>
                <a:cubicBezTo>
                  <a:pt x="364" y="236"/>
                  <a:pt x="349" y="216"/>
                  <a:pt x="349" y="192"/>
                </a:cubicBezTo>
                <a:close/>
                <a:moveTo>
                  <a:pt x="193" y="281"/>
                </a:moveTo>
                <a:cubicBezTo>
                  <a:pt x="144" y="281"/>
                  <a:pt x="104" y="241"/>
                  <a:pt x="104" y="192"/>
                </a:cubicBezTo>
                <a:cubicBezTo>
                  <a:pt x="104" y="143"/>
                  <a:pt x="144" y="104"/>
                  <a:pt x="193" y="104"/>
                </a:cubicBezTo>
                <a:cubicBezTo>
                  <a:pt x="241" y="104"/>
                  <a:pt x="281" y="143"/>
                  <a:pt x="281" y="192"/>
                </a:cubicBezTo>
                <a:cubicBezTo>
                  <a:pt x="281" y="241"/>
                  <a:pt x="241" y="281"/>
                  <a:pt x="193" y="28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77" name="Freeform"/>
          <p:cNvSpPr>
            <a:spLocks noEditPoints="1"/>
          </p:cNvSpPr>
          <p:nvPr>
            <p:custDataLst>
              <p:tags r:id="rId22"/>
            </p:custDataLst>
          </p:nvPr>
        </p:nvSpPr>
        <p:spPr bwMode="auto">
          <a:xfrm>
            <a:off x="3728720" y="3093085"/>
            <a:ext cx="379730" cy="381000"/>
          </a:xfrm>
          <a:custGeom>
            <a:avLst/>
            <a:gdLst>
              <a:gd name="T0" fmla="*/ 96 w 192"/>
              <a:gd name="T1" fmla="*/ 0 h 192"/>
              <a:gd name="T2" fmla="*/ 0 w 192"/>
              <a:gd name="T3" fmla="*/ 96 h 192"/>
              <a:gd name="T4" fmla="*/ 96 w 192"/>
              <a:gd name="T5" fmla="*/ 192 h 192"/>
              <a:gd name="T6" fmla="*/ 192 w 192"/>
              <a:gd name="T7" fmla="*/ 96 h 192"/>
              <a:gd name="T8" fmla="*/ 96 w 192"/>
              <a:gd name="T9" fmla="*/ 0 h 192"/>
              <a:gd name="T10" fmla="*/ 96 w 192"/>
              <a:gd name="T11" fmla="*/ 143 h 192"/>
              <a:gd name="T12" fmla="*/ 49 w 192"/>
              <a:gd name="T13" fmla="*/ 96 h 192"/>
              <a:gd name="T14" fmla="*/ 96 w 192"/>
              <a:gd name="T15" fmla="*/ 49 h 192"/>
              <a:gd name="T16" fmla="*/ 142 w 192"/>
              <a:gd name="T17" fmla="*/ 96 h 192"/>
              <a:gd name="T18" fmla="*/ 96 w 192"/>
              <a:gd name="T19" fmla="*/ 14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96" y="143"/>
                </a:moveTo>
                <a:cubicBezTo>
                  <a:pt x="70" y="143"/>
                  <a:pt x="49" y="122"/>
                  <a:pt x="49" y="96"/>
                </a:cubicBezTo>
                <a:cubicBezTo>
                  <a:pt x="49" y="70"/>
                  <a:pt x="70" y="49"/>
                  <a:pt x="96" y="49"/>
                </a:cubicBezTo>
                <a:cubicBezTo>
                  <a:pt x="121" y="49"/>
                  <a:pt x="142" y="70"/>
                  <a:pt x="142" y="96"/>
                </a:cubicBezTo>
                <a:cubicBezTo>
                  <a:pt x="142" y="122"/>
                  <a:pt x="121" y="143"/>
                  <a:pt x="96" y="143"/>
                </a:cubicBezTo>
                <a:close/>
              </a:path>
            </a:pathLst>
          </a:custGeom>
          <a:solidFill>
            <a:schemeClr val="accent3">
              <a:alpha val="54000"/>
            </a:schemeClr>
          </a:solidFill>
          <a:ln>
            <a:noFill/>
          </a:ln>
          <a:extLst>
            <a:ext uri="{91240B29-F687-4F45-9708-019B960494DF}">
              <a14:hiddenLine xmlns:a14="http://schemas.microsoft.com/office/drawing/2010/main" w="9525">
                <a:solidFill>
                  <a:srgbClr val="000000"/>
                </a:solidFill>
                <a:round/>
              </a14:hiddenLine>
            </a:ext>
          </a:extLst>
        </p:spPr>
        <p:txBody>
          <a:bodyPr/>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charset="-122"/>
              <a:cs typeface="+mn-ea"/>
              <a:sym typeface="+mn-lt"/>
            </a:endParaRPr>
          </a:p>
        </p:txBody>
      </p:sp>
      <p:sp>
        <p:nvSpPr>
          <p:cNvPr id="70" name="Freeform"/>
          <p:cNvSpPr>
            <a:spLocks noEditPoints="1"/>
          </p:cNvSpPr>
          <p:nvPr>
            <p:custDataLst>
              <p:tags r:id="rId23"/>
            </p:custDataLst>
          </p:nvPr>
        </p:nvSpPr>
        <p:spPr bwMode="auto">
          <a:xfrm>
            <a:off x="3917950" y="3782060"/>
            <a:ext cx="763270" cy="762000"/>
          </a:xfrm>
          <a:custGeom>
            <a:avLst/>
            <a:gdLst>
              <a:gd name="T0" fmla="*/ 349 w 385"/>
              <a:gd name="T1" fmla="*/ 193 h 385"/>
              <a:gd name="T2" fmla="*/ 385 w 385"/>
              <a:gd name="T3" fmla="*/ 141 h 385"/>
              <a:gd name="T4" fmla="*/ 365 w 385"/>
              <a:gd name="T5" fmla="*/ 93 h 385"/>
              <a:gd name="T6" fmla="*/ 303 w 385"/>
              <a:gd name="T7" fmla="*/ 82 h 385"/>
              <a:gd name="T8" fmla="*/ 292 w 385"/>
              <a:gd name="T9" fmla="*/ 20 h 385"/>
              <a:gd name="T10" fmla="*/ 244 w 385"/>
              <a:gd name="T11" fmla="*/ 0 h 385"/>
              <a:gd name="T12" fmla="*/ 192 w 385"/>
              <a:gd name="T13" fmla="*/ 36 h 385"/>
              <a:gd name="T14" fmla="*/ 141 w 385"/>
              <a:gd name="T15" fmla="*/ 0 h 385"/>
              <a:gd name="T16" fmla="*/ 92 w 385"/>
              <a:gd name="T17" fmla="*/ 20 h 385"/>
              <a:gd name="T18" fmla="*/ 82 w 385"/>
              <a:gd name="T19" fmla="*/ 82 h 385"/>
              <a:gd name="T20" fmla="*/ 20 w 385"/>
              <a:gd name="T21" fmla="*/ 93 h 385"/>
              <a:gd name="T22" fmla="*/ 0 w 385"/>
              <a:gd name="T23" fmla="*/ 141 h 385"/>
              <a:gd name="T24" fmla="*/ 36 w 385"/>
              <a:gd name="T25" fmla="*/ 193 h 385"/>
              <a:gd name="T26" fmla="*/ 0 w 385"/>
              <a:gd name="T27" fmla="*/ 244 h 385"/>
              <a:gd name="T28" fmla="*/ 20 w 385"/>
              <a:gd name="T29" fmla="*/ 293 h 385"/>
              <a:gd name="T30" fmla="*/ 82 w 385"/>
              <a:gd name="T31" fmla="*/ 304 h 385"/>
              <a:gd name="T32" fmla="*/ 92 w 385"/>
              <a:gd name="T33" fmla="*/ 365 h 385"/>
              <a:gd name="T34" fmla="*/ 141 w 385"/>
              <a:gd name="T35" fmla="*/ 385 h 385"/>
              <a:gd name="T36" fmla="*/ 192 w 385"/>
              <a:gd name="T37" fmla="*/ 349 h 385"/>
              <a:gd name="T38" fmla="*/ 244 w 385"/>
              <a:gd name="T39" fmla="*/ 385 h 385"/>
              <a:gd name="T40" fmla="*/ 292 w 385"/>
              <a:gd name="T41" fmla="*/ 365 h 385"/>
              <a:gd name="T42" fmla="*/ 303 w 385"/>
              <a:gd name="T43" fmla="*/ 304 h 385"/>
              <a:gd name="T44" fmla="*/ 365 w 385"/>
              <a:gd name="T45" fmla="*/ 293 h 385"/>
              <a:gd name="T46" fmla="*/ 385 w 385"/>
              <a:gd name="T47" fmla="*/ 244 h 385"/>
              <a:gd name="T48" fmla="*/ 349 w 385"/>
              <a:gd name="T49" fmla="*/ 193 h 385"/>
              <a:gd name="T50" fmla="*/ 192 w 385"/>
              <a:gd name="T51" fmla="*/ 281 h 385"/>
              <a:gd name="T52" fmla="*/ 104 w 385"/>
              <a:gd name="T53" fmla="*/ 193 h 385"/>
              <a:gd name="T54" fmla="*/ 192 w 385"/>
              <a:gd name="T55" fmla="*/ 104 h 385"/>
              <a:gd name="T56" fmla="*/ 281 w 385"/>
              <a:gd name="T57" fmla="*/ 193 h 385"/>
              <a:gd name="T58" fmla="*/ 192 w 385"/>
              <a:gd name="T59" fmla="*/ 281 h 385"/>
              <a:gd name="T60" fmla="*/ 192 w 385"/>
              <a:gd name="T61" fmla="*/ 243 h 385"/>
              <a:gd name="T62" fmla="*/ 142 w 385"/>
              <a:gd name="T63" fmla="*/ 193 h 385"/>
              <a:gd name="T64" fmla="*/ 192 w 385"/>
              <a:gd name="T65" fmla="*/ 143 h 385"/>
              <a:gd name="T66" fmla="*/ 242 w 385"/>
              <a:gd name="T67" fmla="*/ 193 h 385"/>
              <a:gd name="T68" fmla="*/ 192 w 385"/>
              <a:gd name="T69" fmla="*/ 24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5" h="385">
                <a:moveTo>
                  <a:pt x="349" y="193"/>
                </a:moveTo>
                <a:cubicBezTo>
                  <a:pt x="349" y="169"/>
                  <a:pt x="364" y="149"/>
                  <a:pt x="385" y="141"/>
                </a:cubicBezTo>
                <a:cubicBezTo>
                  <a:pt x="380" y="124"/>
                  <a:pt x="373" y="108"/>
                  <a:pt x="365" y="93"/>
                </a:cubicBezTo>
                <a:cubicBezTo>
                  <a:pt x="344" y="102"/>
                  <a:pt x="320" y="99"/>
                  <a:pt x="303" y="82"/>
                </a:cubicBezTo>
                <a:cubicBezTo>
                  <a:pt x="286" y="65"/>
                  <a:pt x="283" y="41"/>
                  <a:pt x="292" y="20"/>
                </a:cubicBezTo>
                <a:cubicBezTo>
                  <a:pt x="277" y="12"/>
                  <a:pt x="261" y="5"/>
                  <a:pt x="244" y="0"/>
                </a:cubicBezTo>
                <a:cubicBezTo>
                  <a:pt x="236" y="21"/>
                  <a:pt x="216" y="36"/>
                  <a:pt x="192" y="36"/>
                </a:cubicBezTo>
                <a:cubicBezTo>
                  <a:pt x="169" y="36"/>
                  <a:pt x="148" y="21"/>
                  <a:pt x="141" y="0"/>
                </a:cubicBezTo>
                <a:cubicBezTo>
                  <a:pt x="124" y="5"/>
                  <a:pt x="107" y="12"/>
                  <a:pt x="92" y="20"/>
                </a:cubicBezTo>
                <a:cubicBezTo>
                  <a:pt x="102" y="41"/>
                  <a:pt x="98" y="65"/>
                  <a:pt x="82" y="82"/>
                </a:cubicBezTo>
                <a:cubicBezTo>
                  <a:pt x="65" y="99"/>
                  <a:pt x="40" y="102"/>
                  <a:pt x="20" y="93"/>
                </a:cubicBezTo>
                <a:cubicBezTo>
                  <a:pt x="11" y="108"/>
                  <a:pt x="4" y="124"/>
                  <a:pt x="0" y="141"/>
                </a:cubicBezTo>
                <a:cubicBezTo>
                  <a:pt x="21" y="149"/>
                  <a:pt x="36" y="169"/>
                  <a:pt x="36" y="193"/>
                </a:cubicBezTo>
                <a:cubicBezTo>
                  <a:pt x="36" y="216"/>
                  <a:pt x="21" y="237"/>
                  <a:pt x="0" y="244"/>
                </a:cubicBezTo>
                <a:cubicBezTo>
                  <a:pt x="4" y="261"/>
                  <a:pt x="11" y="278"/>
                  <a:pt x="20" y="293"/>
                </a:cubicBezTo>
                <a:cubicBezTo>
                  <a:pt x="40" y="283"/>
                  <a:pt x="65" y="287"/>
                  <a:pt x="82" y="304"/>
                </a:cubicBezTo>
                <a:cubicBezTo>
                  <a:pt x="98" y="320"/>
                  <a:pt x="102" y="345"/>
                  <a:pt x="92" y="365"/>
                </a:cubicBezTo>
                <a:cubicBezTo>
                  <a:pt x="107" y="374"/>
                  <a:pt x="124" y="381"/>
                  <a:pt x="141" y="385"/>
                </a:cubicBezTo>
                <a:cubicBezTo>
                  <a:pt x="148" y="364"/>
                  <a:pt x="169" y="349"/>
                  <a:pt x="192" y="349"/>
                </a:cubicBezTo>
                <a:cubicBezTo>
                  <a:pt x="216" y="349"/>
                  <a:pt x="236" y="364"/>
                  <a:pt x="244" y="385"/>
                </a:cubicBezTo>
                <a:cubicBezTo>
                  <a:pt x="261" y="381"/>
                  <a:pt x="277" y="374"/>
                  <a:pt x="292" y="365"/>
                </a:cubicBezTo>
                <a:cubicBezTo>
                  <a:pt x="283" y="345"/>
                  <a:pt x="286" y="320"/>
                  <a:pt x="303" y="304"/>
                </a:cubicBezTo>
                <a:cubicBezTo>
                  <a:pt x="320" y="287"/>
                  <a:pt x="344" y="283"/>
                  <a:pt x="365" y="293"/>
                </a:cubicBezTo>
                <a:cubicBezTo>
                  <a:pt x="373" y="278"/>
                  <a:pt x="380" y="261"/>
                  <a:pt x="385" y="244"/>
                </a:cubicBezTo>
                <a:cubicBezTo>
                  <a:pt x="364" y="237"/>
                  <a:pt x="349" y="216"/>
                  <a:pt x="349" y="193"/>
                </a:cubicBezTo>
                <a:close/>
                <a:moveTo>
                  <a:pt x="192" y="281"/>
                </a:moveTo>
                <a:cubicBezTo>
                  <a:pt x="143" y="281"/>
                  <a:pt x="104" y="242"/>
                  <a:pt x="104" y="193"/>
                </a:cubicBezTo>
                <a:cubicBezTo>
                  <a:pt x="104" y="144"/>
                  <a:pt x="143" y="104"/>
                  <a:pt x="192" y="104"/>
                </a:cubicBezTo>
                <a:cubicBezTo>
                  <a:pt x="241" y="104"/>
                  <a:pt x="281" y="144"/>
                  <a:pt x="281" y="193"/>
                </a:cubicBezTo>
                <a:cubicBezTo>
                  <a:pt x="281" y="242"/>
                  <a:pt x="241" y="281"/>
                  <a:pt x="192" y="281"/>
                </a:cubicBezTo>
                <a:close/>
                <a:moveTo>
                  <a:pt x="192" y="243"/>
                </a:moveTo>
                <a:cubicBezTo>
                  <a:pt x="165" y="243"/>
                  <a:pt x="142" y="220"/>
                  <a:pt x="142" y="193"/>
                </a:cubicBezTo>
                <a:cubicBezTo>
                  <a:pt x="142" y="165"/>
                  <a:pt x="165" y="143"/>
                  <a:pt x="192" y="143"/>
                </a:cubicBezTo>
                <a:cubicBezTo>
                  <a:pt x="220" y="143"/>
                  <a:pt x="242" y="165"/>
                  <a:pt x="242" y="193"/>
                </a:cubicBezTo>
                <a:cubicBezTo>
                  <a:pt x="242" y="220"/>
                  <a:pt x="220" y="243"/>
                  <a:pt x="192" y="243"/>
                </a:cubicBezTo>
                <a:close/>
              </a:path>
            </a:pathLst>
          </a:custGeom>
          <a:solidFill>
            <a:schemeClr val="accent4"/>
          </a:solidFill>
          <a:ln>
            <a:noFill/>
          </a:ln>
        </p:spPr>
        <p:txBody>
          <a:bodyPr/>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74" name="Freeform"/>
          <p:cNvSpPr>
            <a:spLocks noEditPoints="1"/>
          </p:cNvSpPr>
          <p:nvPr>
            <p:custDataLst>
              <p:tags r:id="rId24"/>
            </p:custDataLst>
          </p:nvPr>
        </p:nvSpPr>
        <p:spPr bwMode="auto">
          <a:xfrm>
            <a:off x="3697605" y="4476115"/>
            <a:ext cx="438150" cy="438150"/>
          </a:xfrm>
          <a:custGeom>
            <a:avLst/>
            <a:gdLst>
              <a:gd name="T0" fmla="*/ 201 w 221"/>
              <a:gd name="T1" fmla="*/ 111 h 221"/>
              <a:gd name="T2" fmla="*/ 221 w 221"/>
              <a:gd name="T3" fmla="*/ 81 h 221"/>
              <a:gd name="T4" fmla="*/ 210 w 221"/>
              <a:gd name="T5" fmla="*/ 53 h 221"/>
              <a:gd name="T6" fmla="*/ 174 w 221"/>
              <a:gd name="T7" fmla="*/ 47 h 221"/>
              <a:gd name="T8" fmla="*/ 168 w 221"/>
              <a:gd name="T9" fmla="*/ 11 h 221"/>
              <a:gd name="T10" fmla="*/ 140 w 221"/>
              <a:gd name="T11" fmla="*/ 0 h 221"/>
              <a:gd name="T12" fmla="*/ 111 w 221"/>
              <a:gd name="T13" fmla="*/ 21 h 221"/>
              <a:gd name="T14" fmla="*/ 81 w 221"/>
              <a:gd name="T15" fmla="*/ 0 h 221"/>
              <a:gd name="T16" fmla="*/ 53 w 221"/>
              <a:gd name="T17" fmla="*/ 11 h 221"/>
              <a:gd name="T18" fmla="*/ 47 w 221"/>
              <a:gd name="T19" fmla="*/ 47 h 221"/>
              <a:gd name="T20" fmla="*/ 11 w 221"/>
              <a:gd name="T21" fmla="*/ 53 h 221"/>
              <a:gd name="T22" fmla="*/ 0 w 221"/>
              <a:gd name="T23" fmla="*/ 81 h 221"/>
              <a:gd name="T24" fmla="*/ 21 w 221"/>
              <a:gd name="T25" fmla="*/ 111 h 221"/>
              <a:gd name="T26" fmla="*/ 0 w 221"/>
              <a:gd name="T27" fmla="*/ 140 h 221"/>
              <a:gd name="T28" fmla="*/ 11 w 221"/>
              <a:gd name="T29" fmla="*/ 168 h 221"/>
              <a:gd name="T30" fmla="*/ 47 w 221"/>
              <a:gd name="T31" fmla="*/ 174 h 221"/>
              <a:gd name="T32" fmla="*/ 53 w 221"/>
              <a:gd name="T33" fmla="*/ 210 h 221"/>
              <a:gd name="T34" fmla="*/ 81 w 221"/>
              <a:gd name="T35" fmla="*/ 221 h 221"/>
              <a:gd name="T36" fmla="*/ 111 w 221"/>
              <a:gd name="T37" fmla="*/ 201 h 221"/>
              <a:gd name="T38" fmla="*/ 140 w 221"/>
              <a:gd name="T39" fmla="*/ 221 h 221"/>
              <a:gd name="T40" fmla="*/ 168 w 221"/>
              <a:gd name="T41" fmla="*/ 210 h 221"/>
              <a:gd name="T42" fmla="*/ 174 w 221"/>
              <a:gd name="T43" fmla="*/ 174 h 221"/>
              <a:gd name="T44" fmla="*/ 210 w 221"/>
              <a:gd name="T45" fmla="*/ 168 h 221"/>
              <a:gd name="T46" fmla="*/ 221 w 221"/>
              <a:gd name="T47" fmla="*/ 140 h 221"/>
              <a:gd name="T48" fmla="*/ 201 w 221"/>
              <a:gd name="T49" fmla="*/ 111 h 221"/>
              <a:gd name="T50" fmla="*/ 111 w 221"/>
              <a:gd name="T51" fmla="*/ 161 h 221"/>
              <a:gd name="T52" fmla="*/ 60 w 221"/>
              <a:gd name="T53" fmla="*/ 111 h 221"/>
              <a:gd name="T54" fmla="*/ 111 w 221"/>
              <a:gd name="T55" fmla="*/ 60 h 221"/>
              <a:gd name="T56" fmla="*/ 161 w 221"/>
              <a:gd name="T57" fmla="*/ 111 h 221"/>
              <a:gd name="T58" fmla="*/ 111 w 221"/>
              <a:gd name="T59" fmla="*/ 16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1" h="221">
                <a:moveTo>
                  <a:pt x="201" y="111"/>
                </a:moveTo>
                <a:cubicBezTo>
                  <a:pt x="201" y="97"/>
                  <a:pt x="209" y="85"/>
                  <a:pt x="221" y="81"/>
                </a:cubicBezTo>
                <a:cubicBezTo>
                  <a:pt x="219" y="71"/>
                  <a:pt x="215" y="62"/>
                  <a:pt x="210" y="53"/>
                </a:cubicBezTo>
                <a:cubicBezTo>
                  <a:pt x="198" y="59"/>
                  <a:pt x="184" y="57"/>
                  <a:pt x="174" y="47"/>
                </a:cubicBezTo>
                <a:cubicBezTo>
                  <a:pt x="165" y="37"/>
                  <a:pt x="162" y="23"/>
                  <a:pt x="168" y="11"/>
                </a:cubicBezTo>
                <a:cubicBezTo>
                  <a:pt x="159" y="6"/>
                  <a:pt x="150" y="3"/>
                  <a:pt x="140" y="0"/>
                </a:cubicBezTo>
                <a:cubicBezTo>
                  <a:pt x="136" y="12"/>
                  <a:pt x="124" y="21"/>
                  <a:pt x="111" y="21"/>
                </a:cubicBezTo>
                <a:cubicBezTo>
                  <a:pt x="97" y="21"/>
                  <a:pt x="85" y="12"/>
                  <a:pt x="81" y="0"/>
                </a:cubicBezTo>
                <a:cubicBezTo>
                  <a:pt x="71" y="3"/>
                  <a:pt x="62" y="6"/>
                  <a:pt x="53" y="11"/>
                </a:cubicBezTo>
                <a:cubicBezTo>
                  <a:pt x="59" y="23"/>
                  <a:pt x="57" y="37"/>
                  <a:pt x="47" y="47"/>
                </a:cubicBezTo>
                <a:cubicBezTo>
                  <a:pt x="37" y="57"/>
                  <a:pt x="23" y="59"/>
                  <a:pt x="11" y="53"/>
                </a:cubicBezTo>
                <a:cubicBezTo>
                  <a:pt x="6" y="62"/>
                  <a:pt x="2" y="71"/>
                  <a:pt x="0" y="81"/>
                </a:cubicBezTo>
                <a:cubicBezTo>
                  <a:pt x="12" y="85"/>
                  <a:pt x="21" y="97"/>
                  <a:pt x="21" y="111"/>
                </a:cubicBezTo>
                <a:cubicBezTo>
                  <a:pt x="21" y="124"/>
                  <a:pt x="12" y="136"/>
                  <a:pt x="0" y="140"/>
                </a:cubicBezTo>
                <a:cubicBezTo>
                  <a:pt x="2" y="150"/>
                  <a:pt x="6" y="159"/>
                  <a:pt x="11" y="168"/>
                </a:cubicBezTo>
                <a:cubicBezTo>
                  <a:pt x="23" y="163"/>
                  <a:pt x="37" y="165"/>
                  <a:pt x="47" y="174"/>
                </a:cubicBezTo>
                <a:cubicBezTo>
                  <a:pt x="57" y="184"/>
                  <a:pt x="59" y="198"/>
                  <a:pt x="53" y="210"/>
                </a:cubicBezTo>
                <a:cubicBezTo>
                  <a:pt x="62" y="215"/>
                  <a:pt x="71" y="219"/>
                  <a:pt x="81" y="221"/>
                </a:cubicBezTo>
                <a:cubicBezTo>
                  <a:pt x="85" y="209"/>
                  <a:pt x="97" y="201"/>
                  <a:pt x="111" y="201"/>
                </a:cubicBezTo>
                <a:cubicBezTo>
                  <a:pt x="124" y="201"/>
                  <a:pt x="136" y="209"/>
                  <a:pt x="140" y="221"/>
                </a:cubicBezTo>
                <a:cubicBezTo>
                  <a:pt x="150" y="219"/>
                  <a:pt x="159" y="215"/>
                  <a:pt x="168" y="210"/>
                </a:cubicBezTo>
                <a:cubicBezTo>
                  <a:pt x="162" y="198"/>
                  <a:pt x="165" y="184"/>
                  <a:pt x="174" y="174"/>
                </a:cubicBezTo>
                <a:cubicBezTo>
                  <a:pt x="184" y="165"/>
                  <a:pt x="198" y="163"/>
                  <a:pt x="210" y="168"/>
                </a:cubicBezTo>
                <a:cubicBezTo>
                  <a:pt x="215" y="159"/>
                  <a:pt x="219" y="150"/>
                  <a:pt x="221" y="140"/>
                </a:cubicBezTo>
                <a:cubicBezTo>
                  <a:pt x="209" y="136"/>
                  <a:pt x="201" y="124"/>
                  <a:pt x="201" y="111"/>
                </a:cubicBezTo>
                <a:close/>
                <a:moveTo>
                  <a:pt x="111" y="161"/>
                </a:moveTo>
                <a:cubicBezTo>
                  <a:pt x="82" y="161"/>
                  <a:pt x="60" y="139"/>
                  <a:pt x="60" y="111"/>
                </a:cubicBezTo>
                <a:cubicBezTo>
                  <a:pt x="60" y="83"/>
                  <a:pt x="82" y="60"/>
                  <a:pt x="111" y="60"/>
                </a:cubicBezTo>
                <a:cubicBezTo>
                  <a:pt x="139" y="60"/>
                  <a:pt x="161" y="83"/>
                  <a:pt x="161" y="111"/>
                </a:cubicBezTo>
                <a:cubicBezTo>
                  <a:pt x="161" y="139"/>
                  <a:pt x="139" y="161"/>
                  <a:pt x="111" y="161"/>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75" name="Freeform"/>
          <p:cNvSpPr>
            <a:spLocks noEditPoints="1"/>
          </p:cNvSpPr>
          <p:nvPr>
            <p:custDataLst>
              <p:tags r:id="rId25"/>
            </p:custDataLst>
          </p:nvPr>
        </p:nvSpPr>
        <p:spPr bwMode="auto">
          <a:xfrm>
            <a:off x="3829685" y="4608195"/>
            <a:ext cx="175895" cy="175895"/>
          </a:xfrm>
          <a:custGeom>
            <a:avLst/>
            <a:gdLst>
              <a:gd name="T0" fmla="*/ 45 w 89"/>
              <a:gd name="T1" fmla="*/ 0 h 89"/>
              <a:gd name="T2" fmla="*/ 0 w 89"/>
              <a:gd name="T3" fmla="*/ 45 h 89"/>
              <a:gd name="T4" fmla="*/ 45 w 89"/>
              <a:gd name="T5" fmla="*/ 89 h 89"/>
              <a:gd name="T6" fmla="*/ 89 w 89"/>
              <a:gd name="T7" fmla="*/ 45 h 89"/>
              <a:gd name="T8" fmla="*/ 45 w 89"/>
              <a:gd name="T9" fmla="*/ 0 h 89"/>
              <a:gd name="T10" fmla="*/ 45 w 89"/>
              <a:gd name="T11" fmla="*/ 72 h 89"/>
              <a:gd name="T12" fmla="*/ 18 w 89"/>
              <a:gd name="T13" fmla="*/ 45 h 89"/>
              <a:gd name="T14" fmla="*/ 45 w 89"/>
              <a:gd name="T15" fmla="*/ 18 h 89"/>
              <a:gd name="T16" fmla="*/ 71 w 89"/>
              <a:gd name="T17" fmla="*/ 45 h 89"/>
              <a:gd name="T18" fmla="*/ 45 w 89"/>
              <a:gd name="T19" fmla="*/ 7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9">
                <a:moveTo>
                  <a:pt x="45" y="0"/>
                </a:moveTo>
                <a:cubicBezTo>
                  <a:pt x="20" y="0"/>
                  <a:pt x="0" y="20"/>
                  <a:pt x="0" y="45"/>
                </a:cubicBezTo>
                <a:cubicBezTo>
                  <a:pt x="0" y="69"/>
                  <a:pt x="20" y="89"/>
                  <a:pt x="45" y="89"/>
                </a:cubicBezTo>
                <a:cubicBezTo>
                  <a:pt x="69" y="89"/>
                  <a:pt x="89" y="69"/>
                  <a:pt x="89" y="45"/>
                </a:cubicBezTo>
                <a:cubicBezTo>
                  <a:pt x="89" y="20"/>
                  <a:pt x="69" y="0"/>
                  <a:pt x="45" y="0"/>
                </a:cubicBezTo>
                <a:close/>
                <a:moveTo>
                  <a:pt x="45" y="72"/>
                </a:moveTo>
                <a:cubicBezTo>
                  <a:pt x="30" y="72"/>
                  <a:pt x="18" y="59"/>
                  <a:pt x="18" y="45"/>
                </a:cubicBezTo>
                <a:cubicBezTo>
                  <a:pt x="18" y="30"/>
                  <a:pt x="30" y="18"/>
                  <a:pt x="45" y="18"/>
                </a:cubicBezTo>
                <a:cubicBezTo>
                  <a:pt x="59" y="18"/>
                  <a:pt x="71" y="30"/>
                  <a:pt x="71" y="45"/>
                </a:cubicBezTo>
                <a:cubicBezTo>
                  <a:pt x="71" y="59"/>
                  <a:pt x="59" y="72"/>
                  <a:pt x="45" y="72"/>
                </a:cubicBezTo>
                <a:close/>
              </a:path>
            </a:pathLst>
          </a:custGeom>
          <a:solidFill>
            <a:schemeClr val="accent5">
              <a:alpha val="54000"/>
            </a:schemeClr>
          </a:solidFill>
          <a:ln>
            <a:noFill/>
          </a:ln>
          <a:extLst>
            <a:ext uri="{91240B29-F687-4F45-9708-019B960494DF}">
              <a14:hiddenLine xmlns:a14="http://schemas.microsoft.com/office/drawing/2010/main" w="9525">
                <a:solidFill>
                  <a:srgbClr val="000000"/>
                </a:solidFill>
                <a:round/>
              </a14:hiddenLine>
            </a:ext>
          </a:extLst>
        </p:spPr>
        <p:txBody>
          <a:bodyPr/>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charset="-122"/>
              <a:cs typeface="+mn-ea"/>
              <a:sym typeface="+mn-lt"/>
            </a:endParaRPr>
          </a:p>
        </p:txBody>
      </p:sp>
      <p:sp>
        <p:nvSpPr>
          <p:cNvPr id="72" name="Freeform"/>
          <p:cNvSpPr/>
          <p:nvPr>
            <p:custDataLst>
              <p:tags r:id="rId26"/>
            </p:custDataLst>
          </p:nvPr>
        </p:nvSpPr>
        <p:spPr bwMode="auto">
          <a:xfrm>
            <a:off x="704215" y="2080260"/>
            <a:ext cx="5081270" cy="3171825"/>
          </a:xfrm>
          <a:custGeom>
            <a:avLst/>
            <a:gdLst>
              <a:gd name="T0" fmla="*/ 210 w 1527"/>
              <a:gd name="T1" fmla="*/ 746 h 952"/>
              <a:gd name="T2" fmla="*/ 190 w 1527"/>
              <a:gd name="T3" fmla="*/ 507 h 952"/>
              <a:gd name="T4" fmla="*/ 290 w 1527"/>
              <a:gd name="T5" fmla="*/ 319 h 952"/>
              <a:gd name="T6" fmla="*/ 464 w 1527"/>
              <a:gd name="T7" fmla="*/ 180 h 952"/>
              <a:gd name="T8" fmla="*/ 656 w 1527"/>
              <a:gd name="T9" fmla="*/ 97 h 952"/>
              <a:gd name="T10" fmla="*/ 880 w 1527"/>
              <a:gd name="T11" fmla="*/ 99 h 952"/>
              <a:gd name="T12" fmla="*/ 1087 w 1527"/>
              <a:gd name="T13" fmla="*/ 175 h 952"/>
              <a:gd name="T14" fmla="*/ 1255 w 1527"/>
              <a:gd name="T15" fmla="*/ 313 h 952"/>
              <a:gd name="T16" fmla="*/ 1366 w 1527"/>
              <a:gd name="T17" fmla="*/ 499 h 952"/>
              <a:gd name="T18" fmla="*/ 1405 w 1527"/>
              <a:gd name="T19" fmla="*/ 715 h 952"/>
              <a:gd name="T20" fmla="*/ 1362 w 1527"/>
              <a:gd name="T21" fmla="*/ 933 h 952"/>
              <a:gd name="T22" fmla="*/ 962 w 1527"/>
              <a:gd name="T23" fmla="*/ 933 h 952"/>
              <a:gd name="T24" fmla="*/ 857 w 1527"/>
              <a:gd name="T25" fmla="*/ 863 h 952"/>
              <a:gd name="T26" fmla="*/ 675 w 1527"/>
              <a:gd name="T27" fmla="*/ 855 h 952"/>
              <a:gd name="T28" fmla="*/ 582 w 1527"/>
              <a:gd name="T29" fmla="*/ 740 h 952"/>
              <a:gd name="T30" fmla="*/ 210 w 1527"/>
              <a:gd name="T31" fmla="*/ 746 h 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7" h="952">
                <a:moveTo>
                  <a:pt x="210" y="746"/>
                </a:moveTo>
                <a:cubicBezTo>
                  <a:pt x="210" y="746"/>
                  <a:pt x="0" y="666"/>
                  <a:pt x="190" y="507"/>
                </a:cubicBezTo>
                <a:cubicBezTo>
                  <a:pt x="174" y="456"/>
                  <a:pt x="171" y="311"/>
                  <a:pt x="290" y="319"/>
                </a:cubicBezTo>
                <a:cubicBezTo>
                  <a:pt x="297" y="291"/>
                  <a:pt x="307" y="136"/>
                  <a:pt x="464" y="180"/>
                </a:cubicBezTo>
                <a:cubicBezTo>
                  <a:pt x="467" y="131"/>
                  <a:pt x="546" y="26"/>
                  <a:pt x="656" y="97"/>
                </a:cubicBezTo>
                <a:cubicBezTo>
                  <a:pt x="678" y="34"/>
                  <a:pt x="844" y="0"/>
                  <a:pt x="880" y="99"/>
                </a:cubicBezTo>
                <a:cubicBezTo>
                  <a:pt x="902" y="43"/>
                  <a:pt x="1104" y="36"/>
                  <a:pt x="1087" y="175"/>
                </a:cubicBezTo>
                <a:cubicBezTo>
                  <a:pt x="1142" y="124"/>
                  <a:pt x="1301" y="180"/>
                  <a:pt x="1255" y="313"/>
                </a:cubicBezTo>
                <a:cubicBezTo>
                  <a:pt x="1267" y="308"/>
                  <a:pt x="1436" y="332"/>
                  <a:pt x="1366" y="499"/>
                </a:cubicBezTo>
                <a:cubicBezTo>
                  <a:pt x="1527" y="614"/>
                  <a:pt x="1405" y="715"/>
                  <a:pt x="1405" y="715"/>
                </a:cubicBezTo>
                <a:cubicBezTo>
                  <a:pt x="1405" y="715"/>
                  <a:pt x="1514" y="933"/>
                  <a:pt x="1362" y="933"/>
                </a:cubicBezTo>
                <a:cubicBezTo>
                  <a:pt x="1210" y="933"/>
                  <a:pt x="1009" y="952"/>
                  <a:pt x="962" y="933"/>
                </a:cubicBezTo>
                <a:cubicBezTo>
                  <a:pt x="914" y="914"/>
                  <a:pt x="876" y="886"/>
                  <a:pt x="857" y="863"/>
                </a:cubicBezTo>
                <a:cubicBezTo>
                  <a:pt x="835" y="846"/>
                  <a:pt x="780" y="880"/>
                  <a:pt x="675" y="855"/>
                </a:cubicBezTo>
                <a:cubicBezTo>
                  <a:pt x="584" y="836"/>
                  <a:pt x="590" y="778"/>
                  <a:pt x="582" y="740"/>
                </a:cubicBezTo>
                <a:cubicBezTo>
                  <a:pt x="448" y="732"/>
                  <a:pt x="210" y="746"/>
                  <a:pt x="210" y="746"/>
                </a:cubicBezTo>
                <a:close/>
              </a:path>
            </a:pathLst>
          </a:custGeom>
          <a:noFill/>
          <a:ln w="90488" cap="rnd">
            <a:solidFill>
              <a:schemeClr val="tx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sz="1800"/>
          </a:p>
        </p:txBody>
      </p:sp>
      <p:sp>
        <p:nvSpPr>
          <p:cNvPr id="10" name="圆角矩形 9"/>
          <p:cNvSpPr/>
          <p:nvPr/>
        </p:nvSpPr>
        <p:spPr>
          <a:xfrm>
            <a:off x="5883275" y="1072515"/>
            <a:ext cx="2901315" cy="810895"/>
          </a:xfrm>
          <a:prstGeom prst="roundRect">
            <a:avLst/>
          </a:prstGeom>
          <a:ln>
            <a:noFill/>
          </a:ln>
        </p:spPr>
        <p:style>
          <a:lnRef idx="1">
            <a:schemeClr val="accent3"/>
          </a:lnRef>
          <a:fillRef idx="2">
            <a:schemeClr val="accent3"/>
          </a:fillRef>
          <a:effectRef idx="1">
            <a:schemeClr val="accent3"/>
          </a:effectRef>
          <a:fontRef idx="minor">
            <a:schemeClr val="dk1"/>
          </a:fontRef>
        </p:style>
        <p:txBody>
          <a:bodyPr rtlCol="0" anchor="ctr"/>
          <a:p>
            <a:pPr algn="ctr"/>
            <a:r>
              <a:rPr lang="zh-CN" altLang="en-US" sz="2800">
                <a:solidFill>
                  <a:schemeClr val="tx1"/>
                </a:solidFill>
                <a:latin typeface="方正小标宋简体" panose="03000509000000000000" charset="-122"/>
                <a:ea typeface="方正小标宋简体" panose="03000509000000000000" charset="-122"/>
              </a:rPr>
              <a:t>管理人员要求</a:t>
            </a:r>
            <a:endParaRPr lang="zh-CN" altLang="en-US" sz="2800">
              <a:solidFill>
                <a:schemeClr val="tx1"/>
              </a:solidFill>
              <a:latin typeface="方正小标宋简体" panose="03000509000000000000" charset="-122"/>
              <a:ea typeface="方正小标宋简体" panose="03000509000000000000" charset="-122"/>
            </a:endParaRPr>
          </a:p>
        </p:txBody>
      </p:sp>
      <p:sp>
        <p:nvSpPr>
          <p:cNvPr id="2" name="圆角矩形 1"/>
          <p:cNvSpPr/>
          <p:nvPr/>
        </p:nvSpPr>
        <p:spPr>
          <a:xfrm>
            <a:off x="664845" y="1883410"/>
            <a:ext cx="5120640" cy="39243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p>
            <a:pPr algn="just"/>
            <a:r>
              <a:rPr lang="zh-CN" altLang="en-US"/>
              <a:t>《会计法》的第三十七条：会计机构内部应当建立相关稽核制度。从事出纳人员不可以兼任稽核、会计档案保管和收入、支出、费用、债权债务账目的登记工作。 </a:t>
            </a:r>
            <a:endParaRPr lang="zh-CN" altLang="en-US"/>
          </a:p>
          <a:p>
            <a:pPr algn="just"/>
            <a:endParaRPr lang="zh-CN" altLang="en-US"/>
          </a:p>
          <a:p>
            <a:pPr algn="just"/>
            <a:r>
              <a:rPr lang="zh-CN" altLang="en-US"/>
              <a:t>《会计基础工作规范》第十二条：会计工作岗位，可以一人一岗、一人多岗、一岗多人。但出纳人员是不可以兼管稽核、会计档案保管、收入、费用、债权、债务帐目登记方面的工作。</a:t>
            </a:r>
            <a:endParaRPr lang="zh-CN" altLang="en-US"/>
          </a:p>
        </p:txBody>
      </p:sp>
    </p:spTree>
    <p:custDataLst>
      <p:tags r:id="rId27"/>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79"/>
                                        </p:tgtEl>
                                        <p:attrNameLst>
                                          <p:attrName>style.visibility</p:attrName>
                                        </p:attrNameLst>
                                      </p:cBhvr>
                                      <p:to>
                                        <p:strVal val="visible"/>
                                      </p:to>
                                    </p:set>
                                    <p:animEffect transition="in" filter="strips(downLeft)">
                                      <p:cBhvr>
                                        <p:cTn id="10" dur="500"/>
                                        <p:tgtEl>
                                          <p:spTgt spid="79"/>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9" grpId="0"/>
      <p:bldP spid="6" grpId="1"/>
      <p:bldP spid="79" grpId="1"/>
      <p:bldP spid="2" grpId="0" animBg="1"/>
      <p:bldP spid="2"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9525" y="0"/>
            <a:ext cx="371475" cy="107632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800" noProof="1">
              <a:latin typeface="微软雅黑" charset="-122"/>
              <a:ea typeface="微软雅黑" charset="-122"/>
              <a:cs typeface="微软雅黑" charset="-122"/>
            </a:endParaRPr>
          </a:p>
        </p:txBody>
      </p:sp>
      <p:sp>
        <p:nvSpPr>
          <p:cNvPr id="17446" name="文本框 16"/>
          <p:cNvSpPr txBox="1">
            <a:spLocks noChangeArrowheads="1"/>
          </p:cNvSpPr>
          <p:nvPr>
            <p:custDataLst>
              <p:tags r:id="rId2"/>
            </p:custDataLst>
          </p:nvPr>
        </p:nvSpPr>
        <p:spPr bwMode="auto">
          <a:xfrm>
            <a:off x="508000" y="474663"/>
            <a:ext cx="6235700"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hangingPunct="1">
              <a:lnSpc>
                <a:spcPct val="90000"/>
              </a:lnSpc>
            </a:pPr>
            <a:r>
              <a:rPr lang="zh-CN" altLang="en-US" sz="3200" b="1" dirty="0">
                <a:solidFill>
                  <a:schemeClr val="accent1"/>
                </a:solidFill>
                <a:latin typeface="微软雅黑" charset="-122"/>
                <a:ea typeface="微软雅黑" charset="-122"/>
                <a:cs typeface="微软雅黑" charset="-122"/>
              </a:rPr>
              <a:t>如何保管会计档案</a:t>
            </a:r>
            <a:endParaRPr lang="zh-CN" altLang="en-US" sz="3200" b="1" dirty="0">
              <a:solidFill>
                <a:schemeClr val="accent1"/>
              </a:solidFill>
              <a:latin typeface="微软雅黑" charset="-122"/>
              <a:ea typeface="微软雅黑" charset="-122"/>
              <a:cs typeface="微软雅黑" charset="-122"/>
            </a:endParaRPr>
          </a:p>
        </p:txBody>
      </p:sp>
      <p:sp>
        <p:nvSpPr>
          <p:cNvPr id="5" name="圆角矩形 4"/>
          <p:cNvSpPr/>
          <p:nvPr/>
        </p:nvSpPr>
        <p:spPr>
          <a:xfrm>
            <a:off x="361950" y="1821180"/>
            <a:ext cx="673735" cy="4191000"/>
          </a:xfrm>
          <a:prstGeom prst="roundRect">
            <a:avLst/>
          </a:prstGeom>
          <a:ln>
            <a:noFill/>
          </a:ln>
        </p:spPr>
        <p:style>
          <a:lnRef idx="1">
            <a:schemeClr val="accent2"/>
          </a:lnRef>
          <a:fillRef idx="2">
            <a:schemeClr val="accent2"/>
          </a:fillRef>
          <a:effectRef idx="1">
            <a:schemeClr val="accent2"/>
          </a:effectRef>
          <a:fontRef idx="minor">
            <a:schemeClr val="dk1"/>
          </a:fontRef>
        </p:style>
        <p:txBody>
          <a:bodyPr rtlCol="0" anchor="ctr"/>
          <a:p>
            <a:pPr algn="ctr"/>
            <a:r>
              <a:rPr lang="zh-CN" altLang="en-US" sz="2800">
                <a:solidFill>
                  <a:schemeClr val="tx1"/>
                </a:solidFill>
                <a:latin typeface="方正小标宋简体" panose="03000509000000000000" charset="-122"/>
                <a:ea typeface="方正小标宋简体" panose="03000509000000000000" charset="-122"/>
              </a:rPr>
              <a:t>保管期限要求</a:t>
            </a:r>
            <a:endParaRPr lang="zh-CN" altLang="en-US" sz="2800">
              <a:solidFill>
                <a:schemeClr val="tx1"/>
              </a:solidFill>
              <a:latin typeface="方正小标宋简体" panose="03000509000000000000" charset="-122"/>
              <a:ea typeface="方正小标宋简体" panose="03000509000000000000" charset="-122"/>
            </a:endParaRPr>
          </a:p>
        </p:txBody>
      </p:sp>
      <p:sp>
        <p:nvSpPr>
          <p:cNvPr id="2" name="文本框 1"/>
          <p:cNvSpPr txBox="1"/>
          <p:nvPr/>
        </p:nvSpPr>
        <p:spPr>
          <a:xfrm>
            <a:off x="1541145" y="1290320"/>
            <a:ext cx="9319895" cy="922020"/>
          </a:xfrm>
          <a:prstGeom prst="rect">
            <a:avLst/>
          </a:prstGeom>
          <a:noFill/>
        </p:spPr>
        <p:txBody>
          <a:bodyPr wrap="square" rtlCol="0">
            <a:spAutoFit/>
          </a:bodyPr>
          <a:p>
            <a:pPr algn="just"/>
            <a:r>
              <a:rPr lang="zh-CN" altLang="en-US">
                <a:latin typeface="华文楷体" panose="02010600040101010101" charset="-122"/>
                <a:ea typeface="华文楷体" panose="02010600040101010101" charset="-122"/>
                <a:cs typeface="华文楷体" panose="02010600040101010101" charset="-122"/>
              </a:rPr>
              <a:t>会计档案的保管期限分为</a:t>
            </a:r>
            <a:r>
              <a:rPr lang="zh-CN" altLang="en-US">
                <a:solidFill>
                  <a:srgbClr val="FF0000"/>
                </a:solidFill>
                <a:latin typeface="华文楷体" panose="02010600040101010101" charset="-122"/>
                <a:ea typeface="华文楷体" panose="02010600040101010101" charset="-122"/>
                <a:cs typeface="华文楷体" panose="02010600040101010101" charset="-122"/>
              </a:rPr>
              <a:t>永久、定期</a:t>
            </a:r>
            <a:r>
              <a:rPr lang="zh-CN" altLang="en-US">
                <a:latin typeface="华文楷体" panose="02010600040101010101" charset="-122"/>
                <a:ea typeface="华文楷体" panose="02010600040101010101" charset="-122"/>
                <a:cs typeface="华文楷体" panose="02010600040101010101" charset="-122"/>
              </a:rPr>
              <a:t>两类。定期保管期限分为</a:t>
            </a:r>
            <a:r>
              <a:rPr lang="zh-CN" altLang="en-US">
                <a:solidFill>
                  <a:srgbClr val="FF0000"/>
                </a:solidFill>
                <a:latin typeface="华文楷体" panose="02010600040101010101" charset="-122"/>
                <a:ea typeface="华文楷体" panose="02010600040101010101" charset="-122"/>
                <a:cs typeface="华文楷体" panose="02010600040101010101" charset="-122"/>
              </a:rPr>
              <a:t>10年和30年</a:t>
            </a:r>
            <a:r>
              <a:rPr lang="zh-CN" altLang="en-US">
                <a:latin typeface="华文楷体" panose="02010600040101010101" charset="-122"/>
                <a:ea typeface="华文楷体" panose="02010600040101010101" charset="-122"/>
                <a:cs typeface="华文楷体" panose="02010600040101010101" charset="-122"/>
              </a:rPr>
              <a:t>。会计档案的保管期限从会计年度终了后第1天算起。</a:t>
            </a:r>
            <a:endParaRPr lang="zh-CN" altLang="en-US">
              <a:latin typeface="华文楷体" panose="02010600040101010101" charset="-122"/>
              <a:ea typeface="华文楷体" panose="02010600040101010101" charset="-122"/>
              <a:cs typeface="华文楷体" panose="02010600040101010101" charset="-122"/>
            </a:endParaRPr>
          </a:p>
          <a:p>
            <a:pPr algn="just"/>
            <a:r>
              <a:rPr lang="en-US" altLang="zh-CN">
                <a:latin typeface="华文楷体" panose="02010600040101010101" charset="-122"/>
                <a:ea typeface="华文楷体" panose="02010600040101010101" charset="-122"/>
                <a:cs typeface="华文楷体" panose="02010600040101010101" charset="-122"/>
              </a:rPr>
              <a:t>会计档案管理办法</a:t>
            </a:r>
            <a:r>
              <a:rPr lang="zh-CN" altLang="en-US">
                <a:latin typeface="华文楷体" panose="02010600040101010101" charset="-122"/>
                <a:ea typeface="华文楷体" panose="02010600040101010101" charset="-122"/>
                <a:cs typeface="华文楷体" panose="02010600040101010101" charset="-122"/>
              </a:rPr>
              <a:t>规定期限为最低保管期限。</a:t>
            </a:r>
            <a:endParaRPr lang="zh-CN" altLang="en-US">
              <a:latin typeface="华文楷体" panose="02010600040101010101" charset="-122"/>
              <a:ea typeface="华文楷体" panose="02010600040101010101" charset="-122"/>
              <a:cs typeface="华文楷体" panose="02010600040101010101" charset="-122"/>
            </a:endParaRPr>
          </a:p>
        </p:txBody>
      </p:sp>
      <p:graphicFrame>
        <p:nvGraphicFramePr>
          <p:cNvPr id="4" name="表格 3"/>
          <p:cNvGraphicFramePr/>
          <p:nvPr/>
        </p:nvGraphicFramePr>
        <p:xfrm>
          <a:off x="1540828" y="1223963"/>
          <a:ext cx="8201660" cy="5384800"/>
        </p:xfrm>
        <a:graphic>
          <a:graphicData uri="http://schemas.openxmlformats.org/drawingml/2006/table">
            <a:tbl>
              <a:tblPr firstRow="1" bandRow="1">
                <a:tableStyleId>{5940675A-B579-460E-94D1-54222C63F5DA}</a:tableStyleId>
              </a:tblPr>
              <a:tblGrid>
                <a:gridCol w="946150"/>
                <a:gridCol w="2987675"/>
                <a:gridCol w="1168400"/>
                <a:gridCol w="3099435"/>
              </a:tblGrid>
              <a:tr h="321310">
                <a:tc>
                  <a:txBody>
                    <a:bodyPr/>
                    <a:p>
                      <a:pPr indent="0" algn="ctr">
                        <a:buNone/>
                      </a:pPr>
                      <a:r>
                        <a:rPr lang="en-US" sz="1200" b="1">
                          <a:solidFill>
                            <a:srgbClr val="000000"/>
                          </a:solidFill>
                          <a:latin typeface="宋体" pitchFamily="2" charset="-122"/>
                          <a:ea typeface="宋体" pitchFamily="2" charset="-122"/>
                          <a:cs typeface="宋体" pitchFamily="2" charset="-122"/>
                        </a:rPr>
                        <a:t>序号</a:t>
                      </a:r>
                      <a:endParaRPr lang="en-US" altLang="en-US" sz="1200" b="1">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1">
                          <a:solidFill>
                            <a:srgbClr val="000000"/>
                          </a:solidFill>
                          <a:latin typeface="宋体" pitchFamily="2" charset="-122"/>
                          <a:ea typeface="宋体" pitchFamily="2" charset="-122"/>
                          <a:cs typeface="宋体" pitchFamily="2" charset="-122"/>
                        </a:rPr>
                        <a:t>档 案 名 称</a:t>
                      </a:r>
                      <a:endParaRPr lang="en-US" altLang="en-US" sz="1200" b="1">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1">
                          <a:solidFill>
                            <a:srgbClr val="000000"/>
                          </a:solidFill>
                          <a:latin typeface="宋体" pitchFamily="2" charset="-122"/>
                          <a:ea typeface="宋体" pitchFamily="2" charset="-122"/>
                          <a:cs typeface="宋体" pitchFamily="2" charset="-122"/>
                        </a:rPr>
                        <a:t>保管期限</a:t>
                      </a:r>
                      <a:endParaRPr lang="en-US" altLang="en-US" sz="1200" b="1">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1">
                          <a:solidFill>
                            <a:srgbClr val="000000"/>
                          </a:solidFill>
                          <a:latin typeface="宋体" pitchFamily="2" charset="-122"/>
                          <a:ea typeface="宋体" pitchFamily="2" charset="-122"/>
                          <a:cs typeface="宋体" pitchFamily="2" charset="-122"/>
                        </a:rPr>
                        <a:t>备    注</a:t>
                      </a:r>
                      <a:endParaRPr lang="en-US" altLang="en-US" sz="1200" b="1">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192405">
                <a:tc>
                  <a:txBody>
                    <a:bodyPr/>
                    <a:p>
                      <a:pPr indent="0" algn="ctr">
                        <a:buNone/>
                      </a:pPr>
                      <a:r>
                        <a:rPr lang="en-US" sz="1200" b="1">
                          <a:solidFill>
                            <a:srgbClr val="000000"/>
                          </a:solidFill>
                          <a:latin typeface="宋体" pitchFamily="2" charset="-122"/>
                          <a:ea typeface="宋体" pitchFamily="2" charset="-122"/>
                          <a:cs typeface="宋体" pitchFamily="2" charset="-122"/>
                        </a:rPr>
                        <a:t>一</a:t>
                      </a:r>
                      <a:endParaRPr lang="en-US" altLang="en-US" sz="1200" b="1">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gridSpan="3">
                  <a:txBody>
                    <a:bodyPr/>
                    <a:p>
                      <a:pPr indent="0">
                        <a:buNone/>
                      </a:pPr>
                      <a:r>
                        <a:rPr lang="en-US" sz="1200" b="1">
                          <a:solidFill>
                            <a:srgbClr val="000000"/>
                          </a:solidFill>
                          <a:latin typeface="宋体" pitchFamily="2" charset="-122"/>
                          <a:ea typeface="宋体" pitchFamily="2" charset="-122"/>
                          <a:cs typeface="宋体" pitchFamily="2" charset="-122"/>
                        </a:rPr>
                        <a:t>会计凭证类</a:t>
                      </a:r>
                      <a:endParaRPr lang="en-US" altLang="en-US" sz="1200" b="1">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cPr>
                    <a:lnT w="635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91770">
                <a:tc>
                  <a:txBody>
                    <a:bodyPr/>
                    <a:p>
                      <a:pPr indent="0" algn="ctr">
                        <a:buNone/>
                      </a:pPr>
                      <a:r>
                        <a:rPr lang="en-US" sz="1200" b="0">
                          <a:solidFill>
                            <a:srgbClr val="000000"/>
                          </a:solidFill>
                          <a:latin typeface="宋体" pitchFamily="2" charset="-122"/>
                          <a:ea typeface="宋体" pitchFamily="2" charset="-122"/>
                          <a:cs typeface="宋体" pitchFamily="2" charset="-122"/>
                        </a:rPr>
                        <a:t>1</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0">
                          <a:solidFill>
                            <a:srgbClr val="000000"/>
                          </a:solidFill>
                          <a:latin typeface="宋体" pitchFamily="2" charset="-122"/>
                          <a:ea typeface="宋体" pitchFamily="2" charset="-122"/>
                          <a:cs typeface="宋体" pitchFamily="2" charset="-122"/>
                        </a:rPr>
                        <a:t>会计凭证</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0">
                          <a:solidFill>
                            <a:srgbClr val="000000"/>
                          </a:solidFill>
                          <a:latin typeface="宋体" pitchFamily="2" charset="-122"/>
                          <a:ea typeface="宋体" pitchFamily="2" charset="-122"/>
                          <a:cs typeface="宋体" pitchFamily="2" charset="-122"/>
                        </a:rPr>
                        <a:t>30年</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0">
                          <a:solidFill>
                            <a:srgbClr val="000000"/>
                          </a:solidFill>
                          <a:latin typeface="Times New Roman" panose="02020603050405020304" charset="0"/>
                          <a:cs typeface="Times New Roman" panose="02020603050405020304" charset="0"/>
                        </a:rPr>
                        <a:t> </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191135">
                <a:tc>
                  <a:txBody>
                    <a:bodyPr/>
                    <a:p>
                      <a:pPr indent="0" algn="ctr">
                        <a:buNone/>
                      </a:pPr>
                      <a:r>
                        <a:rPr lang="en-US" sz="1200" b="1">
                          <a:solidFill>
                            <a:srgbClr val="000000"/>
                          </a:solidFill>
                          <a:latin typeface="宋体" pitchFamily="2" charset="-122"/>
                          <a:ea typeface="宋体" pitchFamily="2" charset="-122"/>
                          <a:cs typeface="宋体" pitchFamily="2" charset="-122"/>
                        </a:rPr>
                        <a:t>二</a:t>
                      </a:r>
                      <a:endParaRPr lang="en-US" altLang="en-US" sz="1200" b="1">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gridSpan="3">
                  <a:txBody>
                    <a:bodyPr/>
                    <a:p>
                      <a:pPr indent="0">
                        <a:buNone/>
                      </a:pPr>
                      <a:r>
                        <a:rPr lang="en-US" sz="1200" b="1">
                          <a:solidFill>
                            <a:srgbClr val="000000"/>
                          </a:solidFill>
                          <a:latin typeface="宋体" pitchFamily="2" charset="-122"/>
                          <a:ea typeface="宋体" pitchFamily="2" charset="-122"/>
                          <a:cs typeface="宋体" pitchFamily="2" charset="-122"/>
                        </a:rPr>
                        <a:t>会计账簿类</a:t>
                      </a:r>
                      <a:endParaRPr lang="en-US" altLang="en-US" sz="1200" b="1">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91770">
                <a:tc>
                  <a:txBody>
                    <a:bodyPr/>
                    <a:p>
                      <a:pPr indent="0" algn="ctr">
                        <a:buNone/>
                      </a:pPr>
                      <a:r>
                        <a:rPr lang="en-US" sz="1200" b="0">
                          <a:solidFill>
                            <a:srgbClr val="000000"/>
                          </a:solidFill>
                          <a:latin typeface="宋体" pitchFamily="2" charset="-122"/>
                          <a:ea typeface="宋体" pitchFamily="2" charset="-122"/>
                          <a:cs typeface="宋体" pitchFamily="2" charset="-122"/>
                        </a:rPr>
                        <a:t>1</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0">
                          <a:solidFill>
                            <a:srgbClr val="000000"/>
                          </a:solidFill>
                          <a:latin typeface="宋体" pitchFamily="2" charset="-122"/>
                          <a:ea typeface="宋体" pitchFamily="2" charset="-122"/>
                          <a:cs typeface="宋体" pitchFamily="2" charset="-122"/>
                        </a:rPr>
                        <a:t>总账</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0">
                          <a:solidFill>
                            <a:srgbClr val="000000"/>
                          </a:solidFill>
                          <a:latin typeface="宋体" pitchFamily="2" charset="-122"/>
                          <a:ea typeface="宋体" pitchFamily="2" charset="-122"/>
                          <a:cs typeface="宋体" pitchFamily="2" charset="-122"/>
                        </a:rPr>
                        <a:t>30年</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200" b="0">
                          <a:solidFill>
                            <a:srgbClr val="000000"/>
                          </a:solidFill>
                          <a:latin typeface="Times New Roman" panose="02020603050405020304" charset="0"/>
                          <a:cs typeface="Times New Roman" panose="02020603050405020304" charset="0"/>
                        </a:rPr>
                        <a:t> </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193040">
                <a:tc>
                  <a:txBody>
                    <a:bodyPr/>
                    <a:p>
                      <a:pPr indent="0" algn="ctr">
                        <a:buNone/>
                      </a:pPr>
                      <a:r>
                        <a:rPr lang="en-US" sz="1200" b="0">
                          <a:solidFill>
                            <a:srgbClr val="000000"/>
                          </a:solidFill>
                          <a:latin typeface="宋体" pitchFamily="2" charset="-122"/>
                          <a:ea typeface="宋体" pitchFamily="2" charset="-122"/>
                          <a:cs typeface="宋体" pitchFamily="2" charset="-122"/>
                        </a:rPr>
                        <a:t>2</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0">
                          <a:solidFill>
                            <a:srgbClr val="000000"/>
                          </a:solidFill>
                          <a:latin typeface="宋体" pitchFamily="2" charset="-122"/>
                          <a:ea typeface="宋体" pitchFamily="2" charset="-122"/>
                          <a:cs typeface="宋体" pitchFamily="2" charset="-122"/>
                        </a:rPr>
                        <a:t>明细账</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0">
                          <a:solidFill>
                            <a:srgbClr val="000000"/>
                          </a:solidFill>
                          <a:latin typeface="宋体" pitchFamily="2" charset="-122"/>
                          <a:ea typeface="宋体" pitchFamily="2" charset="-122"/>
                          <a:cs typeface="宋体" pitchFamily="2" charset="-122"/>
                        </a:rPr>
                        <a:t>30年</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200" b="0">
                          <a:solidFill>
                            <a:srgbClr val="000000"/>
                          </a:solidFill>
                          <a:latin typeface="宋体" pitchFamily="2" charset="-122"/>
                          <a:ea typeface="宋体" pitchFamily="2" charset="-122"/>
                          <a:cs typeface="宋体" pitchFamily="2" charset="-122"/>
                        </a:rPr>
                        <a:t>　</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191135">
                <a:tc>
                  <a:txBody>
                    <a:bodyPr/>
                    <a:p>
                      <a:pPr indent="0" algn="ctr">
                        <a:buNone/>
                      </a:pPr>
                      <a:r>
                        <a:rPr lang="en-US" sz="1200" b="0">
                          <a:solidFill>
                            <a:srgbClr val="000000"/>
                          </a:solidFill>
                          <a:latin typeface="宋体" pitchFamily="2" charset="-122"/>
                          <a:ea typeface="宋体" pitchFamily="2" charset="-122"/>
                          <a:cs typeface="宋体" pitchFamily="2" charset="-122"/>
                        </a:rPr>
                        <a:t>3</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0">
                          <a:solidFill>
                            <a:srgbClr val="000000"/>
                          </a:solidFill>
                          <a:latin typeface="宋体" pitchFamily="2" charset="-122"/>
                          <a:ea typeface="宋体" pitchFamily="2" charset="-122"/>
                          <a:cs typeface="宋体" pitchFamily="2" charset="-122"/>
                        </a:rPr>
                        <a:t>日记账</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0">
                          <a:solidFill>
                            <a:srgbClr val="000000"/>
                          </a:solidFill>
                          <a:latin typeface="宋体" pitchFamily="2" charset="-122"/>
                          <a:ea typeface="宋体" pitchFamily="2" charset="-122"/>
                          <a:cs typeface="宋体" pitchFamily="2" charset="-122"/>
                        </a:rPr>
                        <a:t>30年</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200" b="0">
                          <a:solidFill>
                            <a:srgbClr val="000000"/>
                          </a:solidFill>
                          <a:latin typeface="Times New Roman" panose="02020603050405020304" charset="0"/>
                          <a:cs typeface="Times New Roman" panose="02020603050405020304" charset="0"/>
                        </a:rPr>
                        <a:t> </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191770">
                <a:tc>
                  <a:txBody>
                    <a:bodyPr/>
                    <a:p>
                      <a:pPr indent="0" algn="ctr">
                        <a:buNone/>
                      </a:pPr>
                      <a:r>
                        <a:rPr lang="en-US" sz="1200" b="0">
                          <a:solidFill>
                            <a:srgbClr val="000000"/>
                          </a:solidFill>
                          <a:latin typeface="宋体" pitchFamily="2" charset="-122"/>
                          <a:ea typeface="宋体" pitchFamily="2" charset="-122"/>
                          <a:cs typeface="宋体" pitchFamily="2" charset="-122"/>
                        </a:rPr>
                        <a:t>4</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0">
                          <a:solidFill>
                            <a:srgbClr val="000000"/>
                          </a:solidFill>
                          <a:latin typeface="宋体" pitchFamily="2" charset="-122"/>
                          <a:ea typeface="宋体" pitchFamily="2" charset="-122"/>
                          <a:cs typeface="宋体" pitchFamily="2" charset="-122"/>
                        </a:rPr>
                        <a:t>其他辅助账簿</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0">
                          <a:solidFill>
                            <a:srgbClr val="000000"/>
                          </a:solidFill>
                          <a:latin typeface="宋体" pitchFamily="2" charset="-122"/>
                          <a:ea typeface="宋体" pitchFamily="2" charset="-122"/>
                          <a:cs typeface="宋体" pitchFamily="2" charset="-122"/>
                        </a:rPr>
                        <a:t>30年</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200" b="0">
                          <a:solidFill>
                            <a:srgbClr val="000000"/>
                          </a:solidFill>
                          <a:latin typeface="宋体" pitchFamily="2" charset="-122"/>
                          <a:ea typeface="宋体" pitchFamily="2" charset="-122"/>
                          <a:cs typeface="宋体" pitchFamily="2" charset="-122"/>
                        </a:rPr>
                        <a:t>　</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223520">
                <a:tc>
                  <a:txBody>
                    <a:bodyPr/>
                    <a:p>
                      <a:pPr indent="0" algn="ctr">
                        <a:buNone/>
                      </a:pPr>
                      <a:r>
                        <a:rPr lang="en-US" sz="1200" b="0">
                          <a:solidFill>
                            <a:srgbClr val="000000"/>
                          </a:solidFill>
                          <a:latin typeface="宋体" pitchFamily="2" charset="-122"/>
                          <a:ea typeface="宋体" pitchFamily="2" charset="-122"/>
                          <a:cs typeface="宋体" pitchFamily="2" charset="-122"/>
                        </a:rPr>
                        <a:t>5</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0">
                          <a:solidFill>
                            <a:srgbClr val="000000"/>
                          </a:solidFill>
                          <a:latin typeface="宋体" pitchFamily="2" charset="-122"/>
                          <a:ea typeface="宋体" pitchFamily="2" charset="-122"/>
                          <a:cs typeface="宋体" pitchFamily="2" charset="-122"/>
                        </a:rPr>
                        <a:t>固定资产卡片</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0">
                          <a:solidFill>
                            <a:srgbClr val="000000"/>
                          </a:solidFill>
                          <a:latin typeface="Times New Roman" panose="02020603050405020304" charset="0"/>
                          <a:cs typeface="Times New Roman" panose="02020603050405020304" charset="0"/>
                        </a:rPr>
                        <a:t> </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200" b="0">
                          <a:solidFill>
                            <a:srgbClr val="000000"/>
                          </a:solidFill>
                          <a:latin typeface="宋体" pitchFamily="2" charset="-122"/>
                          <a:ea typeface="宋体" pitchFamily="2" charset="-122"/>
                          <a:cs typeface="宋体" pitchFamily="2" charset="-122"/>
                        </a:rPr>
                        <a:t>固定资产报废清理后保管10年</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192405">
                <a:tc>
                  <a:txBody>
                    <a:bodyPr/>
                    <a:p>
                      <a:pPr indent="0" algn="ctr">
                        <a:buNone/>
                      </a:pPr>
                      <a:r>
                        <a:rPr lang="en-US" sz="1200" b="1">
                          <a:solidFill>
                            <a:srgbClr val="000000"/>
                          </a:solidFill>
                          <a:latin typeface="宋体" pitchFamily="2" charset="-122"/>
                          <a:ea typeface="宋体" pitchFamily="2" charset="-122"/>
                          <a:cs typeface="宋体" pitchFamily="2" charset="-122"/>
                        </a:rPr>
                        <a:t>三</a:t>
                      </a:r>
                      <a:endParaRPr lang="en-US" altLang="en-US" sz="1200" b="1">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gridSpan="3">
                  <a:txBody>
                    <a:bodyPr/>
                    <a:p>
                      <a:pPr indent="0">
                        <a:buNone/>
                      </a:pPr>
                      <a:r>
                        <a:rPr lang="en-US" sz="1200" b="1">
                          <a:solidFill>
                            <a:srgbClr val="000000"/>
                          </a:solidFill>
                          <a:latin typeface="宋体" pitchFamily="2" charset="-122"/>
                          <a:ea typeface="宋体" pitchFamily="2" charset="-122"/>
                          <a:cs typeface="宋体" pitchFamily="2" charset="-122"/>
                        </a:rPr>
                        <a:t>财务会计报告类</a:t>
                      </a:r>
                      <a:endParaRPr lang="en-US" altLang="en-US" sz="1200" b="1">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91770">
                <a:tc>
                  <a:txBody>
                    <a:bodyPr/>
                    <a:p>
                      <a:pPr indent="0" algn="ctr">
                        <a:buNone/>
                      </a:pPr>
                      <a:r>
                        <a:rPr lang="en-US" sz="1200" b="0">
                          <a:solidFill>
                            <a:srgbClr val="000000"/>
                          </a:solidFill>
                          <a:latin typeface="宋体" pitchFamily="2" charset="-122"/>
                          <a:ea typeface="宋体" pitchFamily="2" charset="-122"/>
                          <a:cs typeface="宋体" pitchFamily="2" charset="-122"/>
                        </a:rPr>
                        <a:t>1</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1">
                          <a:solidFill>
                            <a:srgbClr val="000000"/>
                          </a:solidFill>
                          <a:latin typeface="宋体" pitchFamily="2" charset="-122"/>
                          <a:ea typeface="宋体" pitchFamily="2" charset="-122"/>
                          <a:cs typeface="宋体" pitchFamily="2" charset="-122"/>
                        </a:rPr>
                        <a:t>部门决算</a:t>
                      </a:r>
                      <a:endParaRPr lang="en-US" altLang="en-US" sz="1200" b="1">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1">
                          <a:solidFill>
                            <a:srgbClr val="000000"/>
                          </a:solidFill>
                          <a:latin typeface="宋体" pitchFamily="2" charset="-122"/>
                          <a:ea typeface="宋体" pitchFamily="2" charset="-122"/>
                          <a:cs typeface="宋体" pitchFamily="2" charset="-122"/>
                        </a:rPr>
                        <a:t>永久</a:t>
                      </a:r>
                      <a:endParaRPr lang="en-US" altLang="en-US" sz="1200" b="1">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200" b="0">
                          <a:solidFill>
                            <a:srgbClr val="000000"/>
                          </a:solidFill>
                          <a:latin typeface="宋体" pitchFamily="2" charset="-122"/>
                          <a:ea typeface="宋体" pitchFamily="2" charset="-122"/>
                          <a:cs typeface="宋体" pitchFamily="2" charset="-122"/>
                        </a:rPr>
                        <a:t>所属单位报送的保管2年</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191770">
                <a:tc>
                  <a:txBody>
                    <a:bodyPr/>
                    <a:p>
                      <a:pPr indent="0" algn="ctr">
                        <a:buNone/>
                      </a:pPr>
                      <a:r>
                        <a:rPr lang="en-US" sz="1200" b="0">
                          <a:solidFill>
                            <a:srgbClr val="000000"/>
                          </a:solidFill>
                          <a:latin typeface="宋体" pitchFamily="2" charset="-122"/>
                          <a:ea typeface="宋体" pitchFamily="2" charset="-122"/>
                          <a:cs typeface="宋体" pitchFamily="2" charset="-122"/>
                        </a:rPr>
                        <a:t>2</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1">
                          <a:solidFill>
                            <a:srgbClr val="000000"/>
                          </a:solidFill>
                          <a:latin typeface="宋体" pitchFamily="2" charset="-122"/>
                          <a:ea typeface="宋体" pitchFamily="2" charset="-122"/>
                          <a:cs typeface="宋体" pitchFamily="2" charset="-122"/>
                        </a:rPr>
                        <a:t>部门财务报告</a:t>
                      </a:r>
                      <a:endParaRPr lang="en-US" altLang="en-US" sz="1200" b="1">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1">
                          <a:solidFill>
                            <a:srgbClr val="000000"/>
                          </a:solidFill>
                          <a:latin typeface="宋体" pitchFamily="2" charset="-122"/>
                          <a:ea typeface="宋体" pitchFamily="2" charset="-122"/>
                          <a:cs typeface="宋体" pitchFamily="2" charset="-122"/>
                        </a:rPr>
                        <a:t>永久</a:t>
                      </a:r>
                      <a:endParaRPr lang="en-US" altLang="en-US" sz="1200" b="1">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200" b="0">
                          <a:solidFill>
                            <a:srgbClr val="000000"/>
                          </a:solidFill>
                          <a:latin typeface="宋体" pitchFamily="2" charset="-122"/>
                          <a:ea typeface="宋体" pitchFamily="2" charset="-122"/>
                          <a:cs typeface="宋体" pitchFamily="2" charset="-122"/>
                        </a:rPr>
                        <a:t>所属单位报送的保管2年</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233045">
                <a:tc>
                  <a:txBody>
                    <a:bodyPr/>
                    <a:p>
                      <a:pPr indent="0" algn="ctr">
                        <a:buNone/>
                      </a:pPr>
                      <a:r>
                        <a:rPr lang="en-US" sz="1200" b="0">
                          <a:solidFill>
                            <a:srgbClr val="000000"/>
                          </a:solidFill>
                          <a:latin typeface="宋体" pitchFamily="2" charset="-122"/>
                          <a:ea typeface="宋体" pitchFamily="2" charset="-122"/>
                          <a:cs typeface="宋体" pitchFamily="2" charset="-122"/>
                        </a:rPr>
                        <a:t>3</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0">
                          <a:solidFill>
                            <a:srgbClr val="000000"/>
                          </a:solidFill>
                          <a:latin typeface="宋体" pitchFamily="2" charset="-122"/>
                          <a:ea typeface="宋体" pitchFamily="2" charset="-122"/>
                          <a:cs typeface="宋体" pitchFamily="2" charset="-122"/>
                        </a:rPr>
                        <a:t>月度、季度、半年度财务会计报告</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0">
                          <a:solidFill>
                            <a:srgbClr val="000000"/>
                          </a:solidFill>
                          <a:latin typeface="宋体" pitchFamily="2" charset="-122"/>
                          <a:ea typeface="宋体" pitchFamily="2" charset="-122"/>
                          <a:cs typeface="宋体" pitchFamily="2" charset="-122"/>
                        </a:rPr>
                        <a:t>10年</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200" b="0">
                          <a:solidFill>
                            <a:srgbClr val="000000"/>
                          </a:solidFill>
                          <a:latin typeface="宋体" pitchFamily="2" charset="-122"/>
                          <a:ea typeface="宋体" pitchFamily="2" charset="-122"/>
                          <a:cs typeface="宋体" pitchFamily="2" charset="-122"/>
                        </a:rPr>
                        <a:t>所属单位报送的保管2年</a:t>
                      </a:r>
                      <a:endParaRPr lang="en-US" altLang="en-US" sz="1200" b="0">
                        <a:solidFill>
                          <a:srgbClr val="000000"/>
                        </a:solidFill>
                        <a:latin typeface="Times New Roman" panose="02020603050405020304" charset="0"/>
                        <a:ea typeface="宋体" pitchFamily="2" charset="-122"/>
                        <a:cs typeface="Times New Roman" panose="02020603050405020304" charset="0"/>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192405">
                <a:tc>
                  <a:txBody>
                    <a:bodyPr/>
                    <a:p>
                      <a:pPr indent="0" algn="ctr">
                        <a:buNone/>
                      </a:pPr>
                      <a:r>
                        <a:rPr lang="en-US" sz="1200" b="0">
                          <a:solidFill>
                            <a:srgbClr val="000000"/>
                          </a:solidFill>
                          <a:latin typeface="宋体" pitchFamily="2" charset="-122"/>
                          <a:ea typeface="宋体" pitchFamily="2" charset="-122"/>
                          <a:cs typeface="宋体" pitchFamily="2" charset="-122"/>
                        </a:rPr>
                        <a:t>4</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1">
                          <a:solidFill>
                            <a:srgbClr val="000000"/>
                          </a:solidFill>
                          <a:latin typeface="宋体" pitchFamily="2" charset="-122"/>
                          <a:ea typeface="宋体" pitchFamily="2" charset="-122"/>
                          <a:cs typeface="宋体" pitchFamily="2" charset="-122"/>
                        </a:rPr>
                        <a:t>年度财务会计报告</a:t>
                      </a:r>
                      <a:endParaRPr lang="en-US" altLang="en-US" sz="1200" b="1">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1">
                          <a:solidFill>
                            <a:srgbClr val="000000"/>
                          </a:solidFill>
                          <a:latin typeface="宋体" pitchFamily="2" charset="-122"/>
                          <a:ea typeface="宋体" pitchFamily="2" charset="-122"/>
                          <a:cs typeface="宋体" pitchFamily="2" charset="-122"/>
                        </a:rPr>
                        <a:t>永久</a:t>
                      </a:r>
                      <a:endParaRPr lang="en-US" altLang="en-US" sz="1200" b="1">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200" b="0">
                          <a:solidFill>
                            <a:srgbClr val="000000"/>
                          </a:solidFill>
                          <a:latin typeface="宋体" pitchFamily="2" charset="-122"/>
                          <a:ea typeface="宋体" pitchFamily="2" charset="-122"/>
                          <a:cs typeface="宋体" pitchFamily="2" charset="-122"/>
                        </a:rPr>
                        <a:t> </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191770">
                <a:tc>
                  <a:txBody>
                    <a:bodyPr/>
                    <a:p>
                      <a:pPr indent="0" algn="ctr">
                        <a:buNone/>
                      </a:pPr>
                      <a:r>
                        <a:rPr lang="en-US" sz="1200" b="1">
                          <a:solidFill>
                            <a:srgbClr val="000000"/>
                          </a:solidFill>
                          <a:latin typeface="宋体" pitchFamily="2" charset="-122"/>
                          <a:ea typeface="宋体" pitchFamily="2" charset="-122"/>
                          <a:cs typeface="宋体" pitchFamily="2" charset="-122"/>
                        </a:rPr>
                        <a:t>四</a:t>
                      </a:r>
                      <a:endParaRPr lang="en-US" altLang="en-US" sz="1200" b="1">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gridSpan="3">
                  <a:txBody>
                    <a:bodyPr/>
                    <a:p>
                      <a:pPr indent="0">
                        <a:buNone/>
                      </a:pPr>
                      <a:r>
                        <a:rPr lang="en-US" sz="1200" b="1">
                          <a:solidFill>
                            <a:srgbClr val="000000"/>
                          </a:solidFill>
                          <a:latin typeface="宋体" pitchFamily="2" charset="-122"/>
                          <a:ea typeface="宋体" pitchFamily="2" charset="-122"/>
                          <a:cs typeface="宋体" pitchFamily="2" charset="-122"/>
                        </a:rPr>
                        <a:t>工资类</a:t>
                      </a:r>
                      <a:endParaRPr lang="en-US" altLang="en-US" sz="1200" b="1">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91770">
                <a:tc>
                  <a:txBody>
                    <a:bodyPr/>
                    <a:p>
                      <a:pPr indent="0" algn="ctr">
                        <a:buNone/>
                      </a:pPr>
                      <a:r>
                        <a:rPr lang="en-US" sz="1200" b="0">
                          <a:solidFill>
                            <a:srgbClr val="000000"/>
                          </a:solidFill>
                          <a:latin typeface="宋体" pitchFamily="2" charset="-122"/>
                          <a:ea typeface="宋体" pitchFamily="2" charset="-122"/>
                          <a:cs typeface="宋体" pitchFamily="2" charset="-122"/>
                        </a:rPr>
                        <a:t>1</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0">
                          <a:solidFill>
                            <a:srgbClr val="000000"/>
                          </a:solidFill>
                          <a:latin typeface="宋体" pitchFamily="2" charset="-122"/>
                          <a:ea typeface="宋体" pitchFamily="2" charset="-122"/>
                          <a:cs typeface="宋体" pitchFamily="2" charset="-122"/>
                        </a:rPr>
                        <a:t>工资相关材料</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0">
                          <a:solidFill>
                            <a:srgbClr val="000000"/>
                          </a:solidFill>
                          <a:latin typeface="宋体" pitchFamily="2" charset="-122"/>
                          <a:ea typeface="宋体" pitchFamily="2" charset="-122"/>
                          <a:cs typeface="宋体" pitchFamily="2" charset="-122"/>
                        </a:rPr>
                        <a:t>10年</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200" b="0">
                          <a:solidFill>
                            <a:srgbClr val="000000"/>
                          </a:solidFill>
                          <a:latin typeface="宋体" pitchFamily="2" charset="-122"/>
                          <a:ea typeface="宋体" pitchFamily="2" charset="-122"/>
                          <a:cs typeface="宋体" pitchFamily="2" charset="-122"/>
                        </a:rPr>
                        <a:t>　</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191770">
                <a:tc>
                  <a:txBody>
                    <a:bodyPr/>
                    <a:p>
                      <a:pPr indent="0" algn="ctr">
                        <a:buNone/>
                      </a:pPr>
                      <a:r>
                        <a:rPr lang="en-US" sz="1200" b="0">
                          <a:solidFill>
                            <a:srgbClr val="000000"/>
                          </a:solidFill>
                          <a:latin typeface="宋体" pitchFamily="2" charset="-122"/>
                          <a:ea typeface="宋体" pitchFamily="2" charset="-122"/>
                          <a:cs typeface="宋体" pitchFamily="2" charset="-122"/>
                        </a:rPr>
                        <a:t>2</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0">
                          <a:solidFill>
                            <a:srgbClr val="000000"/>
                          </a:solidFill>
                          <a:latin typeface="宋体" pitchFamily="2" charset="-122"/>
                          <a:ea typeface="宋体" pitchFamily="2" charset="-122"/>
                          <a:cs typeface="宋体" pitchFamily="2" charset="-122"/>
                        </a:rPr>
                        <a:t>公积金相关材料</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0">
                          <a:solidFill>
                            <a:srgbClr val="000000"/>
                          </a:solidFill>
                          <a:latin typeface="宋体" pitchFamily="2" charset="-122"/>
                          <a:ea typeface="宋体" pitchFamily="2" charset="-122"/>
                          <a:cs typeface="宋体" pitchFamily="2" charset="-122"/>
                        </a:rPr>
                        <a:t>10年</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200" b="0">
                          <a:solidFill>
                            <a:srgbClr val="000000"/>
                          </a:solidFill>
                          <a:latin typeface="宋体" pitchFamily="2" charset="-122"/>
                          <a:ea typeface="宋体" pitchFamily="2" charset="-122"/>
                          <a:cs typeface="宋体" pitchFamily="2" charset="-122"/>
                        </a:rPr>
                        <a:t>　</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192405">
                <a:tc>
                  <a:txBody>
                    <a:bodyPr/>
                    <a:p>
                      <a:pPr indent="0" algn="ctr">
                        <a:buNone/>
                      </a:pPr>
                      <a:r>
                        <a:rPr lang="en-US" sz="1200" b="0">
                          <a:solidFill>
                            <a:srgbClr val="000000"/>
                          </a:solidFill>
                          <a:latin typeface="宋体" pitchFamily="2" charset="-122"/>
                          <a:ea typeface="宋体" pitchFamily="2" charset="-122"/>
                          <a:cs typeface="宋体" pitchFamily="2" charset="-122"/>
                        </a:rPr>
                        <a:t>3</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0">
                          <a:solidFill>
                            <a:srgbClr val="000000"/>
                          </a:solidFill>
                          <a:latin typeface="宋体" pitchFamily="2" charset="-122"/>
                          <a:ea typeface="宋体" pitchFamily="2" charset="-122"/>
                          <a:cs typeface="宋体" pitchFamily="2" charset="-122"/>
                        </a:rPr>
                        <a:t>社保相关材料</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0">
                          <a:solidFill>
                            <a:srgbClr val="000000"/>
                          </a:solidFill>
                          <a:latin typeface="宋体" pitchFamily="2" charset="-122"/>
                          <a:ea typeface="宋体" pitchFamily="2" charset="-122"/>
                          <a:cs typeface="宋体" pitchFamily="2" charset="-122"/>
                        </a:rPr>
                        <a:t>10年</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200" b="0">
                          <a:solidFill>
                            <a:srgbClr val="000000"/>
                          </a:solidFill>
                          <a:latin typeface="宋体" pitchFamily="2" charset="-122"/>
                          <a:ea typeface="宋体" pitchFamily="2" charset="-122"/>
                          <a:cs typeface="宋体" pitchFamily="2" charset="-122"/>
                        </a:rPr>
                        <a:t>　</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191770">
                <a:tc>
                  <a:txBody>
                    <a:bodyPr/>
                    <a:p>
                      <a:pPr indent="0" algn="ctr">
                        <a:buNone/>
                      </a:pPr>
                      <a:r>
                        <a:rPr lang="en-US" sz="1200" b="0">
                          <a:solidFill>
                            <a:srgbClr val="000000"/>
                          </a:solidFill>
                          <a:latin typeface="宋体" pitchFamily="2" charset="-122"/>
                          <a:ea typeface="宋体" pitchFamily="2" charset="-122"/>
                          <a:cs typeface="宋体" pitchFamily="2" charset="-122"/>
                        </a:rPr>
                        <a:t>4</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0">
                          <a:solidFill>
                            <a:srgbClr val="000000"/>
                          </a:solidFill>
                          <a:latin typeface="宋体" pitchFamily="2" charset="-122"/>
                          <a:ea typeface="宋体" pitchFamily="2" charset="-122"/>
                          <a:cs typeface="宋体" pitchFamily="2" charset="-122"/>
                        </a:rPr>
                        <a:t>个税相关材料</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0">
                          <a:solidFill>
                            <a:srgbClr val="000000"/>
                          </a:solidFill>
                          <a:latin typeface="宋体" pitchFamily="2" charset="-122"/>
                          <a:ea typeface="宋体" pitchFamily="2" charset="-122"/>
                          <a:cs typeface="宋体" pitchFamily="2" charset="-122"/>
                        </a:rPr>
                        <a:t>10年</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200" b="0">
                          <a:solidFill>
                            <a:srgbClr val="000000"/>
                          </a:solidFill>
                          <a:latin typeface="宋体" pitchFamily="2" charset="-122"/>
                          <a:ea typeface="宋体" pitchFamily="2" charset="-122"/>
                          <a:cs typeface="宋体" pitchFamily="2" charset="-122"/>
                        </a:rPr>
                        <a:t> </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191770">
                <a:tc>
                  <a:txBody>
                    <a:bodyPr/>
                    <a:p>
                      <a:pPr indent="0" algn="ctr">
                        <a:buNone/>
                      </a:pPr>
                      <a:r>
                        <a:rPr lang="en-US" sz="1200" b="1">
                          <a:solidFill>
                            <a:srgbClr val="000000"/>
                          </a:solidFill>
                          <a:latin typeface="宋体" pitchFamily="2" charset="-122"/>
                          <a:ea typeface="宋体" pitchFamily="2" charset="-122"/>
                          <a:cs typeface="宋体" pitchFamily="2" charset="-122"/>
                        </a:rPr>
                        <a:t>五</a:t>
                      </a:r>
                      <a:endParaRPr lang="en-US" altLang="en-US" sz="1200" b="1">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gridSpan="3">
                  <a:txBody>
                    <a:bodyPr/>
                    <a:p>
                      <a:pPr indent="0">
                        <a:buNone/>
                      </a:pPr>
                      <a:r>
                        <a:rPr lang="en-US" sz="1200" b="1">
                          <a:solidFill>
                            <a:srgbClr val="000000"/>
                          </a:solidFill>
                          <a:latin typeface="宋体" pitchFamily="2" charset="-122"/>
                          <a:ea typeface="宋体" pitchFamily="2" charset="-122"/>
                          <a:cs typeface="宋体" pitchFamily="2" charset="-122"/>
                        </a:rPr>
                        <a:t>其他会计资料类</a:t>
                      </a:r>
                      <a:endParaRPr lang="en-US" altLang="en-US" sz="1200" b="1">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91770">
                <a:tc>
                  <a:txBody>
                    <a:bodyPr/>
                    <a:p>
                      <a:pPr indent="0" algn="ctr">
                        <a:buNone/>
                      </a:pPr>
                      <a:r>
                        <a:rPr lang="en-US" sz="1200" b="0">
                          <a:solidFill>
                            <a:srgbClr val="000000"/>
                          </a:solidFill>
                          <a:latin typeface="宋体" pitchFamily="2" charset="-122"/>
                          <a:ea typeface="宋体" pitchFamily="2" charset="-122"/>
                          <a:cs typeface="宋体" pitchFamily="2" charset="-122"/>
                        </a:rPr>
                        <a:t>1</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0">
                          <a:solidFill>
                            <a:srgbClr val="000000"/>
                          </a:solidFill>
                          <a:latin typeface="宋体" pitchFamily="2" charset="-122"/>
                          <a:ea typeface="宋体" pitchFamily="2" charset="-122"/>
                          <a:cs typeface="宋体" pitchFamily="2" charset="-122"/>
                        </a:rPr>
                        <a:t>银行存款余额调节表</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0">
                          <a:solidFill>
                            <a:srgbClr val="000000"/>
                          </a:solidFill>
                          <a:latin typeface="宋体" pitchFamily="2" charset="-122"/>
                          <a:ea typeface="宋体" pitchFamily="2" charset="-122"/>
                          <a:cs typeface="宋体" pitchFamily="2" charset="-122"/>
                        </a:rPr>
                        <a:t>10年</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200" b="0">
                          <a:solidFill>
                            <a:srgbClr val="000000"/>
                          </a:solidFill>
                          <a:latin typeface="宋体" pitchFamily="2" charset="-122"/>
                          <a:ea typeface="宋体" pitchFamily="2" charset="-122"/>
                          <a:cs typeface="宋体" pitchFamily="2" charset="-122"/>
                        </a:rPr>
                        <a:t>　</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192405">
                <a:tc>
                  <a:txBody>
                    <a:bodyPr/>
                    <a:p>
                      <a:pPr indent="0" algn="ctr">
                        <a:buNone/>
                      </a:pPr>
                      <a:r>
                        <a:rPr lang="en-US" sz="1200" b="0">
                          <a:solidFill>
                            <a:srgbClr val="000000"/>
                          </a:solidFill>
                          <a:latin typeface="宋体" pitchFamily="2" charset="-122"/>
                          <a:ea typeface="宋体" pitchFamily="2" charset="-122"/>
                          <a:cs typeface="宋体" pitchFamily="2" charset="-122"/>
                        </a:rPr>
                        <a:t>2</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0">
                          <a:solidFill>
                            <a:srgbClr val="000000"/>
                          </a:solidFill>
                          <a:latin typeface="宋体" pitchFamily="2" charset="-122"/>
                          <a:ea typeface="宋体" pitchFamily="2" charset="-122"/>
                          <a:cs typeface="宋体" pitchFamily="2" charset="-122"/>
                        </a:rPr>
                        <a:t>银行对账单</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0">
                          <a:solidFill>
                            <a:srgbClr val="000000"/>
                          </a:solidFill>
                          <a:latin typeface="宋体" pitchFamily="2" charset="-122"/>
                          <a:ea typeface="宋体" pitchFamily="2" charset="-122"/>
                          <a:cs typeface="宋体" pitchFamily="2" charset="-122"/>
                        </a:rPr>
                        <a:t>10年</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200" b="0">
                          <a:solidFill>
                            <a:srgbClr val="000000"/>
                          </a:solidFill>
                          <a:latin typeface="宋体" pitchFamily="2" charset="-122"/>
                          <a:ea typeface="宋体" pitchFamily="2" charset="-122"/>
                          <a:cs typeface="宋体" pitchFamily="2" charset="-122"/>
                        </a:rPr>
                        <a:t>　</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191770">
                <a:tc>
                  <a:txBody>
                    <a:bodyPr/>
                    <a:p>
                      <a:pPr indent="0" algn="ctr">
                        <a:buNone/>
                      </a:pPr>
                      <a:r>
                        <a:rPr lang="en-US" sz="1200" b="0">
                          <a:solidFill>
                            <a:srgbClr val="000000"/>
                          </a:solidFill>
                          <a:latin typeface="宋体" pitchFamily="2" charset="-122"/>
                          <a:ea typeface="宋体" pitchFamily="2" charset="-122"/>
                          <a:cs typeface="宋体" pitchFamily="2" charset="-122"/>
                        </a:rPr>
                        <a:t>3</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0">
                          <a:solidFill>
                            <a:srgbClr val="000000"/>
                          </a:solidFill>
                          <a:latin typeface="宋体" pitchFamily="2" charset="-122"/>
                          <a:ea typeface="宋体" pitchFamily="2" charset="-122"/>
                          <a:cs typeface="宋体" pitchFamily="2" charset="-122"/>
                        </a:rPr>
                        <a:t>纳税申报表</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0">
                          <a:solidFill>
                            <a:srgbClr val="000000"/>
                          </a:solidFill>
                          <a:latin typeface="宋体" pitchFamily="2" charset="-122"/>
                          <a:ea typeface="宋体" pitchFamily="2" charset="-122"/>
                          <a:cs typeface="宋体" pitchFamily="2" charset="-122"/>
                        </a:rPr>
                        <a:t>10年</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200" b="0">
                          <a:solidFill>
                            <a:srgbClr val="000000"/>
                          </a:solidFill>
                          <a:latin typeface="宋体" pitchFamily="2" charset="-122"/>
                          <a:ea typeface="宋体" pitchFamily="2" charset="-122"/>
                          <a:cs typeface="宋体" pitchFamily="2" charset="-122"/>
                        </a:rPr>
                        <a:t>　</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191770">
                <a:tc>
                  <a:txBody>
                    <a:bodyPr/>
                    <a:p>
                      <a:pPr indent="0" algn="ctr">
                        <a:buNone/>
                      </a:pPr>
                      <a:r>
                        <a:rPr lang="en-US" sz="1200" b="0">
                          <a:solidFill>
                            <a:srgbClr val="000000"/>
                          </a:solidFill>
                          <a:latin typeface="宋体" pitchFamily="2" charset="-122"/>
                          <a:ea typeface="宋体" pitchFamily="2" charset="-122"/>
                          <a:cs typeface="宋体" pitchFamily="2" charset="-122"/>
                        </a:rPr>
                        <a:t>4</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0">
                          <a:solidFill>
                            <a:srgbClr val="000000"/>
                          </a:solidFill>
                          <a:latin typeface="宋体" pitchFamily="2" charset="-122"/>
                          <a:ea typeface="宋体" pitchFamily="2" charset="-122"/>
                          <a:cs typeface="宋体" pitchFamily="2" charset="-122"/>
                        </a:rPr>
                        <a:t>会计档案移交清册</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0">
                          <a:solidFill>
                            <a:srgbClr val="000000"/>
                          </a:solidFill>
                          <a:latin typeface="宋体" pitchFamily="2" charset="-122"/>
                          <a:ea typeface="宋体" pitchFamily="2" charset="-122"/>
                          <a:cs typeface="宋体" pitchFamily="2" charset="-122"/>
                        </a:rPr>
                        <a:t>30年</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200" b="0">
                          <a:solidFill>
                            <a:srgbClr val="000000"/>
                          </a:solidFill>
                          <a:latin typeface="宋体" pitchFamily="2" charset="-122"/>
                          <a:ea typeface="宋体" pitchFamily="2" charset="-122"/>
                          <a:cs typeface="宋体" pitchFamily="2" charset="-122"/>
                        </a:rPr>
                        <a:t>　</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191770">
                <a:tc>
                  <a:txBody>
                    <a:bodyPr/>
                    <a:p>
                      <a:pPr indent="0" algn="ctr">
                        <a:buNone/>
                      </a:pPr>
                      <a:r>
                        <a:rPr lang="en-US" sz="1200" b="0">
                          <a:solidFill>
                            <a:srgbClr val="000000"/>
                          </a:solidFill>
                          <a:latin typeface="宋体" pitchFamily="2" charset="-122"/>
                          <a:ea typeface="宋体" pitchFamily="2" charset="-122"/>
                          <a:cs typeface="宋体" pitchFamily="2" charset="-122"/>
                        </a:rPr>
                        <a:t>5</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1">
                          <a:solidFill>
                            <a:srgbClr val="000000"/>
                          </a:solidFill>
                          <a:latin typeface="宋体" pitchFamily="2" charset="-122"/>
                          <a:ea typeface="宋体" pitchFamily="2" charset="-122"/>
                          <a:cs typeface="宋体" pitchFamily="2" charset="-122"/>
                        </a:rPr>
                        <a:t>会计档案保管清册</a:t>
                      </a:r>
                      <a:endParaRPr lang="en-US" altLang="en-US" sz="1200" b="1">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1">
                          <a:solidFill>
                            <a:srgbClr val="000000"/>
                          </a:solidFill>
                          <a:latin typeface="宋体" pitchFamily="2" charset="-122"/>
                          <a:ea typeface="宋体" pitchFamily="2" charset="-122"/>
                          <a:cs typeface="宋体" pitchFamily="2" charset="-122"/>
                        </a:rPr>
                        <a:t>永久</a:t>
                      </a:r>
                      <a:endParaRPr lang="en-US" altLang="en-US" sz="1200" b="1">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200" b="0">
                          <a:solidFill>
                            <a:srgbClr val="000000"/>
                          </a:solidFill>
                          <a:latin typeface="宋体" pitchFamily="2" charset="-122"/>
                          <a:ea typeface="宋体" pitchFamily="2" charset="-122"/>
                          <a:cs typeface="宋体" pitchFamily="2" charset="-122"/>
                        </a:rPr>
                        <a:t>　</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192405">
                <a:tc>
                  <a:txBody>
                    <a:bodyPr/>
                    <a:p>
                      <a:pPr indent="0" algn="ctr">
                        <a:buNone/>
                      </a:pPr>
                      <a:r>
                        <a:rPr lang="en-US" sz="1200" b="0">
                          <a:solidFill>
                            <a:srgbClr val="000000"/>
                          </a:solidFill>
                          <a:latin typeface="宋体" pitchFamily="2" charset="-122"/>
                          <a:ea typeface="宋体" pitchFamily="2" charset="-122"/>
                          <a:cs typeface="宋体" pitchFamily="2" charset="-122"/>
                        </a:rPr>
                        <a:t>6</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1">
                          <a:solidFill>
                            <a:srgbClr val="000000"/>
                          </a:solidFill>
                          <a:latin typeface="宋体" pitchFamily="2" charset="-122"/>
                          <a:ea typeface="宋体" pitchFamily="2" charset="-122"/>
                          <a:cs typeface="宋体" pitchFamily="2" charset="-122"/>
                        </a:rPr>
                        <a:t>会计档案销毁意见书</a:t>
                      </a:r>
                      <a:endParaRPr lang="en-US" altLang="en-US" sz="1200" b="1">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1">
                          <a:solidFill>
                            <a:srgbClr val="000000"/>
                          </a:solidFill>
                          <a:latin typeface="宋体" pitchFamily="2" charset="-122"/>
                          <a:ea typeface="宋体" pitchFamily="2" charset="-122"/>
                          <a:cs typeface="宋体" pitchFamily="2" charset="-122"/>
                        </a:rPr>
                        <a:t>永久</a:t>
                      </a:r>
                      <a:endParaRPr lang="en-US" altLang="en-US" sz="1200" b="1">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200" b="0">
                          <a:solidFill>
                            <a:srgbClr val="000000"/>
                          </a:solidFill>
                          <a:latin typeface="宋体" pitchFamily="2" charset="-122"/>
                          <a:ea typeface="宋体" pitchFamily="2" charset="-122"/>
                          <a:cs typeface="宋体" pitchFamily="2" charset="-122"/>
                        </a:rPr>
                        <a:t> </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191770">
                <a:tc>
                  <a:txBody>
                    <a:bodyPr/>
                    <a:p>
                      <a:pPr indent="0" algn="ctr">
                        <a:buNone/>
                      </a:pPr>
                      <a:r>
                        <a:rPr lang="en-US" sz="1200" b="0">
                          <a:solidFill>
                            <a:srgbClr val="000000"/>
                          </a:solidFill>
                          <a:latin typeface="宋体" pitchFamily="2" charset="-122"/>
                          <a:ea typeface="宋体" pitchFamily="2" charset="-122"/>
                          <a:cs typeface="宋体" pitchFamily="2" charset="-122"/>
                        </a:rPr>
                        <a:t>7</a:t>
                      </a: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1">
                          <a:solidFill>
                            <a:srgbClr val="000000"/>
                          </a:solidFill>
                          <a:latin typeface="宋体" pitchFamily="2" charset="-122"/>
                          <a:ea typeface="宋体" pitchFamily="2" charset="-122"/>
                          <a:cs typeface="宋体" pitchFamily="2" charset="-122"/>
                        </a:rPr>
                        <a:t>会计档案销毁清册</a:t>
                      </a:r>
                      <a:endParaRPr lang="en-US" altLang="en-US" sz="1200" b="1">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200" b="1">
                          <a:solidFill>
                            <a:srgbClr val="000000"/>
                          </a:solidFill>
                          <a:latin typeface="宋体" pitchFamily="2" charset="-122"/>
                          <a:ea typeface="宋体" pitchFamily="2" charset="-122"/>
                          <a:cs typeface="宋体" pitchFamily="2" charset="-122"/>
                        </a:rPr>
                        <a:t>永久</a:t>
                      </a:r>
                      <a:endParaRPr lang="en-US" altLang="en-US" sz="1200" b="1">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endParaRPr lang="en-US" altLang="en-US" sz="1200" b="0">
                        <a:solidFill>
                          <a:srgbClr val="000000"/>
                        </a:solidFill>
                        <a:latin typeface="宋体" pitchFamily="2" charset="-122"/>
                        <a:ea typeface="宋体" pitchFamily="2" charset="-122"/>
                        <a:cs typeface="宋体" pitchFamily="2" charset="-122"/>
                      </a:endParaRPr>
                    </a:p>
                  </a:txBody>
                  <a:tcPr marL="68580" marR="6858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sp>
        <p:nvSpPr>
          <p:cNvPr id="19458" name="内容占位符 2"/>
          <p:cNvSpPr>
            <a:spLocks noGrp="1"/>
          </p:cNvSpPr>
          <p:nvPr/>
        </p:nvSpPr>
        <p:spPr>
          <a:xfrm>
            <a:off x="8233410" y="2548890"/>
            <a:ext cx="3745865" cy="3463290"/>
          </a:xfrm>
          <a:prstGeom prst="wedgeRoundRectCallout">
            <a:avLst>
              <a:gd name="adj1" fmla="val -62273"/>
              <a:gd name="adj2" fmla="val -64991"/>
              <a:gd name="adj3" fmla="val 16667"/>
            </a:avLst>
          </a:prstGeom>
          <a:solidFill>
            <a:srgbClr val="92D050"/>
          </a:solidFill>
        </p:spPr>
        <p:style>
          <a:lnRef idx="1">
            <a:schemeClr val="accent4"/>
          </a:lnRef>
          <a:fillRef idx="2">
            <a:schemeClr val="accent4"/>
          </a:fillRef>
          <a:effectRef idx="1">
            <a:schemeClr val="accent4"/>
          </a:effectRef>
          <a:fontRef idx="minor">
            <a:schemeClr val="dk1"/>
          </a:fontRef>
        </p:style>
        <p:txBody>
          <a:bodyPr vert="horz" wrap="square" lIns="91440" tIns="45720" rIns="91440" bIns="45720" rtlCol="0" anchor="t" anchorCtr="0">
            <a:scene3d>
              <a:camera prst="orthographicFront"/>
              <a:lightRig rig="threePt" dir="t"/>
            </a:scene3d>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lt1"/>
                </a:solidFill>
                <a:uFillTx/>
                <a:latin typeface="微软雅黑" charset="-122"/>
                <a:ea typeface="微软雅黑"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lt1"/>
                </a:solidFill>
                <a:uFillTx/>
                <a:latin typeface="微软雅黑" charset="-122"/>
                <a:ea typeface="微软雅黑"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lt1"/>
                </a:solidFill>
                <a:uFillTx/>
                <a:latin typeface="微软雅黑" charset="-122"/>
                <a:ea typeface="微软雅黑"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lt1"/>
                </a:solidFill>
                <a:uFillTx/>
                <a:latin typeface="微软雅黑" charset="-122"/>
                <a:ea typeface="微软雅黑"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lt1"/>
                </a:solidFill>
                <a:uFillTx/>
                <a:latin typeface="微软雅黑" charset="-122"/>
                <a:ea typeface="微软雅黑"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228600" marR="0" indent="-228600" algn="l" defTabSz="914400" rtl="0" eaLnBrk="1" fontAlgn="base" latinLnBrk="0" hangingPunct="1">
              <a:lnSpc>
                <a:spcPct val="120000"/>
              </a:lnSpc>
              <a:spcBef>
                <a:spcPts val="1000"/>
              </a:spcBef>
              <a:spcAft>
                <a:spcPct val="0"/>
              </a:spcAft>
              <a:buClrTx/>
              <a:buSzTx/>
              <a:buFont typeface="Arial" panose="020B0604020202020204" pitchFamily="34" charset="0"/>
              <a:buChar char="•"/>
            </a:pPr>
            <a:r>
              <a:rPr kumimoji="0" lang="zh-CN" altLang="en-US" sz="1400" b="0" i="0" u="none" strike="noStrike" kern="1200" cap="none" spc="0" normalizeH="0" baseline="0" noProof="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mn-cs"/>
              </a:rPr>
              <a:t>电子会计档案的保管期限与同类别纸质会计档案的保管期限相同。</a:t>
            </a:r>
            <a:endParaRPr kumimoji="0" lang="zh-CN" altLang="en-US" sz="1400" b="0" i="0" u="none" strike="noStrike" kern="1200" cap="none" spc="0" normalizeH="0" baseline="0" noProof="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mn-cs"/>
            </a:endParaRPr>
          </a:p>
          <a:p>
            <a:pPr marL="228600" marR="0" indent="-228600" algn="l" defTabSz="914400" rtl="0" eaLnBrk="1" fontAlgn="base" latinLnBrk="0" hangingPunct="1">
              <a:lnSpc>
                <a:spcPct val="120000"/>
              </a:lnSpc>
              <a:spcBef>
                <a:spcPts val="1000"/>
              </a:spcBef>
              <a:spcAft>
                <a:spcPct val="0"/>
              </a:spcAft>
              <a:buClrTx/>
              <a:buSzTx/>
              <a:buFont typeface="Arial" panose="020B0604020202020204" pitchFamily="34" charset="0"/>
              <a:buChar char="•"/>
            </a:pPr>
            <a:r>
              <a:rPr kumimoji="0" lang="zh-CN" altLang="en-US" sz="1400" b="0" i="0" u="none" strike="noStrike" kern="1200" cap="none" spc="0" normalizeH="0" baseline="0" noProof="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mn-cs"/>
              </a:rPr>
              <a:t>同一介质上有不同保管期限的会计档案，应按最长期限保管。同一会计档案采用不同介质保存的，至少纸质会计档案应当满足保管期限的要求。</a:t>
            </a:r>
            <a:endParaRPr kumimoji="0" lang="zh-CN" altLang="en-US" sz="1400" b="0" i="0" u="none" strike="noStrike" kern="1200" cap="none" spc="0" normalizeH="0" baseline="0" noProof="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mn-cs"/>
            </a:endParaRPr>
          </a:p>
          <a:p>
            <a:pPr marL="228600" marR="0" indent="-228600" algn="l" defTabSz="914400" rtl="0" eaLnBrk="1" fontAlgn="base" latinLnBrk="0" hangingPunct="1">
              <a:lnSpc>
                <a:spcPct val="120000"/>
              </a:lnSpc>
              <a:spcBef>
                <a:spcPts val="1000"/>
              </a:spcBef>
              <a:spcAft>
                <a:spcPct val="0"/>
              </a:spcAft>
              <a:buClrTx/>
              <a:buSzTx/>
              <a:buFont typeface="Arial" panose="020B0604020202020204" pitchFamily="34" charset="0"/>
              <a:buChar char="•"/>
            </a:pPr>
            <a:r>
              <a:rPr kumimoji="0" lang="zh-CN" altLang="en-US" sz="1400" b="0" i="0" u="none" strike="noStrike" kern="1200" cap="none" spc="0" normalizeH="0" baseline="0" noProof="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mn-cs"/>
              </a:rPr>
              <a:t>各单位的预算、计划、制度等文件材料，应当执行文书档案管理规定，不适用本办法。为方便审计、纪检监察等工作，可以将预算文件列入归档范围，单独立卷，保管期限为10年。</a:t>
            </a:r>
            <a:endParaRPr kumimoji="0" lang="zh-CN" altLang="en-US" sz="1400" b="0" i="0" u="none" strike="noStrike" kern="1200" cap="none" spc="0" normalizeH="0" baseline="0" noProof="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mn-cs"/>
            </a:endParaRPr>
          </a:p>
        </p:txBody>
      </p:sp>
    </p:spTree>
    <p:custDataLst>
      <p:tags r:id="rId3"/>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9458"/>
                                        </p:tgtEl>
                                        <p:attrNameLst>
                                          <p:attrName>style.visibility</p:attrName>
                                        </p:attrNameLst>
                                      </p:cBhvr>
                                      <p:to>
                                        <p:strVal val="visible"/>
                                      </p:to>
                                    </p:set>
                                    <p:animEffect transition="in" filter="box(in)">
                                      <p:cBhvr>
                                        <p:cTn id="13" dur="20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9525" y="0"/>
            <a:ext cx="371475" cy="107632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800" noProof="1">
              <a:latin typeface="微软雅黑" charset="-122"/>
              <a:ea typeface="微软雅黑" charset="-122"/>
              <a:cs typeface="微软雅黑" charset="-122"/>
            </a:endParaRPr>
          </a:p>
        </p:txBody>
      </p:sp>
      <p:sp>
        <p:nvSpPr>
          <p:cNvPr id="17446" name="文本框 16"/>
          <p:cNvSpPr txBox="1">
            <a:spLocks noChangeArrowheads="1"/>
          </p:cNvSpPr>
          <p:nvPr>
            <p:custDataLst>
              <p:tags r:id="rId2"/>
            </p:custDataLst>
          </p:nvPr>
        </p:nvSpPr>
        <p:spPr bwMode="auto">
          <a:xfrm>
            <a:off x="498475" y="474663"/>
            <a:ext cx="6235700"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hangingPunct="1">
              <a:lnSpc>
                <a:spcPct val="90000"/>
              </a:lnSpc>
            </a:pPr>
            <a:r>
              <a:rPr lang="zh-CN" altLang="en-US" sz="3200" b="1" dirty="0">
                <a:solidFill>
                  <a:schemeClr val="accent1"/>
                </a:solidFill>
                <a:latin typeface="微软雅黑" charset="-122"/>
                <a:ea typeface="微软雅黑" charset="-122"/>
                <a:cs typeface="微软雅黑" charset="-122"/>
              </a:rPr>
              <a:t>如何保管会计档案</a:t>
            </a:r>
            <a:endParaRPr lang="zh-CN" altLang="en-US" sz="3200" b="1" dirty="0">
              <a:solidFill>
                <a:schemeClr val="accent1"/>
              </a:solidFill>
              <a:latin typeface="微软雅黑" charset="-122"/>
              <a:ea typeface="微软雅黑" charset="-122"/>
              <a:cs typeface="微软雅黑" charset="-122"/>
            </a:endParaRPr>
          </a:p>
        </p:txBody>
      </p:sp>
      <p:sp>
        <p:nvSpPr>
          <p:cNvPr id="14338" name="矩形 1"/>
          <p:cNvSpPr>
            <a:spLocks noChangeArrowheads="1"/>
          </p:cNvSpPr>
          <p:nvPr>
            <p:custDataLst>
              <p:tags r:id="rId3"/>
            </p:custDataLst>
          </p:nvPr>
        </p:nvSpPr>
        <p:spPr bwMode="auto">
          <a:xfrm>
            <a:off x="2483644" y="1866900"/>
            <a:ext cx="9158287"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bodyPr>
          <a:lstStyle>
            <a:lvl1pPr>
              <a:defRPr>
                <a:solidFill>
                  <a:schemeClr val="tx1"/>
                </a:solidFill>
                <a:latin typeface="Arial" panose="020B0604020202020204" pitchFamily="34" charset="0"/>
                <a:ea typeface="黑体" panose="02010609060101010101" charset="-122"/>
              </a:defRPr>
            </a:lvl1pPr>
            <a:lvl2pPr>
              <a:defRPr>
                <a:solidFill>
                  <a:schemeClr val="tx1"/>
                </a:solidFill>
                <a:latin typeface="Arial" panose="020B0604020202020204" pitchFamily="34" charset="0"/>
                <a:ea typeface="黑体" panose="02010609060101010101" charset="-122"/>
              </a:defRPr>
            </a:lvl2pPr>
            <a:lvl3pPr>
              <a:defRPr>
                <a:solidFill>
                  <a:schemeClr val="tx1"/>
                </a:solidFill>
                <a:latin typeface="Arial" panose="020B0604020202020204" pitchFamily="34" charset="0"/>
                <a:ea typeface="黑体" panose="02010609060101010101" charset="-122"/>
              </a:defRPr>
            </a:lvl3pPr>
            <a:lvl4pPr>
              <a:defRPr>
                <a:solidFill>
                  <a:schemeClr val="tx1"/>
                </a:solidFill>
                <a:latin typeface="Arial" panose="020B0604020202020204" pitchFamily="34" charset="0"/>
                <a:ea typeface="黑体" panose="02010609060101010101" charset="-122"/>
              </a:defRPr>
            </a:lvl4pPr>
            <a:lvl5pPr>
              <a:defRPr>
                <a:solidFill>
                  <a:schemeClr val="tx1"/>
                </a:solidFill>
                <a:latin typeface="Arial" panose="020B0604020202020204" pitchFamily="34" charset="0"/>
                <a:ea typeface="黑体" panose="02010609060101010101"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marL="285750" marR="0" indent="-285750" algn="just" defTabSz="914400" rtl="0" eaLnBrk="1" fontAlgn="base" latinLnBrk="0" hangingPunct="1">
              <a:lnSpc>
                <a:spcPct val="120000"/>
              </a:lnSpc>
              <a:spcBef>
                <a:spcPts val="1000"/>
              </a:spcBef>
              <a:spcAft>
                <a:spcPct val="0"/>
              </a:spcAft>
              <a:buClrTx/>
              <a:buSzTx/>
              <a:buFont typeface="Arial" panose="020B0604020202020204" pitchFamily="34" charset="0"/>
              <a:buChar char="•"/>
            </a:pPr>
            <a:r>
              <a:rPr lang="zh-CN" altLang="en-US" sz="1400">
                <a:solidFill>
                  <a:schemeClr val="tx1"/>
                </a:solidFill>
                <a:effectLst/>
                <a:latin typeface="黑体" panose="02010609060101010101" charset="-122"/>
                <a:sym typeface="+mn-ea"/>
              </a:rPr>
              <a:t>将记账凭证连同所附原始凭证、汇总凭证，按照编号顺序，剔除金属物，选取适当厚度（一般为5厘米）为一册。装订时，以上边和左边整齐为准，右边和下边要求折叠整齐，加上封面封底，用装订机在左上角装订。封面应写明单位名称、凭证名称、年度、月份、册数、保管期限、编号等内容，并由</a:t>
            </a:r>
            <a:r>
              <a:rPr lang="zh-CN" altLang="en-US" sz="1400">
                <a:solidFill>
                  <a:srgbClr val="FF0000"/>
                </a:solidFill>
                <a:effectLst/>
                <a:latin typeface="黑体" panose="02010609060101010101" charset="-122"/>
                <a:sym typeface="+mn-ea"/>
              </a:rPr>
              <a:t>财务负责人和装订人</a:t>
            </a:r>
            <a:r>
              <a:rPr lang="zh-CN" altLang="en-US" sz="1400">
                <a:solidFill>
                  <a:schemeClr val="tx1"/>
                </a:solidFill>
                <a:effectLst/>
                <a:latin typeface="黑体" panose="02010609060101010101" charset="-122"/>
                <a:sym typeface="+mn-ea"/>
              </a:rPr>
              <a:t>分别签章。</a:t>
            </a:r>
            <a:endParaRPr lang="zh-CN" altLang="en-US" sz="1400" dirty="0">
              <a:solidFill>
                <a:schemeClr val="tx1"/>
              </a:solidFill>
              <a:effectLst/>
              <a:latin typeface="黑体" panose="02010609060101010101" charset="-122"/>
              <a:ea typeface="微软雅黑" charset="-122"/>
              <a:cs typeface="微软雅黑" charset="-122"/>
              <a:sym typeface="+mn-ea"/>
            </a:endParaRPr>
          </a:p>
        </p:txBody>
      </p:sp>
      <p:sp>
        <p:nvSpPr>
          <p:cNvPr id="8" name="圆角矩形 7"/>
          <p:cNvSpPr/>
          <p:nvPr>
            <p:custDataLst>
              <p:tags r:id="rId4"/>
            </p:custDataLst>
          </p:nvPr>
        </p:nvSpPr>
        <p:spPr>
          <a:xfrm>
            <a:off x="1464469" y="1527175"/>
            <a:ext cx="857250" cy="85725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fontAlgn="auto"/>
            <a:endParaRPr lang="zh-CN" altLang="en-US" sz="1800" noProof="1">
              <a:solidFill>
                <a:schemeClr val="tx1"/>
              </a:solidFill>
              <a:latin typeface="微软雅黑" charset="-122"/>
              <a:ea typeface="微软雅黑" charset="-122"/>
              <a:cs typeface="微软雅黑" charset="-122"/>
              <a:sym typeface="Arial" panose="020B0604020202020204" pitchFamily="34" charset="0"/>
            </a:endParaRPr>
          </a:p>
        </p:txBody>
      </p:sp>
      <p:sp>
        <p:nvSpPr>
          <p:cNvPr id="14340" name="Freeform 8"/>
          <p:cNvSpPr>
            <a:spLocks noEditPoints="1" noChangeArrowheads="1"/>
          </p:cNvSpPr>
          <p:nvPr>
            <p:custDataLst>
              <p:tags r:id="rId5"/>
            </p:custDataLst>
          </p:nvPr>
        </p:nvSpPr>
        <p:spPr bwMode="auto">
          <a:xfrm>
            <a:off x="1685132" y="1751013"/>
            <a:ext cx="415925" cy="409575"/>
          </a:xfrm>
          <a:custGeom>
            <a:avLst/>
            <a:gdLst>
              <a:gd name="T0" fmla="*/ 197 w 197"/>
              <a:gd name="T1" fmla="*/ 75 h 193"/>
              <a:gd name="T2" fmla="*/ 195 w 197"/>
              <a:gd name="T3" fmla="*/ 69 h 193"/>
              <a:gd name="T4" fmla="*/ 103 w 197"/>
              <a:gd name="T5" fmla="*/ 2 h 193"/>
              <a:gd name="T6" fmla="*/ 95 w 197"/>
              <a:gd name="T7" fmla="*/ 2 h 193"/>
              <a:gd name="T8" fmla="*/ 3 w 197"/>
              <a:gd name="T9" fmla="*/ 69 h 193"/>
              <a:gd name="T10" fmla="*/ 0 w 197"/>
              <a:gd name="T11" fmla="*/ 75 h 193"/>
              <a:gd name="T12" fmla="*/ 0 w 197"/>
              <a:gd name="T13" fmla="*/ 187 h 193"/>
              <a:gd name="T14" fmla="*/ 7 w 197"/>
              <a:gd name="T15" fmla="*/ 193 h 193"/>
              <a:gd name="T16" fmla="*/ 191 w 197"/>
              <a:gd name="T17" fmla="*/ 193 h 193"/>
              <a:gd name="T18" fmla="*/ 195 w 197"/>
              <a:gd name="T19" fmla="*/ 191 h 193"/>
              <a:gd name="T20" fmla="*/ 197 w 197"/>
              <a:gd name="T21" fmla="*/ 187 h 193"/>
              <a:gd name="T22" fmla="*/ 197 w 197"/>
              <a:gd name="T23" fmla="*/ 75 h 193"/>
              <a:gd name="T24" fmla="*/ 99 w 197"/>
              <a:gd name="T25" fmla="*/ 16 h 193"/>
              <a:gd name="T26" fmla="*/ 184 w 197"/>
              <a:gd name="T27" fmla="*/ 78 h 193"/>
              <a:gd name="T28" fmla="*/ 184 w 197"/>
              <a:gd name="T29" fmla="*/ 87 h 193"/>
              <a:gd name="T30" fmla="*/ 125 w 197"/>
              <a:gd name="T31" fmla="*/ 129 h 193"/>
              <a:gd name="T32" fmla="*/ 172 w 197"/>
              <a:gd name="T33" fmla="*/ 158 h 193"/>
              <a:gd name="T34" fmla="*/ 174 w 197"/>
              <a:gd name="T35" fmla="*/ 168 h 193"/>
              <a:gd name="T36" fmla="*/ 168 w 197"/>
              <a:gd name="T37" fmla="*/ 171 h 193"/>
              <a:gd name="T38" fmla="*/ 165 w 197"/>
              <a:gd name="T39" fmla="*/ 170 h 193"/>
              <a:gd name="T40" fmla="*/ 99 w 197"/>
              <a:gd name="T41" fmla="*/ 129 h 193"/>
              <a:gd name="T42" fmla="*/ 33 w 197"/>
              <a:gd name="T43" fmla="*/ 170 h 193"/>
              <a:gd name="T44" fmla="*/ 29 w 197"/>
              <a:gd name="T45" fmla="*/ 171 h 193"/>
              <a:gd name="T46" fmla="*/ 24 w 197"/>
              <a:gd name="T47" fmla="*/ 168 h 193"/>
              <a:gd name="T48" fmla="*/ 26 w 197"/>
              <a:gd name="T49" fmla="*/ 158 h 193"/>
              <a:gd name="T50" fmla="*/ 72 w 197"/>
              <a:gd name="T51" fmla="*/ 129 h 193"/>
              <a:gd name="T52" fmla="*/ 14 w 197"/>
              <a:gd name="T53" fmla="*/ 87 h 193"/>
              <a:gd name="T54" fmla="*/ 14 w 197"/>
              <a:gd name="T55" fmla="*/ 78 h 193"/>
              <a:gd name="T56" fmla="*/ 99 w 197"/>
              <a:gd name="T57" fmla="*/ 1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7" h="193">
                <a:moveTo>
                  <a:pt x="197" y="75"/>
                </a:moveTo>
                <a:cubicBezTo>
                  <a:pt x="197" y="73"/>
                  <a:pt x="196" y="71"/>
                  <a:pt x="195" y="69"/>
                </a:cubicBezTo>
                <a:cubicBezTo>
                  <a:pt x="103" y="2"/>
                  <a:pt x="103" y="2"/>
                  <a:pt x="103" y="2"/>
                </a:cubicBezTo>
                <a:cubicBezTo>
                  <a:pt x="100" y="0"/>
                  <a:pt x="97" y="0"/>
                  <a:pt x="95" y="2"/>
                </a:cubicBezTo>
                <a:cubicBezTo>
                  <a:pt x="3" y="69"/>
                  <a:pt x="3" y="69"/>
                  <a:pt x="3" y="69"/>
                </a:cubicBezTo>
                <a:cubicBezTo>
                  <a:pt x="1" y="71"/>
                  <a:pt x="0" y="73"/>
                  <a:pt x="0" y="75"/>
                </a:cubicBezTo>
                <a:cubicBezTo>
                  <a:pt x="0" y="187"/>
                  <a:pt x="0" y="187"/>
                  <a:pt x="0" y="187"/>
                </a:cubicBezTo>
                <a:cubicBezTo>
                  <a:pt x="0" y="190"/>
                  <a:pt x="3" y="193"/>
                  <a:pt x="7" y="193"/>
                </a:cubicBezTo>
                <a:cubicBezTo>
                  <a:pt x="191" y="193"/>
                  <a:pt x="191" y="193"/>
                  <a:pt x="191" y="193"/>
                </a:cubicBezTo>
                <a:cubicBezTo>
                  <a:pt x="192" y="193"/>
                  <a:pt x="194" y="193"/>
                  <a:pt x="195" y="191"/>
                </a:cubicBezTo>
                <a:cubicBezTo>
                  <a:pt x="197" y="190"/>
                  <a:pt x="197" y="188"/>
                  <a:pt x="197" y="187"/>
                </a:cubicBezTo>
                <a:lnTo>
                  <a:pt x="197" y="75"/>
                </a:lnTo>
                <a:close/>
                <a:moveTo>
                  <a:pt x="99" y="16"/>
                </a:moveTo>
                <a:cubicBezTo>
                  <a:pt x="184" y="78"/>
                  <a:pt x="184" y="78"/>
                  <a:pt x="184" y="78"/>
                </a:cubicBezTo>
                <a:cubicBezTo>
                  <a:pt x="184" y="87"/>
                  <a:pt x="184" y="87"/>
                  <a:pt x="184" y="87"/>
                </a:cubicBezTo>
                <a:cubicBezTo>
                  <a:pt x="125" y="129"/>
                  <a:pt x="125" y="129"/>
                  <a:pt x="125" y="129"/>
                </a:cubicBezTo>
                <a:cubicBezTo>
                  <a:pt x="172" y="158"/>
                  <a:pt x="172" y="158"/>
                  <a:pt x="172" y="158"/>
                </a:cubicBezTo>
                <a:cubicBezTo>
                  <a:pt x="175" y="160"/>
                  <a:pt x="176" y="165"/>
                  <a:pt x="174" y="168"/>
                </a:cubicBezTo>
                <a:cubicBezTo>
                  <a:pt x="173" y="170"/>
                  <a:pt x="171" y="171"/>
                  <a:pt x="168" y="171"/>
                </a:cubicBezTo>
                <a:cubicBezTo>
                  <a:pt x="167" y="171"/>
                  <a:pt x="166" y="171"/>
                  <a:pt x="165" y="170"/>
                </a:cubicBezTo>
                <a:cubicBezTo>
                  <a:pt x="99" y="129"/>
                  <a:pt x="99" y="129"/>
                  <a:pt x="99" y="129"/>
                </a:cubicBezTo>
                <a:cubicBezTo>
                  <a:pt x="33" y="170"/>
                  <a:pt x="33" y="170"/>
                  <a:pt x="33" y="170"/>
                </a:cubicBezTo>
                <a:cubicBezTo>
                  <a:pt x="32" y="171"/>
                  <a:pt x="31" y="171"/>
                  <a:pt x="29" y="171"/>
                </a:cubicBezTo>
                <a:cubicBezTo>
                  <a:pt x="27" y="171"/>
                  <a:pt x="25" y="170"/>
                  <a:pt x="24" y="168"/>
                </a:cubicBezTo>
                <a:cubicBezTo>
                  <a:pt x="22" y="165"/>
                  <a:pt x="22" y="160"/>
                  <a:pt x="26" y="158"/>
                </a:cubicBezTo>
                <a:cubicBezTo>
                  <a:pt x="72" y="129"/>
                  <a:pt x="72" y="129"/>
                  <a:pt x="72" y="129"/>
                </a:cubicBezTo>
                <a:cubicBezTo>
                  <a:pt x="14" y="87"/>
                  <a:pt x="14" y="87"/>
                  <a:pt x="14" y="87"/>
                </a:cubicBezTo>
                <a:cubicBezTo>
                  <a:pt x="14" y="78"/>
                  <a:pt x="14" y="78"/>
                  <a:pt x="14" y="78"/>
                </a:cubicBezTo>
                <a:lnTo>
                  <a:pt x="99" y="1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endParaRPr lang="zh-CN" altLang="en-US">
              <a:latin typeface="微软雅黑" charset="-122"/>
              <a:ea typeface="微软雅黑" charset="-122"/>
              <a:cs typeface="微软雅黑" charset="-122"/>
            </a:endParaRPr>
          </a:p>
        </p:txBody>
      </p:sp>
      <p:sp>
        <p:nvSpPr>
          <p:cNvPr id="14341" name="文本框 4"/>
          <p:cNvSpPr txBox="1">
            <a:spLocks noChangeArrowheads="1"/>
          </p:cNvSpPr>
          <p:nvPr>
            <p:custDataLst>
              <p:tags r:id="rId6"/>
            </p:custDataLst>
          </p:nvPr>
        </p:nvSpPr>
        <p:spPr bwMode="auto">
          <a:xfrm>
            <a:off x="2483644" y="1489075"/>
            <a:ext cx="9158287" cy="33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cene3d>
              <a:camera prst="orthographicFront"/>
              <a:lightRig rig="threePt" dir="t"/>
            </a:scene3d>
          </a:bodyPr>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hangingPunct="1">
              <a:lnSpc>
                <a:spcPct val="120000"/>
              </a:lnSpc>
            </a:pPr>
            <a:r>
              <a:rPr lang="zh-CN" altLang="en-US" sz="2000">
                <a:solidFill>
                  <a:schemeClr val="tx1"/>
                </a:solidFill>
                <a:effectLst/>
                <a:latin typeface="黑体" panose="02010609060101010101" charset="-122"/>
                <a:sym typeface="+mn-ea"/>
              </a:rPr>
              <a:t>会计凭证</a:t>
            </a:r>
            <a:endParaRPr lang="zh-CN" altLang="en-US" sz="2000" b="1">
              <a:solidFill>
                <a:schemeClr val="tx1"/>
              </a:solidFill>
              <a:effectLst/>
              <a:latin typeface="黑体" panose="02010609060101010101" charset="-122"/>
              <a:ea typeface="微软雅黑" charset="-122"/>
              <a:cs typeface="微软雅黑" charset="-122"/>
              <a:sym typeface="+mn-ea"/>
            </a:endParaRPr>
          </a:p>
        </p:txBody>
      </p:sp>
      <p:sp>
        <p:nvSpPr>
          <p:cNvPr id="2" name="矩形 3"/>
          <p:cNvSpPr>
            <a:spLocks noChangeArrowheads="1"/>
          </p:cNvSpPr>
          <p:nvPr>
            <p:custDataLst>
              <p:tags r:id="rId7"/>
            </p:custDataLst>
          </p:nvPr>
        </p:nvSpPr>
        <p:spPr bwMode="auto">
          <a:xfrm>
            <a:off x="2483644" y="3168650"/>
            <a:ext cx="9158287"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bodyPr>
          <a:lstStyle>
            <a:lvl1pPr>
              <a:defRPr>
                <a:solidFill>
                  <a:schemeClr val="tx1"/>
                </a:solidFill>
                <a:latin typeface="Arial" panose="020B0604020202020204" pitchFamily="34" charset="0"/>
                <a:ea typeface="黑体" panose="02010609060101010101" charset="-122"/>
              </a:defRPr>
            </a:lvl1pPr>
            <a:lvl2pPr>
              <a:defRPr>
                <a:solidFill>
                  <a:schemeClr val="tx1"/>
                </a:solidFill>
                <a:latin typeface="Arial" panose="020B0604020202020204" pitchFamily="34" charset="0"/>
                <a:ea typeface="黑体" panose="02010609060101010101" charset="-122"/>
              </a:defRPr>
            </a:lvl2pPr>
            <a:lvl3pPr>
              <a:defRPr>
                <a:solidFill>
                  <a:schemeClr val="tx1"/>
                </a:solidFill>
                <a:latin typeface="Arial" panose="020B0604020202020204" pitchFamily="34" charset="0"/>
                <a:ea typeface="黑体" panose="02010609060101010101" charset="-122"/>
              </a:defRPr>
            </a:lvl3pPr>
            <a:lvl4pPr>
              <a:defRPr>
                <a:solidFill>
                  <a:schemeClr val="tx1"/>
                </a:solidFill>
                <a:latin typeface="Arial" panose="020B0604020202020204" pitchFamily="34" charset="0"/>
                <a:ea typeface="黑体" panose="02010609060101010101" charset="-122"/>
              </a:defRPr>
            </a:lvl4pPr>
            <a:lvl5pPr>
              <a:defRPr>
                <a:solidFill>
                  <a:schemeClr val="tx1"/>
                </a:solidFill>
                <a:latin typeface="Arial" panose="020B0604020202020204" pitchFamily="34" charset="0"/>
                <a:ea typeface="黑体" panose="02010609060101010101"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marL="285750" marR="0" indent="-285750" algn="just" defTabSz="914400" rtl="0" eaLnBrk="1" fontAlgn="base" latinLnBrk="0" hangingPunct="1">
              <a:lnSpc>
                <a:spcPct val="120000"/>
              </a:lnSpc>
              <a:spcBef>
                <a:spcPts val="1000"/>
              </a:spcBef>
              <a:spcAft>
                <a:spcPct val="0"/>
              </a:spcAft>
              <a:buClrTx/>
              <a:buSzTx/>
              <a:buFont typeface="Arial" panose="020B0604020202020204" pitchFamily="34" charset="0"/>
              <a:buChar char="•"/>
            </a:pPr>
            <a:r>
              <a:rPr lang="zh-CN" altLang="en-US" sz="1400">
                <a:solidFill>
                  <a:schemeClr val="tx1"/>
                </a:solidFill>
                <a:effectLst/>
                <a:latin typeface="黑体" panose="02010609060101010101" charset="-122"/>
                <a:sym typeface="+mn-ea"/>
              </a:rPr>
              <a:t>装订时，订本式账簿应保持原状，贴上封面；活页式账簿应撤出空页，编制连续页码，按封面、账簿启用表、目录、账页、封底的顺序进行装订。账簿封面应写明单位名称、账簿名称、年度、册数、保管期限、编号等内容，并由</a:t>
            </a:r>
            <a:r>
              <a:rPr lang="zh-CN" altLang="en-US" sz="1400">
                <a:solidFill>
                  <a:srgbClr val="FF0000"/>
                </a:solidFill>
                <a:effectLst/>
                <a:latin typeface="黑体" panose="02010609060101010101" charset="-122"/>
                <a:sym typeface="+mn-ea"/>
              </a:rPr>
              <a:t>财务负责人和装订人</a:t>
            </a:r>
            <a:r>
              <a:rPr lang="zh-CN" altLang="en-US" sz="1400">
                <a:solidFill>
                  <a:schemeClr val="tx1"/>
                </a:solidFill>
                <a:effectLst/>
                <a:latin typeface="黑体" panose="02010609060101010101" charset="-122"/>
                <a:sym typeface="+mn-ea"/>
              </a:rPr>
              <a:t>分别签章。</a:t>
            </a:r>
            <a:endParaRPr lang="zh-CN" altLang="en-US" sz="1400" dirty="0">
              <a:solidFill>
                <a:schemeClr val="tx1"/>
              </a:solidFill>
              <a:effectLst/>
              <a:latin typeface="黑体" panose="02010609060101010101" charset="-122"/>
              <a:ea typeface="微软雅黑" charset="-122"/>
              <a:cs typeface="微软雅黑" charset="-122"/>
              <a:sym typeface="+mn-ea"/>
            </a:endParaRPr>
          </a:p>
        </p:txBody>
      </p:sp>
      <p:sp>
        <p:nvSpPr>
          <p:cNvPr id="9" name="圆角矩形 8"/>
          <p:cNvSpPr/>
          <p:nvPr>
            <p:custDataLst>
              <p:tags r:id="rId8"/>
            </p:custDataLst>
          </p:nvPr>
        </p:nvSpPr>
        <p:spPr>
          <a:xfrm>
            <a:off x="1464469" y="2836863"/>
            <a:ext cx="857250" cy="857250"/>
          </a:xfrm>
          <a:prstGeom prst="round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fontAlgn="auto"/>
            <a:endParaRPr lang="zh-CN" altLang="en-US" sz="1800" noProof="1">
              <a:solidFill>
                <a:schemeClr val="tx1"/>
              </a:solidFill>
              <a:latin typeface="微软雅黑" charset="-122"/>
              <a:ea typeface="微软雅黑" charset="-122"/>
              <a:cs typeface="微软雅黑" charset="-122"/>
              <a:sym typeface="Arial" panose="020B0604020202020204" pitchFamily="34" charset="0"/>
            </a:endParaRPr>
          </a:p>
        </p:txBody>
      </p:sp>
      <p:sp>
        <p:nvSpPr>
          <p:cNvPr id="14344" name="Freeform 9"/>
          <p:cNvSpPr>
            <a:spLocks noEditPoints="1" noChangeArrowheads="1"/>
          </p:cNvSpPr>
          <p:nvPr>
            <p:custDataLst>
              <p:tags r:id="rId9"/>
            </p:custDataLst>
          </p:nvPr>
        </p:nvSpPr>
        <p:spPr bwMode="auto">
          <a:xfrm>
            <a:off x="1612107" y="3032919"/>
            <a:ext cx="561975" cy="465138"/>
          </a:xfrm>
          <a:custGeom>
            <a:avLst/>
            <a:gdLst>
              <a:gd name="T0" fmla="*/ 1197 w 1907"/>
              <a:gd name="T1" fmla="*/ 1489 h 1579"/>
              <a:gd name="T2" fmla="*/ 1173 w 1907"/>
              <a:gd name="T3" fmla="*/ 1460 h 1579"/>
              <a:gd name="T4" fmla="*/ 1168 w 1907"/>
              <a:gd name="T5" fmla="*/ 1360 h 1579"/>
              <a:gd name="T6" fmla="*/ 1011 w 1907"/>
              <a:gd name="T7" fmla="*/ 1360 h 1579"/>
              <a:gd name="T8" fmla="*/ 906 w 1907"/>
              <a:gd name="T9" fmla="*/ 1360 h 1579"/>
              <a:gd name="T10" fmla="*/ 744 w 1907"/>
              <a:gd name="T11" fmla="*/ 1360 h 1579"/>
              <a:gd name="T12" fmla="*/ 739 w 1907"/>
              <a:gd name="T13" fmla="*/ 1460 h 1579"/>
              <a:gd name="T14" fmla="*/ 715 w 1907"/>
              <a:gd name="T15" fmla="*/ 1489 h 1579"/>
              <a:gd name="T16" fmla="*/ 630 w 1907"/>
              <a:gd name="T17" fmla="*/ 1565 h 1579"/>
              <a:gd name="T18" fmla="*/ 644 w 1907"/>
              <a:gd name="T19" fmla="*/ 1579 h 1579"/>
              <a:gd name="T20" fmla="*/ 906 w 1907"/>
              <a:gd name="T21" fmla="*/ 1579 h 1579"/>
              <a:gd name="T22" fmla="*/ 1011 w 1907"/>
              <a:gd name="T23" fmla="*/ 1579 h 1579"/>
              <a:gd name="T24" fmla="*/ 1268 w 1907"/>
              <a:gd name="T25" fmla="*/ 1579 h 1579"/>
              <a:gd name="T26" fmla="*/ 1283 w 1907"/>
              <a:gd name="T27" fmla="*/ 1565 h 1579"/>
              <a:gd name="T28" fmla="*/ 1197 w 1907"/>
              <a:gd name="T29" fmla="*/ 1489 h 1579"/>
              <a:gd name="T30" fmla="*/ 1197 w 1907"/>
              <a:gd name="T31" fmla="*/ 1489 h 1579"/>
              <a:gd name="T32" fmla="*/ 1850 w 1907"/>
              <a:gd name="T33" fmla="*/ 0 h 1579"/>
              <a:gd name="T34" fmla="*/ 57 w 1907"/>
              <a:gd name="T35" fmla="*/ 0 h 1579"/>
              <a:gd name="T36" fmla="*/ 0 w 1907"/>
              <a:gd name="T37" fmla="*/ 57 h 1579"/>
              <a:gd name="T38" fmla="*/ 0 w 1907"/>
              <a:gd name="T39" fmla="*/ 1264 h 1579"/>
              <a:gd name="T40" fmla="*/ 57 w 1907"/>
              <a:gd name="T41" fmla="*/ 1321 h 1579"/>
              <a:gd name="T42" fmla="*/ 1850 w 1907"/>
              <a:gd name="T43" fmla="*/ 1321 h 1579"/>
              <a:gd name="T44" fmla="*/ 1907 w 1907"/>
              <a:gd name="T45" fmla="*/ 1264 h 1579"/>
              <a:gd name="T46" fmla="*/ 1907 w 1907"/>
              <a:gd name="T47" fmla="*/ 57 h 1579"/>
              <a:gd name="T48" fmla="*/ 1850 w 1907"/>
              <a:gd name="T49" fmla="*/ 0 h 1579"/>
              <a:gd name="T50" fmla="*/ 1817 w 1907"/>
              <a:gd name="T51" fmla="*/ 1083 h 1579"/>
              <a:gd name="T52" fmla="*/ 91 w 1907"/>
              <a:gd name="T53" fmla="*/ 1083 h 1579"/>
              <a:gd name="T54" fmla="*/ 91 w 1907"/>
              <a:gd name="T55" fmla="*/ 95 h 1579"/>
              <a:gd name="T56" fmla="*/ 1817 w 1907"/>
              <a:gd name="T57" fmla="*/ 95 h 1579"/>
              <a:gd name="T58" fmla="*/ 1817 w 1907"/>
              <a:gd name="T59" fmla="*/ 1083 h 1579"/>
              <a:gd name="T60" fmla="*/ 1817 w 1907"/>
              <a:gd name="T61" fmla="*/ 1083 h 1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07" h="1579">
                <a:moveTo>
                  <a:pt x="1197" y="1489"/>
                </a:moveTo>
                <a:cubicBezTo>
                  <a:pt x="1197" y="1489"/>
                  <a:pt x="1178" y="1469"/>
                  <a:pt x="1173" y="1460"/>
                </a:cubicBezTo>
                <a:cubicBezTo>
                  <a:pt x="1168" y="1441"/>
                  <a:pt x="1168" y="1384"/>
                  <a:pt x="1168" y="1360"/>
                </a:cubicBezTo>
                <a:cubicBezTo>
                  <a:pt x="1011" y="1360"/>
                  <a:pt x="1011" y="1360"/>
                  <a:pt x="1011" y="1360"/>
                </a:cubicBezTo>
                <a:cubicBezTo>
                  <a:pt x="906" y="1360"/>
                  <a:pt x="906" y="1360"/>
                  <a:pt x="906" y="1360"/>
                </a:cubicBezTo>
                <a:cubicBezTo>
                  <a:pt x="744" y="1360"/>
                  <a:pt x="744" y="1360"/>
                  <a:pt x="744" y="1360"/>
                </a:cubicBezTo>
                <a:cubicBezTo>
                  <a:pt x="744" y="1384"/>
                  <a:pt x="749" y="1441"/>
                  <a:pt x="739" y="1460"/>
                </a:cubicBezTo>
                <a:cubicBezTo>
                  <a:pt x="734" y="1469"/>
                  <a:pt x="715" y="1489"/>
                  <a:pt x="715" y="1489"/>
                </a:cubicBezTo>
                <a:cubicBezTo>
                  <a:pt x="630" y="1565"/>
                  <a:pt x="630" y="1565"/>
                  <a:pt x="630" y="1565"/>
                </a:cubicBezTo>
                <a:cubicBezTo>
                  <a:pt x="630" y="1574"/>
                  <a:pt x="639" y="1579"/>
                  <a:pt x="644" y="1579"/>
                </a:cubicBezTo>
                <a:cubicBezTo>
                  <a:pt x="906" y="1579"/>
                  <a:pt x="906" y="1579"/>
                  <a:pt x="906" y="1579"/>
                </a:cubicBezTo>
                <a:cubicBezTo>
                  <a:pt x="1011" y="1579"/>
                  <a:pt x="1011" y="1579"/>
                  <a:pt x="1011" y="1579"/>
                </a:cubicBezTo>
                <a:cubicBezTo>
                  <a:pt x="1268" y="1579"/>
                  <a:pt x="1268" y="1579"/>
                  <a:pt x="1268" y="1579"/>
                </a:cubicBezTo>
                <a:cubicBezTo>
                  <a:pt x="1273" y="1579"/>
                  <a:pt x="1283" y="1574"/>
                  <a:pt x="1283" y="1565"/>
                </a:cubicBezTo>
                <a:cubicBezTo>
                  <a:pt x="1197" y="1489"/>
                  <a:pt x="1197" y="1489"/>
                  <a:pt x="1197" y="1489"/>
                </a:cubicBezTo>
                <a:cubicBezTo>
                  <a:pt x="1197" y="1489"/>
                  <a:pt x="1197" y="1489"/>
                  <a:pt x="1197" y="1489"/>
                </a:cubicBezTo>
                <a:close/>
                <a:moveTo>
                  <a:pt x="1850" y="0"/>
                </a:moveTo>
                <a:cubicBezTo>
                  <a:pt x="57" y="0"/>
                  <a:pt x="57" y="0"/>
                  <a:pt x="57" y="0"/>
                </a:cubicBezTo>
                <a:cubicBezTo>
                  <a:pt x="24" y="0"/>
                  <a:pt x="0" y="23"/>
                  <a:pt x="0" y="57"/>
                </a:cubicBezTo>
                <a:cubicBezTo>
                  <a:pt x="0" y="1264"/>
                  <a:pt x="0" y="1264"/>
                  <a:pt x="0" y="1264"/>
                </a:cubicBezTo>
                <a:cubicBezTo>
                  <a:pt x="0" y="1298"/>
                  <a:pt x="24" y="1321"/>
                  <a:pt x="57" y="1321"/>
                </a:cubicBezTo>
                <a:cubicBezTo>
                  <a:pt x="1850" y="1321"/>
                  <a:pt x="1850" y="1321"/>
                  <a:pt x="1850" y="1321"/>
                </a:cubicBezTo>
                <a:cubicBezTo>
                  <a:pt x="1884" y="1321"/>
                  <a:pt x="1907" y="1298"/>
                  <a:pt x="1907" y="1264"/>
                </a:cubicBezTo>
                <a:cubicBezTo>
                  <a:pt x="1907" y="57"/>
                  <a:pt x="1907" y="57"/>
                  <a:pt x="1907" y="57"/>
                </a:cubicBezTo>
                <a:cubicBezTo>
                  <a:pt x="1907" y="23"/>
                  <a:pt x="1884" y="0"/>
                  <a:pt x="1850" y="0"/>
                </a:cubicBezTo>
                <a:close/>
                <a:moveTo>
                  <a:pt x="1817" y="1083"/>
                </a:moveTo>
                <a:cubicBezTo>
                  <a:pt x="91" y="1083"/>
                  <a:pt x="91" y="1083"/>
                  <a:pt x="91" y="1083"/>
                </a:cubicBezTo>
                <a:cubicBezTo>
                  <a:pt x="91" y="95"/>
                  <a:pt x="91" y="95"/>
                  <a:pt x="91" y="95"/>
                </a:cubicBezTo>
                <a:cubicBezTo>
                  <a:pt x="1817" y="95"/>
                  <a:pt x="1817" y="95"/>
                  <a:pt x="1817" y="95"/>
                </a:cubicBezTo>
                <a:cubicBezTo>
                  <a:pt x="1817" y="1083"/>
                  <a:pt x="1817" y="1083"/>
                  <a:pt x="1817" y="1083"/>
                </a:cubicBezTo>
                <a:cubicBezTo>
                  <a:pt x="1817" y="1083"/>
                  <a:pt x="1817" y="1083"/>
                  <a:pt x="1817" y="108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endParaRPr lang="zh-CN" altLang="en-US">
              <a:latin typeface="微软雅黑" charset="-122"/>
              <a:ea typeface="微软雅黑" charset="-122"/>
              <a:cs typeface="微软雅黑" charset="-122"/>
            </a:endParaRPr>
          </a:p>
        </p:txBody>
      </p:sp>
      <p:sp>
        <p:nvSpPr>
          <p:cNvPr id="14345" name="文本框 26"/>
          <p:cNvSpPr txBox="1">
            <a:spLocks noChangeArrowheads="1"/>
          </p:cNvSpPr>
          <p:nvPr>
            <p:custDataLst>
              <p:tags r:id="rId10"/>
            </p:custDataLst>
          </p:nvPr>
        </p:nvSpPr>
        <p:spPr bwMode="auto">
          <a:xfrm>
            <a:off x="2483644" y="2779713"/>
            <a:ext cx="9158287"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cene3d>
              <a:camera prst="orthographicFront"/>
              <a:lightRig rig="threePt" dir="t"/>
            </a:scene3d>
          </a:bodyPr>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hangingPunct="1">
              <a:lnSpc>
                <a:spcPct val="120000"/>
              </a:lnSpc>
            </a:pPr>
            <a:r>
              <a:rPr lang="zh-CN" altLang="en-US" sz="2000">
                <a:solidFill>
                  <a:schemeClr val="tx1"/>
                </a:solidFill>
                <a:effectLst/>
                <a:latin typeface="黑体" panose="02010609060101010101" charset="-122"/>
                <a:sym typeface="+mn-ea"/>
              </a:rPr>
              <a:t>会计账簿</a:t>
            </a:r>
            <a:endParaRPr lang="zh-CN" altLang="en-US" sz="2000" b="1">
              <a:solidFill>
                <a:schemeClr val="tx1"/>
              </a:solidFill>
              <a:effectLst/>
              <a:latin typeface="黑体" panose="02010609060101010101" charset="-122"/>
              <a:ea typeface="微软雅黑" charset="-122"/>
              <a:cs typeface="微软雅黑" charset="-122"/>
              <a:sym typeface="+mn-ea"/>
            </a:endParaRPr>
          </a:p>
        </p:txBody>
      </p:sp>
      <p:sp>
        <p:nvSpPr>
          <p:cNvPr id="3" name="矩形 5"/>
          <p:cNvSpPr>
            <a:spLocks noChangeArrowheads="1"/>
          </p:cNvSpPr>
          <p:nvPr>
            <p:custDataLst>
              <p:tags r:id="rId11"/>
            </p:custDataLst>
          </p:nvPr>
        </p:nvSpPr>
        <p:spPr bwMode="auto">
          <a:xfrm>
            <a:off x="2483644" y="4445000"/>
            <a:ext cx="9158287"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bodyPr>
          <a:lstStyle>
            <a:lvl1pPr>
              <a:defRPr>
                <a:solidFill>
                  <a:schemeClr val="tx1"/>
                </a:solidFill>
                <a:latin typeface="Arial" panose="020B0604020202020204" pitchFamily="34" charset="0"/>
                <a:ea typeface="黑体" panose="02010609060101010101" charset="-122"/>
              </a:defRPr>
            </a:lvl1pPr>
            <a:lvl2pPr>
              <a:defRPr>
                <a:solidFill>
                  <a:schemeClr val="tx1"/>
                </a:solidFill>
                <a:latin typeface="Arial" panose="020B0604020202020204" pitchFamily="34" charset="0"/>
                <a:ea typeface="黑体" panose="02010609060101010101" charset="-122"/>
              </a:defRPr>
            </a:lvl2pPr>
            <a:lvl3pPr>
              <a:defRPr>
                <a:solidFill>
                  <a:schemeClr val="tx1"/>
                </a:solidFill>
                <a:latin typeface="Arial" panose="020B0604020202020204" pitchFamily="34" charset="0"/>
                <a:ea typeface="黑体" panose="02010609060101010101" charset="-122"/>
              </a:defRPr>
            </a:lvl3pPr>
            <a:lvl4pPr>
              <a:defRPr>
                <a:solidFill>
                  <a:schemeClr val="tx1"/>
                </a:solidFill>
                <a:latin typeface="Arial" panose="020B0604020202020204" pitchFamily="34" charset="0"/>
                <a:ea typeface="黑体" panose="02010609060101010101" charset="-122"/>
              </a:defRPr>
            </a:lvl4pPr>
            <a:lvl5pPr>
              <a:defRPr>
                <a:solidFill>
                  <a:schemeClr val="tx1"/>
                </a:solidFill>
                <a:latin typeface="Arial" panose="020B0604020202020204" pitchFamily="34" charset="0"/>
                <a:ea typeface="黑体" panose="02010609060101010101"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marL="285750" indent="-285750" algn="just">
              <a:lnSpc>
                <a:spcPts val="2300"/>
              </a:lnSpc>
              <a:buFont typeface="Arial" panose="020B0604020202020204" pitchFamily="34" charset="0"/>
              <a:buChar char="•"/>
            </a:pPr>
            <a:r>
              <a:rPr lang="zh-CN" altLang="en-US" sz="1400">
                <a:solidFill>
                  <a:schemeClr val="tx1"/>
                </a:solidFill>
                <a:effectLst/>
                <a:latin typeface="黑体" panose="02010609060101010101" charset="-122"/>
                <a:sym typeface="+mn-ea"/>
              </a:rPr>
              <a:t>装订时，按照封面、编制说明、会计报表、封底的顺序进行装订，封面应写明单位名称、报表名称、年度、册数、保管期限、编号等内容，并由</a:t>
            </a:r>
            <a:r>
              <a:rPr lang="zh-CN" altLang="en-US" sz="1400">
                <a:solidFill>
                  <a:srgbClr val="FF0000"/>
                </a:solidFill>
                <a:effectLst/>
                <a:latin typeface="黑体" panose="02010609060101010101" charset="-122"/>
                <a:sym typeface="+mn-ea"/>
              </a:rPr>
              <a:t>财务负责人和装订人</a:t>
            </a:r>
            <a:r>
              <a:rPr lang="zh-CN" altLang="en-US" sz="1400">
                <a:solidFill>
                  <a:schemeClr val="tx1"/>
                </a:solidFill>
                <a:effectLst/>
                <a:latin typeface="黑体" panose="02010609060101010101" charset="-122"/>
                <a:sym typeface="+mn-ea"/>
              </a:rPr>
              <a:t>分别签章。</a:t>
            </a:r>
            <a:endParaRPr lang="zh-CN" altLang="en-US" sz="1400">
              <a:solidFill>
                <a:schemeClr val="tx1"/>
              </a:solidFill>
              <a:effectLst/>
              <a:latin typeface="黑体" panose="02010609060101010101" charset="-122"/>
              <a:ea typeface="微软雅黑" charset="-122"/>
              <a:cs typeface="微软雅黑" charset="-122"/>
              <a:sym typeface="+mn-ea"/>
            </a:endParaRPr>
          </a:p>
        </p:txBody>
      </p:sp>
      <p:sp>
        <p:nvSpPr>
          <p:cNvPr id="10" name="圆角矩形 9"/>
          <p:cNvSpPr/>
          <p:nvPr>
            <p:custDataLst>
              <p:tags r:id="rId12"/>
            </p:custDataLst>
          </p:nvPr>
        </p:nvSpPr>
        <p:spPr>
          <a:xfrm>
            <a:off x="1464469" y="4103688"/>
            <a:ext cx="857250" cy="85725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fontAlgn="auto"/>
            <a:endParaRPr lang="zh-CN" altLang="en-US" sz="1800" noProof="1">
              <a:solidFill>
                <a:schemeClr val="tx1"/>
              </a:solidFill>
              <a:latin typeface="微软雅黑" charset="-122"/>
              <a:ea typeface="微软雅黑" charset="-122"/>
              <a:cs typeface="微软雅黑" charset="-122"/>
              <a:sym typeface="Arial" panose="020B0604020202020204" pitchFamily="34" charset="0"/>
            </a:endParaRPr>
          </a:p>
        </p:txBody>
      </p:sp>
      <p:sp>
        <p:nvSpPr>
          <p:cNvPr id="14348" name="任意多边形 11"/>
          <p:cNvSpPr>
            <a:spLocks noChangeArrowheads="1"/>
          </p:cNvSpPr>
          <p:nvPr>
            <p:custDataLst>
              <p:tags r:id="rId13"/>
            </p:custDataLst>
          </p:nvPr>
        </p:nvSpPr>
        <p:spPr bwMode="auto">
          <a:xfrm>
            <a:off x="1742282" y="4266407"/>
            <a:ext cx="301625" cy="531813"/>
          </a:xfrm>
          <a:custGeom>
            <a:avLst/>
            <a:gdLst>
              <a:gd name="T0" fmla="*/ 647699 w 1270000"/>
              <a:gd name="T1" fmla="*/ 1724025 h 1879600"/>
              <a:gd name="T2" fmla="*/ 593724 w 1270000"/>
              <a:gd name="T3" fmla="*/ 1778000 h 1879600"/>
              <a:gd name="T4" fmla="*/ 647699 w 1270000"/>
              <a:gd name="T5" fmla="*/ 1831975 h 1879600"/>
              <a:gd name="T6" fmla="*/ 701674 w 1270000"/>
              <a:gd name="T7" fmla="*/ 1778000 h 1879600"/>
              <a:gd name="T8" fmla="*/ 647699 w 1270000"/>
              <a:gd name="T9" fmla="*/ 1724025 h 1879600"/>
              <a:gd name="T10" fmla="*/ 68263 w 1270000"/>
              <a:gd name="T11" fmla="*/ 196850 h 1879600"/>
              <a:gd name="T12" fmla="*/ 68263 w 1270000"/>
              <a:gd name="T13" fmla="*/ 1658938 h 1879600"/>
              <a:gd name="T14" fmla="*/ 1201738 w 1270000"/>
              <a:gd name="T15" fmla="*/ 1658938 h 1879600"/>
              <a:gd name="T16" fmla="*/ 1201738 w 1270000"/>
              <a:gd name="T17" fmla="*/ 196850 h 1879600"/>
              <a:gd name="T18" fmla="*/ 68263 w 1270000"/>
              <a:gd name="T19" fmla="*/ 196850 h 1879600"/>
              <a:gd name="T20" fmla="*/ 650875 w 1270000"/>
              <a:gd name="T21" fmla="*/ 85410 h 1879600"/>
              <a:gd name="T22" fmla="*/ 628015 w 1270000"/>
              <a:gd name="T23" fmla="*/ 108270 h 1879600"/>
              <a:gd name="T24" fmla="*/ 650875 w 1270000"/>
              <a:gd name="T25" fmla="*/ 131130 h 1879600"/>
              <a:gd name="T26" fmla="*/ 673735 w 1270000"/>
              <a:gd name="T27" fmla="*/ 108270 h 1879600"/>
              <a:gd name="T28" fmla="*/ 650875 w 1270000"/>
              <a:gd name="T29" fmla="*/ 85410 h 1879600"/>
              <a:gd name="T30" fmla="*/ 100546 w 1270000"/>
              <a:gd name="T31" fmla="*/ 0 h 1879600"/>
              <a:gd name="T32" fmla="*/ 1169454 w 1270000"/>
              <a:gd name="T33" fmla="*/ 0 h 1879600"/>
              <a:gd name="T34" fmla="*/ 1270000 w 1270000"/>
              <a:gd name="T35" fmla="*/ 100546 h 1879600"/>
              <a:gd name="T36" fmla="*/ 1270000 w 1270000"/>
              <a:gd name="T37" fmla="*/ 1779054 h 1879600"/>
              <a:gd name="T38" fmla="*/ 1169454 w 1270000"/>
              <a:gd name="T39" fmla="*/ 1879600 h 1879600"/>
              <a:gd name="T40" fmla="*/ 100546 w 1270000"/>
              <a:gd name="T41" fmla="*/ 1879600 h 1879600"/>
              <a:gd name="T42" fmla="*/ 0 w 1270000"/>
              <a:gd name="T43" fmla="*/ 1779054 h 1879600"/>
              <a:gd name="T44" fmla="*/ 0 w 1270000"/>
              <a:gd name="T45" fmla="*/ 100546 h 1879600"/>
              <a:gd name="T46" fmla="*/ 100546 w 1270000"/>
              <a:gd name="T47" fmla="*/ 0 h 1879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70000" h="1879600">
                <a:moveTo>
                  <a:pt x="647699" y="1724025"/>
                </a:moveTo>
                <a:cubicBezTo>
                  <a:pt x="617889" y="1724025"/>
                  <a:pt x="593724" y="1748190"/>
                  <a:pt x="593724" y="1778000"/>
                </a:cubicBezTo>
                <a:cubicBezTo>
                  <a:pt x="593724" y="1807810"/>
                  <a:pt x="617889" y="1831975"/>
                  <a:pt x="647699" y="1831975"/>
                </a:cubicBezTo>
                <a:cubicBezTo>
                  <a:pt x="677509" y="1831975"/>
                  <a:pt x="701674" y="1807810"/>
                  <a:pt x="701674" y="1778000"/>
                </a:cubicBezTo>
                <a:cubicBezTo>
                  <a:pt x="701674" y="1748190"/>
                  <a:pt x="677509" y="1724025"/>
                  <a:pt x="647699" y="1724025"/>
                </a:cubicBezTo>
                <a:close/>
                <a:moveTo>
                  <a:pt x="68263" y="196850"/>
                </a:moveTo>
                <a:lnTo>
                  <a:pt x="68263" y="1658938"/>
                </a:lnTo>
                <a:lnTo>
                  <a:pt x="1201738" y="1658938"/>
                </a:lnTo>
                <a:lnTo>
                  <a:pt x="1201738" y="196850"/>
                </a:lnTo>
                <a:lnTo>
                  <a:pt x="68263" y="196850"/>
                </a:lnTo>
                <a:close/>
                <a:moveTo>
                  <a:pt x="650875" y="85410"/>
                </a:moveTo>
                <a:cubicBezTo>
                  <a:pt x="638250" y="85410"/>
                  <a:pt x="628015" y="95645"/>
                  <a:pt x="628015" y="108270"/>
                </a:cubicBezTo>
                <a:cubicBezTo>
                  <a:pt x="628015" y="120895"/>
                  <a:pt x="638250" y="131130"/>
                  <a:pt x="650875" y="131130"/>
                </a:cubicBezTo>
                <a:cubicBezTo>
                  <a:pt x="663500" y="131130"/>
                  <a:pt x="673735" y="120895"/>
                  <a:pt x="673735" y="108270"/>
                </a:cubicBezTo>
                <a:cubicBezTo>
                  <a:pt x="673735" y="95645"/>
                  <a:pt x="663500" y="85410"/>
                  <a:pt x="650875" y="85410"/>
                </a:cubicBezTo>
                <a:close/>
                <a:moveTo>
                  <a:pt x="100546" y="0"/>
                </a:moveTo>
                <a:lnTo>
                  <a:pt x="1169454" y="0"/>
                </a:lnTo>
                <a:cubicBezTo>
                  <a:pt x="1224984" y="0"/>
                  <a:pt x="1270000" y="45016"/>
                  <a:pt x="1270000" y="100546"/>
                </a:cubicBezTo>
                <a:lnTo>
                  <a:pt x="1270000" y="1779054"/>
                </a:lnTo>
                <a:cubicBezTo>
                  <a:pt x="1270000" y="1834584"/>
                  <a:pt x="1224984" y="1879600"/>
                  <a:pt x="1169454" y="1879600"/>
                </a:cubicBezTo>
                <a:lnTo>
                  <a:pt x="100546" y="1879600"/>
                </a:lnTo>
                <a:cubicBezTo>
                  <a:pt x="45016" y="1879600"/>
                  <a:pt x="0" y="1834584"/>
                  <a:pt x="0" y="1779054"/>
                </a:cubicBezTo>
                <a:lnTo>
                  <a:pt x="0" y="100546"/>
                </a:lnTo>
                <a:cubicBezTo>
                  <a:pt x="0" y="45016"/>
                  <a:pt x="45016" y="0"/>
                  <a:pt x="100546"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endParaRPr lang="zh-CN" altLang="en-US">
              <a:latin typeface="微软雅黑" charset="-122"/>
              <a:ea typeface="微软雅黑" charset="-122"/>
              <a:cs typeface="微软雅黑" charset="-122"/>
            </a:endParaRPr>
          </a:p>
        </p:txBody>
      </p:sp>
      <p:sp>
        <p:nvSpPr>
          <p:cNvPr id="14349" name="文本框 27"/>
          <p:cNvSpPr txBox="1">
            <a:spLocks noChangeArrowheads="1"/>
          </p:cNvSpPr>
          <p:nvPr>
            <p:custDataLst>
              <p:tags r:id="rId14"/>
            </p:custDataLst>
          </p:nvPr>
        </p:nvSpPr>
        <p:spPr bwMode="auto">
          <a:xfrm>
            <a:off x="2483644" y="4056063"/>
            <a:ext cx="9158287"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cene3d>
              <a:camera prst="orthographicFront"/>
              <a:lightRig rig="threePt" dir="t"/>
            </a:scene3d>
          </a:bodyPr>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hangingPunct="1">
              <a:lnSpc>
                <a:spcPct val="120000"/>
              </a:lnSpc>
            </a:pPr>
            <a:r>
              <a:rPr lang="zh-CN" altLang="en-US" sz="2000">
                <a:solidFill>
                  <a:schemeClr val="tx1"/>
                </a:solidFill>
                <a:effectLst/>
                <a:latin typeface="黑体" panose="02010609060101010101" charset="-122"/>
                <a:sym typeface="+mn-ea"/>
              </a:rPr>
              <a:t>财务报告</a:t>
            </a:r>
            <a:endParaRPr lang="zh-CN" altLang="en-US" sz="2000" b="1">
              <a:solidFill>
                <a:schemeClr val="tx1"/>
              </a:solidFill>
              <a:effectLst/>
              <a:latin typeface="黑体" panose="02010609060101010101" charset="-122"/>
              <a:ea typeface="微软雅黑" charset="-122"/>
              <a:cs typeface="微软雅黑" charset="-122"/>
              <a:sym typeface="+mn-ea"/>
            </a:endParaRPr>
          </a:p>
        </p:txBody>
      </p:sp>
      <p:sp>
        <p:nvSpPr>
          <p:cNvPr id="4" name="矩形 18"/>
          <p:cNvSpPr>
            <a:spLocks noChangeArrowheads="1"/>
          </p:cNvSpPr>
          <p:nvPr>
            <p:custDataLst>
              <p:tags r:id="rId15"/>
            </p:custDataLst>
          </p:nvPr>
        </p:nvSpPr>
        <p:spPr bwMode="auto">
          <a:xfrm>
            <a:off x="2483644" y="5707063"/>
            <a:ext cx="9158287"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bodyPr>
          <a:lstStyle>
            <a:lvl1pPr>
              <a:defRPr>
                <a:solidFill>
                  <a:schemeClr val="tx1"/>
                </a:solidFill>
                <a:latin typeface="Arial" panose="020B0604020202020204" pitchFamily="34" charset="0"/>
                <a:ea typeface="黑体" panose="02010609060101010101" charset="-122"/>
              </a:defRPr>
            </a:lvl1pPr>
            <a:lvl2pPr>
              <a:defRPr>
                <a:solidFill>
                  <a:schemeClr val="tx1"/>
                </a:solidFill>
                <a:latin typeface="Arial" panose="020B0604020202020204" pitchFamily="34" charset="0"/>
                <a:ea typeface="黑体" panose="02010609060101010101" charset="-122"/>
              </a:defRPr>
            </a:lvl2pPr>
            <a:lvl3pPr>
              <a:defRPr>
                <a:solidFill>
                  <a:schemeClr val="tx1"/>
                </a:solidFill>
                <a:latin typeface="Arial" panose="020B0604020202020204" pitchFamily="34" charset="0"/>
                <a:ea typeface="黑体" panose="02010609060101010101" charset="-122"/>
              </a:defRPr>
            </a:lvl3pPr>
            <a:lvl4pPr>
              <a:defRPr>
                <a:solidFill>
                  <a:schemeClr val="tx1"/>
                </a:solidFill>
                <a:latin typeface="Arial" panose="020B0604020202020204" pitchFamily="34" charset="0"/>
                <a:ea typeface="黑体" panose="02010609060101010101" charset="-122"/>
              </a:defRPr>
            </a:lvl4pPr>
            <a:lvl5pPr>
              <a:defRPr>
                <a:solidFill>
                  <a:schemeClr val="tx1"/>
                </a:solidFill>
                <a:latin typeface="Arial" panose="020B0604020202020204" pitchFamily="34" charset="0"/>
                <a:ea typeface="黑体" panose="02010609060101010101"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marL="285750" marR="0" indent="-285750" algn="just" defTabSz="914400" rtl="0" eaLnBrk="1" fontAlgn="base" latinLnBrk="0" hangingPunct="1">
              <a:lnSpc>
                <a:spcPct val="120000"/>
              </a:lnSpc>
              <a:spcBef>
                <a:spcPts val="1000"/>
              </a:spcBef>
              <a:spcAft>
                <a:spcPct val="0"/>
              </a:spcAft>
              <a:buClrTx/>
              <a:buSzTx/>
              <a:buFont typeface="Arial" panose="020B0604020202020204" pitchFamily="34" charset="0"/>
              <a:buChar char="•"/>
            </a:pPr>
            <a:r>
              <a:rPr lang="zh-CN" altLang="en-US" sz="1400">
                <a:solidFill>
                  <a:schemeClr val="tx1"/>
                </a:solidFill>
                <a:effectLst/>
                <a:latin typeface="黑体" panose="02010609060101010101" charset="-122"/>
                <a:sym typeface="+mn-ea"/>
              </a:rPr>
              <a:t>先将档案整理成册，然后加封面封底。封面应写明单位名称、档案类别、年度、册数、保管期限、编号等内容，并由</a:t>
            </a:r>
            <a:r>
              <a:rPr lang="zh-CN" altLang="en-US" sz="1400">
                <a:solidFill>
                  <a:srgbClr val="FF0000"/>
                </a:solidFill>
                <a:effectLst/>
                <a:latin typeface="黑体" panose="02010609060101010101" charset="-122"/>
                <a:sym typeface="+mn-ea"/>
              </a:rPr>
              <a:t>财务负责人和装订人</a:t>
            </a:r>
            <a:r>
              <a:rPr lang="zh-CN" altLang="en-US" sz="1400">
                <a:solidFill>
                  <a:schemeClr val="tx1"/>
                </a:solidFill>
                <a:effectLst/>
                <a:latin typeface="黑体" panose="02010609060101010101" charset="-122"/>
                <a:sym typeface="+mn-ea"/>
              </a:rPr>
              <a:t>分别签章。</a:t>
            </a:r>
            <a:endParaRPr lang="zh-CN" altLang="en-US" sz="1400">
              <a:solidFill>
                <a:schemeClr val="tx1"/>
              </a:solidFill>
              <a:effectLst/>
              <a:latin typeface="黑体" panose="02010609060101010101" charset="-122"/>
              <a:ea typeface="微软雅黑" charset="-122"/>
              <a:cs typeface="微软雅黑" charset="-122"/>
              <a:sym typeface="+mn-ea"/>
            </a:endParaRPr>
          </a:p>
        </p:txBody>
      </p:sp>
      <p:sp>
        <p:nvSpPr>
          <p:cNvPr id="20" name="圆角矩形 19"/>
          <p:cNvSpPr/>
          <p:nvPr>
            <p:custDataLst>
              <p:tags r:id="rId16"/>
            </p:custDataLst>
          </p:nvPr>
        </p:nvSpPr>
        <p:spPr>
          <a:xfrm>
            <a:off x="1464469" y="5356225"/>
            <a:ext cx="857250" cy="85725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fontAlgn="auto"/>
            <a:endParaRPr lang="zh-CN" altLang="en-US" sz="1800" noProof="1">
              <a:solidFill>
                <a:schemeClr val="tx1"/>
              </a:solidFill>
              <a:latin typeface="微软雅黑" charset="-122"/>
              <a:ea typeface="微软雅黑" charset="-122"/>
              <a:cs typeface="微软雅黑" charset="-122"/>
              <a:sym typeface="Arial" panose="020B0604020202020204" pitchFamily="34" charset="0"/>
            </a:endParaRPr>
          </a:p>
        </p:txBody>
      </p:sp>
      <p:sp>
        <p:nvSpPr>
          <p:cNvPr id="14352" name="KSO_Shape"/>
          <p:cNvSpPr>
            <a:spLocks noChangeAspect="1" noChangeArrowheads="1"/>
          </p:cNvSpPr>
          <p:nvPr>
            <p:custDataLst>
              <p:tags r:id="rId17"/>
            </p:custDataLst>
          </p:nvPr>
        </p:nvSpPr>
        <p:spPr bwMode="auto">
          <a:xfrm>
            <a:off x="1662907" y="5518944"/>
            <a:ext cx="460375" cy="531812"/>
          </a:xfrm>
          <a:custGeom>
            <a:avLst/>
            <a:gdLst>
              <a:gd name="T0" fmla="*/ 1219201 w 1854200"/>
              <a:gd name="T1" fmla="*/ 2143126 h 2143126"/>
              <a:gd name="T2" fmla="*/ 415925 w 1854200"/>
              <a:gd name="T3" fmla="*/ 1830388 h 2143126"/>
              <a:gd name="T4" fmla="*/ 315507 w 1854200"/>
              <a:gd name="T5" fmla="*/ 2143126 h 2143126"/>
              <a:gd name="T6" fmla="*/ 1784350 w 1854200"/>
              <a:gd name="T7" fmla="*/ 1638232 h 2143126"/>
              <a:gd name="T8" fmla="*/ 1819804 w 1854200"/>
              <a:gd name="T9" fmla="*/ 1692101 h 2143126"/>
              <a:gd name="T10" fmla="*/ 1843088 w 1854200"/>
              <a:gd name="T11" fmla="*/ 1752308 h 2143126"/>
              <a:gd name="T12" fmla="*/ 1853671 w 1854200"/>
              <a:gd name="T13" fmla="*/ 1817268 h 2143126"/>
              <a:gd name="T14" fmla="*/ 1850496 w 1854200"/>
              <a:gd name="T15" fmla="*/ 1881172 h 2143126"/>
              <a:gd name="T16" fmla="*/ 1835415 w 1854200"/>
              <a:gd name="T17" fmla="*/ 1940323 h 2143126"/>
              <a:gd name="T18" fmla="*/ 1783292 w 1854200"/>
              <a:gd name="T19" fmla="*/ 2030369 h 2143126"/>
              <a:gd name="T20" fmla="*/ 1692010 w 1854200"/>
              <a:gd name="T21" fmla="*/ 2105892 h 2143126"/>
              <a:gd name="T22" fmla="*/ 1621896 w 1854200"/>
              <a:gd name="T23" fmla="*/ 2133619 h 2143126"/>
              <a:gd name="T24" fmla="*/ 1560512 w 1854200"/>
              <a:gd name="T25" fmla="*/ 2142597 h 2143126"/>
              <a:gd name="T26" fmla="*/ 1497542 w 1854200"/>
              <a:gd name="T27" fmla="*/ 2139692 h 2143126"/>
              <a:gd name="T28" fmla="*/ 1438540 w 1854200"/>
              <a:gd name="T29" fmla="*/ 2124376 h 2143126"/>
              <a:gd name="T30" fmla="*/ 1347788 w 1854200"/>
              <a:gd name="T31" fmla="*/ 2072620 h 2143126"/>
              <a:gd name="T32" fmla="*/ 1272646 w 1854200"/>
              <a:gd name="T33" fmla="*/ 1981253 h 2143126"/>
              <a:gd name="T34" fmla="*/ 1244865 w 1854200"/>
              <a:gd name="T35" fmla="*/ 1911276 h 2143126"/>
              <a:gd name="T36" fmla="*/ 1235340 w 1854200"/>
              <a:gd name="T37" fmla="*/ 1850276 h 2143126"/>
              <a:gd name="T38" fmla="*/ 1358106 w 1854200"/>
              <a:gd name="T39" fmla="*/ 1882228 h 2143126"/>
              <a:gd name="T40" fmla="*/ 1390385 w 1854200"/>
              <a:gd name="T41" fmla="*/ 1949301 h 2143126"/>
              <a:gd name="T42" fmla="*/ 1444890 w 1854200"/>
              <a:gd name="T43" fmla="*/ 1998417 h 2143126"/>
              <a:gd name="T44" fmla="*/ 1515269 w 1854200"/>
              <a:gd name="T45" fmla="*/ 2024296 h 2143126"/>
              <a:gd name="T46" fmla="*/ 1592792 w 1854200"/>
              <a:gd name="T47" fmla="*/ 2020335 h 2143126"/>
              <a:gd name="T48" fmla="*/ 1659731 w 1854200"/>
              <a:gd name="T49" fmla="*/ 1988383 h 2143126"/>
              <a:gd name="T50" fmla="*/ 1709473 w 1854200"/>
              <a:gd name="T51" fmla="*/ 1933985 h 2143126"/>
              <a:gd name="T52" fmla="*/ 1734873 w 1854200"/>
              <a:gd name="T53" fmla="*/ 1863480 h 2143126"/>
              <a:gd name="T54" fmla="*/ 1734079 w 1854200"/>
              <a:gd name="T55" fmla="*/ 1798520 h 2143126"/>
              <a:gd name="T56" fmla="*/ 1715823 w 1854200"/>
              <a:gd name="T57" fmla="*/ 1745970 h 2143126"/>
              <a:gd name="T58" fmla="*/ 1683544 w 1854200"/>
              <a:gd name="T59" fmla="*/ 1700815 h 2143126"/>
              <a:gd name="T60" fmla="*/ 1639094 w 1854200"/>
              <a:gd name="T61" fmla="*/ 1666487 h 2143126"/>
              <a:gd name="T62" fmla="*/ 513557 w 1854200"/>
              <a:gd name="T63" fmla="*/ 1323 h 2143126"/>
              <a:gd name="T64" fmla="*/ 550863 w 1854200"/>
              <a:gd name="T65" fmla="*/ 26199 h 2143126"/>
              <a:gd name="T66" fmla="*/ 629973 w 1854200"/>
              <a:gd name="T67" fmla="*/ 457280 h 2143126"/>
              <a:gd name="T68" fmla="*/ 608278 w 1854200"/>
              <a:gd name="T69" fmla="*/ 497239 h 2143126"/>
              <a:gd name="T70" fmla="*/ 491596 w 1854200"/>
              <a:gd name="T71" fmla="*/ 510735 h 2143126"/>
              <a:gd name="T72" fmla="*/ 504032 w 1854200"/>
              <a:gd name="T73" fmla="*/ 557045 h 2143126"/>
              <a:gd name="T74" fmla="*/ 565944 w 1854200"/>
              <a:gd name="T75" fmla="*/ 656545 h 2143126"/>
              <a:gd name="T76" fmla="*/ 676805 w 1854200"/>
              <a:gd name="T77" fmla="*/ 777746 h 2143126"/>
              <a:gd name="T78" fmla="*/ 868628 w 1854200"/>
              <a:gd name="T79" fmla="*/ 969866 h 2143126"/>
              <a:gd name="T80" fmla="*/ 989807 w 1854200"/>
              <a:gd name="T81" fmla="*/ 1080481 h 2143126"/>
              <a:gd name="T82" fmla="*/ 1089290 w 1854200"/>
              <a:gd name="T83" fmla="*/ 1142404 h 2143126"/>
              <a:gd name="T84" fmla="*/ 1135592 w 1854200"/>
              <a:gd name="T85" fmla="*/ 1155371 h 2143126"/>
              <a:gd name="T86" fmla="*/ 1149086 w 1854200"/>
              <a:gd name="T87" fmla="*/ 1038140 h 2143126"/>
              <a:gd name="T88" fmla="*/ 1189038 w 1854200"/>
              <a:gd name="T89" fmla="*/ 1016706 h 2143126"/>
              <a:gd name="T90" fmla="*/ 1620044 w 1854200"/>
              <a:gd name="T91" fmla="*/ 1095565 h 2143126"/>
              <a:gd name="T92" fmla="*/ 1645180 w 1854200"/>
              <a:gd name="T93" fmla="*/ 1132878 h 2143126"/>
              <a:gd name="T94" fmla="*/ 1639359 w 1854200"/>
              <a:gd name="T95" fmla="*/ 1495949 h 2143126"/>
              <a:gd name="T96" fmla="*/ 1604434 w 1854200"/>
              <a:gd name="T97" fmla="*/ 1524793 h 2143126"/>
              <a:gd name="T98" fmla="*/ 1515005 w 1854200"/>
              <a:gd name="T99" fmla="*/ 1521353 h 2143126"/>
              <a:gd name="T100" fmla="*/ 1308894 w 1854200"/>
              <a:gd name="T101" fmla="*/ 1481923 h 2143126"/>
              <a:gd name="T102" fmla="*/ 1159934 w 1854200"/>
              <a:gd name="T103" fmla="*/ 1435613 h 2143126"/>
              <a:gd name="T104" fmla="*/ 993511 w 1854200"/>
              <a:gd name="T105" fmla="*/ 1366016 h 2143126"/>
              <a:gd name="T106" fmla="*/ 817034 w 1854200"/>
              <a:gd name="T107" fmla="*/ 1267309 h 2143126"/>
              <a:gd name="T108" fmla="*/ 637382 w 1854200"/>
              <a:gd name="T109" fmla="*/ 1134995 h 2143126"/>
              <a:gd name="T110" fmla="*/ 468842 w 1854200"/>
              <a:gd name="T111" fmla="*/ 970395 h 2143126"/>
              <a:gd name="T112" fmla="*/ 339726 w 1854200"/>
              <a:gd name="T113" fmla="*/ 796534 h 2143126"/>
              <a:gd name="T114" fmla="*/ 247386 w 1854200"/>
              <a:gd name="T115" fmla="*/ 623202 h 2143126"/>
              <a:gd name="T116" fmla="*/ 185209 w 1854200"/>
              <a:gd name="T117" fmla="*/ 459661 h 2143126"/>
              <a:gd name="T118" fmla="*/ 146844 w 1854200"/>
              <a:gd name="T119" fmla="*/ 313586 h 2143126"/>
              <a:gd name="T120" fmla="*/ 121973 w 1854200"/>
              <a:gd name="T121" fmla="*/ 134697 h 2143126"/>
              <a:gd name="T122" fmla="*/ 121973 w 1854200"/>
              <a:gd name="T123" fmla="*/ 41812 h 2143126"/>
              <a:gd name="T124" fmla="*/ 150548 w 1854200"/>
              <a:gd name="T125" fmla="*/ 7145 h 2143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54200" h="2143126">
                <a:moveTo>
                  <a:pt x="0" y="2001838"/>
                </a:moveTo>
                <a:lnTo>
                  <a:pt x="134499" y="2001838"/>
                </a:lnTo>
                <a:lnTo>
                  <a:pt x="204788" y="2143126"/>
                </a:lnTo>
                <a:lnTo>
                  <a:pt x="69760" y="2143126"/>
                </a:lnTo>
                <a:lnTo>
                  <a:pt x="0" y="2001838"/>
                </a:lnTo>
                <a:close/>
                <a:moveTo>
                  <a:pt x="928688" y="1830388"/>
                </a:moveTo>
                <a:lnTo>
                  <a:pt x="1063484" y="1830388"/>
                </a:lnTo>
                <a:lnTo>
                  <a:pt x="1219201" y="2143126"/>
                </a:lnTo>
                <a:lnTo>
                  <a:pt x="1084140" y="2143126"/>
                </a:lnTo>
                <a:lnTo>
                  <a:pt x="928688" y="1830388"/>
                </a:lnTo>
                <a:close/>
                <a:moveTo>
                  <a:pt x="673100" y="1830388"/>
                </a:moveTo>
                <a:lnTo>
                  <a:pt x="807773" y="1830388"/>
                </a:lnTo>
                <a:lnTo>
                  <a:pt x="963613" y="2143126"/>
                </a:lnTo>
                <a:lnTo>
                  <a:pt x="828675" y="2143126"/>
                </a:lnTo>
                <a:lnTo>
                  <a:pt x="673100" y="1830388"/>
                </a:lnTo>
                <a:close/>
                <a:moveTo>
                  <a:pt x="415925" y="1830388"/>
                </a:moveTo>
                <a:lnTo>
                  <a:pt x="551334" y="1830388"/>
                </a:lnTo>
                <a:lnTo>
                  <a:pt x="708025" y="2143126"/>
                </a:lnTo>
                <a:lnTo>
                  <a:pt x="572084" y="2143126"/>
                </a:lnTo>
                <a:lnTo>
                  <a:pt x="415925" y="1830388"/>
                </a:lnTo>
                <a:close/>
                <a:moveTo>
                  <a:pt x="160338" y="1830388"/>
                </a:moveTo>
                <a:lnTo>
                  <a:pt x="294889" y="1830388"/>
                </a:lnTo>
                <a:lnTo>
                  <a:pt x="450851" y="2143126"/>
                </a:lnTo>
                <a:lnTo>
                  <a:pt x="315507" y="2143126"/>
                </a:lnTo>
                <a:lnTo>
                  <a:pt x="160338" y="1830388"/>
                </a:lnTo>
                <a:close/>
                <a:moveTo>
                  <a:pt x="1750219" y="1603375"/>
                </a:moveTo>
                <a:lnTo>
                  <a:pt x="1756569" y="1608920"/>
                </a:lnTo>
                <a:lnTo>
                  <a:pt x="1762390" y="1614466"/>
                </a:lnTo>
                <a:lnTo>
                  <a:pt x="1767946" y="1620539"/>
                </a:lnTo>
                <a:lnTo>
                  <a:pt x="1773502" y="1626349"/>
                </a:lnTo>
                <a:lnTo>
                  <a:pt x="1779058" y="1632158"/>
                </a:lnTo>
                <a:lnTo>
                  <a:pt x="1784350" y="1638232"/>
                </a:lnTo>
                <a:lnTo>
                  <a:pt x="1789112" y="1644833"/>
                </a:lnTo>
                <a:lnTo>
                  <a:pt x="1794140" y="1651171"/>
                </a:lnTo>
                <a:lnTo>
                  <a:pt x="1798638" y="1657509"/>
                </a:lnTo>
                <a:lnTo>
                  <a:pt x="1803400" y="1664374"/>
                </a:lnTo>
                <a:lnTo>
                  <a:pt x="1807633" y="1671240"/>
                </a:lnTo>
                <a:lnTo>
                  <a:pt x="1811602" y="1677842"/>
                </a:lnTo>
                <a:lnTo>
                  <a:pt x="1815571" y="1684971"/>
                </a:lnTo>
                <a:lnTo>
                  <a:pt x="1819804" y="1692101"/>
                </a:lnTo>
                <a:lnTo>
                  <a:pt x="1823508" y="1699495"/>
                </a:lnTo>
                <a:lnTo>
                  <a:pt x="1826683" y="1706625"/>
                </a:lnTo>
                <a:lnTo>
                  <a:pt x="1829858" y="1714019"/>
                </a:lnTo>
                <a:lnTo>
                  <a:pt x="1833033" y="1721676"/>
                </a:lnTo>
                <a:lnTo>
                  <a:pt x="1835679" y="1729334"/>
                </a:lnTo>
                <a:lnTo>
                  <a:pt x="1838590" y="1736728"/>
                </a:lnTo>
                <a:lnTo>
                  <a:pt x="1840971" y="1744650"/>
                </a:lnTo>
                <a:lnTo>
                  <a:pt x="1843088" y="1752308"/>
                </a:lnTo>
                <a:lnTo>
                  <a:pt x="1845204" y="1760494"/>
                </a:lnTo>
                <a:lnTo>
                  <a:pt x="1847056" y="1768416"/>
                </a:lnTo>
                <a:lnTo>
                  <a:pt x="1848644" y="1776338"/>
                </a:lnTo>
                <a:lnTo>
                  <a:pt x="1850231" y="1784260"/>
                </a:lnTo>
                <a:lnTo>
                  <a:pt x="1851554" y="1792710"/>
                </a:lnTo>
                <a:lnTo>
                  <a:pt x="1852348" y="1800632"/>
                </a:lnTo>
                <a:lnTo>
                  <a:pt x="1853406" y="1809082"/>
                </a:lnTo>
                <a:lnTo>
                  <a:pt x="1853671" y="1817268"/>
                </a:lnTo>
                <a:lnTo>
                  <a:pt x="1854200" y="1825982"/>
                </a:lnTo>
                <a:lnTo>
                  <a:pt x="1854200" y="1834168"/>
                </a:lnTo>
                <a:lnTo>
                  <a:pt x="1854200" y="1842090"/>
                </a:lnTo>
                <a:lnTo>
                  <a:pt x="1853935" y="1850276"/>
                </a:lnTo>
                <a:lnTo>
                  <a:pt x="1853406" y="1857934"/>
                </a:lnTo>
                <a:lnTo>
                  <a:pt x="1852612" y="1865592"/>
                </a:lnTo>
                <a:lnTo>
                  <a:pt x="1851819" y="1873514"/>
                </a:lnTo>
                <a:lnTo>
                  <a:pt x="1850496" y="1881172"/>
                </a:lnTo>
                <a:lnTo>
                  <a:pt x="1849173" y="1888566"/>
                </a:lnTo>
                <a:lnTo>
                  <a:pt x="1847850" y="1896224"/>
                </a:lnTo>
                <a:lnTo>
                  <a:pt x="1846262" y="1903618"/>
                </a:lnTo>
                <a:lnTo>
                  <a:pt x="1844410" y="1911276"/>
                </a:lnTo>
                <a:lnTo>
                  <a:pt x="1842558" y="1918669"/>
                </a:lnTo>
                <a:lnTo>
                  <a:pt x="1840442" y="1925799"/>
                </a:lnTo>
                <a:lnTo>
                  <a:pt x="1837796" y="1933193"/>
                </a:lnTo>
                <a:lnTo>
                  <a:pt x="1835415" y="1940323"/>
                </a:lnTo>
                <a:lnTo>
                  <a:pt x="1832504" y="1947452"/>
                </a:lnTo>
                <a:lnTo>
                  <a:pt x="1829858" y="1954054"/>
                </a:lnTo>
                <a:lnTo>
                  <a:pt x="1823773" y="1968050"/>
                </a:lnTo>
                <a:lnTo>
                  <a:pt x="1816629" y="1981253"/>
                </a:lnTo>
                <a:lnTo>
                  <a:pt x="1809221" y="1994192"/>
                </a:lnTo>
                <a:lnTo>
                  <a:pt x="1801283" y="2006867"/>
                </a:lnTo>
                <a:lnTo>
                  <a:pt x="1792552" y="2018750"/>
                </a:lnTo>
                <a:lnTo>
                  <a:pt x="1783292" y="2030369"/>
                </a:lnTo>
                <a:lnTo>
                  <a:pt x="1773767" y="2041724"/>
                </a:lnTo>
                <a:lnTo>
                  <a:pt x="1763183" y="2052551"/>
                </a:lnTo>
                <a:lnTo>
                  <a:pt x="1752600" y="2062849"/>
                </a:lnTo>
                <a:lnTo>
                  <a:pt x="1741488" y="2072620"/>
                </a:lnTo>
                <a:lnTo>
                  <a:pt x="1729581" y="2081598"/>
                </a:lnTo>
                <a:lnTo>
                  <a:pt x="1717675" y="2090048"/>
                </a:lnTo>
                <a:lnTo>
                  <a:pt x="1704975" y="2098498"/>
                </a:lnTo>
                <a:lnTo>
                  <a:pt x="1692010" y="2105892"/>
                </a:lnTo>
                <a:lnTo>
                  <a:pt x="1678781" y="2112494"/>
                </a:lnTo>
                <a:lnTo>
                  <a:pt x="1665023" y="2118831"/>
                </a:lnTo>
                <a:lnTo>
                  <a:pt x="1657879" y="2121472"/>
                </a:lnTo>
                <a:lnTo>
                  <a:pt x="1650735" y="2124376"/>
                </a:lnTo>
                <a:lnTo>
                  <a:pt x="1643592" y="2126753"/>
                </a:lnTo>
                <a:lnTo>
                  <a:pt x="1636712" y="2129130"/>
                </a:lnTo>
                <a:lnTo>
                  <a:pt x="1629304" y="2131242"/>
                </a:lnTo>
                <a:lnTo>
                  <a:pt x="1621896" y="2133619"/>
                </a:lnTo>
                <a:lnTo>
                  <a:pt x="1614488" y="2134939"/>
                </a:lnTo>
                <a:lnTo>
                  <a:pt x="1607079" y="2136788"/>
                </a:lnTo>
                <a:lnTo>
                  <a:pt x="1599406" y="2138372"/>
                </a:lnTo>
                <a:lnTo>
                  <a:pt x="1591733" y="2139692"/>
                </a:lnTo>
                <a:lnTo>
                  <a:pt x="1583796" y="2140485"/>
                </a:lnTo>
                <a:lnTo>
                  <a:pt x="1576123" y="2141541"/>
                </a:lnTo>
                <a:lnTo>
                  <a:pt x="1568450" y="2142069"/>
                </a:lnTo>
                <a:lnTo>
                  <a:pt x="1560512" y="2142597"/>
                </a:lnTo>
                <a:lnTo>
                  <a:pt x="1552575" y="2143125"/>
                </a:lnTo>
                <a:lnTo>
                  <a:pt x="1544638" y="2143125"/>
                </a:lnTo>
                <a:lnTo>
                  <a:pt x="1536700" y="2143125"/>
                </a:lnTo>
                <a:lnTo>
                  <a:pt x="1528762" y="2142597"/>
                </a:lnTo>
                <a:lnTo>
                  <a:pt x="1520825" y="2142069"/>
                </a:lnTo>
                <a:lnTo>
                  <a:pt x="1512888" y="2141541"/>
                </a:lnTo>
                <a:lnTo>
                  <a:pt x="1505215" y="2140485"/>
                </a:lnTo>
                <a:lnTo>
                  <a:pt x="1497542" y="2139692"/>
                </a:lnTo>
                <a:lnTo>
                  <a:pt x="1489869" y="2138372"/>
                </a:lnTo>
                <a:lnTo>
                  <a:pt x="1482196" y="2136788"/>
                </a:lnTo>
                <a:lnTo>
                  <a:pt x="1474788" y="2134939"/>
                </a:lnTo>
                <a:lnTo>
                  <a:pt x="1467379" y="2133619"/>
                </a:lnTo>
                <a:lnTo>
                  <a:pt x="1459971" y="2131242"/>
                </a:lnTo>
                <a:lnTo>
                  <a:pt x="1452562" y="2129130"/>
                </a:lnTo>
                <a:lnTo>
                  <a:pt x="1445419" y="2126753"/>
                </a:lnTo>
                <a:lnTo>
                  <a:pt x="1438540" y="2124376"/>
                </a:lnTo>
                <a:lnTo>
                  <a:pt x="1431396" y="2121472"/>
                </a:lnTo>
                <a:lnTo>
                  <a:pt x="1424252" y="2118831"/>
                </a:lnTo>
                <a:lnTo>
                  <a:pt x="1410494" y="2112494"/>
                </a:lnTo>
                <a:lnTo>
                  <a:pt x="1397000" y="2105892"/>
                </a:lnTo>
                <a:lnTo>
                  <a:pt x="1384300" y="2098498"/>
                </a:lnTo>
                <a:lnTo>
                  <a:pt x="1371600" y="2090048"/>
                </a:lnTo>
                <a:lnTo>
                  <a:pt x="1359429" y="2081598"/>
                </a:lnTo>
                <a:lnTo>
                  <a:pt x="1347788" y="2072620"/>
                </a:lnTo>
                <a:lnTo>
                  <a:pt x="1336675" y="2062849"/>
                </a:lnTo>
                <a:lnTo>
                  <a:pt x="1325827" y="2052551"/>
                </a:lnTo>
                <a:lnTo>
                  <a:pt x="1315508" y="2041724"/>
                </a:lnTo>
                <a:lnTo>
                  <a:pt x="1305983" y="2030369"/>
                </a:lnTo>
                <a:lnTo>
                  <a:pt x="1296723" y="2018750"/>
                </a:lnTo>
                <a:lnTo>
                  <a:pt x="1287992" y="2006867"/>
                </a:lnTo>
                <a:lnTo>
                  <a:pt x="1280054" y="1994192"/>
                </a:lnTo>
                <a:lnTo>
                  <a:pt x="1272646" y="1981253"/>
                </a:lnTo>
                <a:lnTo>
                  <a:pt x="1265502" y="1968050"/>
                </a:lnTo>
                <a:lnTo>
                  <a:pt x="1259417" y="1954054"/>
                </a:lnTo>
                <a:lnTo>
                  <a:pt x="1256506" y="1947452"/>
                </a:lnTo>
                <a:lnTo>
                  <a:pt x="1253860" y="1940323"/>
                </a:lnTo>
                <a:lnTo>
                  <a:pt x="1251215" y="1933193"/>
                </a:lnTo>
                <a:lnTo>
                  <a:pt x="1248833" y="1925799"/>
                </a:lnTo>
                <a:lnTo>
                  <a:pt x="1246717" y="1918669"/>
                </a:lnTo>
                <a:lnTo>
                  <a:pt x="1244865" y="1911276"/>
                </a:lnTo>
                <a:lnTo>
                  <a:pt x="1243012" y="1903618"/>
                </a:lnTo>
                <a:lnTo>
                  <a:pt x="1241425" y="1896224"/>
                </a:lnTo>
                <a:lnTo>
                  <a:pt x="1239838" y="1888566"/>
                </a:lnTo>
                <a:lnTo>
                  <a:pt x="1238779" y="1881172"/>
                </a:lnTo>
                <a:lnTo>
                  <a:pt x="1237456" y="1873514"/>
                </a:lnTo>
                <a:lnTo>
                  <a:pt x="1236662" y="1865592"/>
                </a:lnTo>
                <a:lnTo>
                  <a:pt x="1235869" y="1857934"/>
                </a:lnTo>
                <a:lnTo>
                  <a:pt x="1235340" y="1850276"/>
                </a:lnTo>
                <a:lnTo>
                  <a:pt x="1235340" y="1842090"/>
                </a:lnTo>
                <a:lnTo>
                  <a:pt x="1235075" y="1834168"/>
                </a:lnTo>
                <a:lnTo>
                  <a:pt x="1352021" y="1834168"/>
                </a:lnTo>
                <a:lnTo>
                  <a:pt x="1352550" y="1843939"/>
                </a:lnTo>
                <a:lnTo>
                  <a:pt x="1353079" y="1853973"/>
                </a:lnTo>
                <a:lnTo>
                  <a:pt x="1354402" y="1863480"/>
                </a:lnTo>
                <a:lnTo>
                  <a:pt x="1355725" y="1872986"/>
                </a:lnTo>
                <a:lnTo>
                  <a:pt x="1358106" y="1882228"/>
                </a:lnTo>
                <a:lnTo>
                  <a:pt x="1360752" y="1891471"/>
                </a:lnTo>
                <a:lnTo>
                  <a:pt x="1363927" y="1900449"/>
                </a:lnTo>
                <a:lnTo>
                  <a:pt x="1367102" y="1908899"/>
                </a:lnTo>
                <a:lnTo>
                  <a:pt x="1370806" y="1917613"/>
                </a:lnTo>
                <a:lnTo>
                  <a:pt x="1375304" y="1925799"/>
                </a:lnTo>
                <a:lnTo>
                  <a:pt x="1379802" y="1933985"/>
                </a:lnTo>
                <a:lnTo>
                  <a:pt x="1385094" y="1941643"/>
                </a:lnTo>
                <a:lnTo>
                  <a:pt x="1390385" y="1949301"/>
                </a:lnTo>
                <a:lnTo>
                  <a:pt x="1396206" y="1956431"/>
                </a:lnTo>
                <a:lnTo>
                  <a:pt x="1402027" y="1963296"/>
                </a:lnTo>
                <a:lnTo>
                  <a:pt x="1408642" y="1970162"/>
                </a:lnTo>
                <a:lnTo>
                  <a:pt x="1415256" y="1976236"/>
                </a:lnTo>
                <a:lnTo>
                  <a:pt x="1422135" y="1982573"/>
                </a:lnTo>
                <a:lnTo>
                  <a:pt x="1429544" y="1988383"/>
                </a:lnTo>
                <a:lnTo>
                  <a:pt x="1436952" y="1993664"/>
                </a:lnTo>
                <a:lnTo>
                  <a:pt x="1444890" y="1998417"/>
                </a:lnTo>
                <a:lnTo>
                  <a:pt x="1452827" y="2003170"/>
                </a:lnTo>
                <a:lnTo>
                  <a:pt x="1461294" y="2007395"/>
                </a:lnTo>
                <a:lnTo>
                  <a:pt x="1469760" y="2011356"/>
                </a:lnTo>
                <a:lnTo>
                  <a:pt x="1478492" y="2014789"/>
                </a:lnTo>
                <a:lnTo>
                  <a:pt x="1487488" y="2017958"/>
                </a:lnTo>
                <a:lnTo>
                  <a:pt x="1496748" y="2020335"/>
                </a:lnTo>
                <a:lnTo>
                  <a:pt x="1506008" y="2022447"/>
                </a:lnTo>
                <a:lnTo>
                  <a:pt x="1515269" y="2024296"/>
                </a:lnTo>
                <a:lnTo>
                  <a:pt x="1525058" y="2025616"/>
                </a:lnTo>
                <a:lnTo>
                  <a:pt x="1534583" y="2026144"/>
                </a:lnTo>
                <a:lnTo>
                  <a:pt x="1544638" y="2026408"/>
                </a:lnTo>
                <a:lnTo>
                  <a:pt x="1554692" y="2026144"/>
                </a:lnTo>
                <a:lnTo>
                  <a:pt x="1564217" y="2025616"/>
                </a:lnTo>
                <a:lnTo>
                  <a:pt x="1574006" y="2024296"/>
                </a:lnTo>
                <a:lnTo>
                  <a:pt x="1583267" y="2022447"/>
                </a:lnTo>
                <a:lnTo>
                  <a:pt x="1592792" y="2020335"/>
                </a:lnTo>
                <a:lnTo>
                  <a:pt x="1601788" y="2017958"/>
                </a:lnTo>
                <a:lnTo>
                  <a:pt x="1610783" y="2014789"/>
                </a:lnTo>
                <a:lnTo>
                  <a:pt x="1619779" y="2011356"/>
                </a:lnTo>
                <a:lnTo>
                  <a:pt x="1627981" y="2007395"/>
                </a:lnTo>
                <a:lnTo>
                  <a:pt x="1636183" y="2003170"/>
                </a:lnTo>
                <a:lnTo>
                  <a:pt x="1644385" y="1998417"/>
                </a:lnTo>
                <a:lnTo>
                  <a:pt x="1652323" y="1993664"/>
                </a:lnTo>
                <a:lnTo>
                  <a:pt x="1659731" y="1988383"/>
                </a:lnTo>
                <a:lnTo>
                  <a:pt x="1667140" y="1982573"/>
                </a:lnTo>
                <a:lnTo>
                  <a:pt x="1674019" y="1976236"/>
                </a:lnTo>
                <a:lnTo>
                  <a:pt x="1680633" y="1970162"/>
                </a:lnTo>
                <a:lnTo>
                  <a:pt x="1687248" y="1963296"/>
                </a:lnTo>
                <a:lnTo>
                  <a:pt x="1693333" y="1956431"/>
                </a:lnTo>
                <a:lnTo>
                  <a:pt x="1698890" y="1949301"/>
                </a:lnTo>
                <a:lnTo>
                  <a:pt x="1704446" y="1941643"/>
                </a:lnTo>
                <a:lnTo>
                  <a:pt x="1709473" y="1933985"/>
                </a:lnTo>
                <a:lnTo>
                  <a:pt x="1713971" y="1925799"/>
                </a:lnTo>
                <a:lnTo>
                  <a:pt x="1718204" y="1917613"/>
                </a:lnTo>
                <a:lnTo>
                  <a:pt x="1721908" y="1908899"/>
                </a:lnTo>
                <a:lnTo>
                  <a:pt x="1725348" y="1900449"/>
                </a:lnTo>
                <a:lnTo>
                  <a:pt x="1728523" y="1891471"/>
                </a:lnTo>
                <a:lnTo>
                  <a:pt x="1731169" y="1882228"/>
                </a:lnTo>
                <a:lnTo>
                  <a:pt x="1733285" y="1872986"/>
                </a:lnTo>
                <a:lnTo>
                  <a:pt x="1734873" y="1863480"/>
                </a:lnTo>
                <a:lnTo>
                  <a:pt x="1736196" y="1853973"/>
                </a:lnTo>
                <a:lnTo>
                  <a:pt x="1736990" y="1843939"/>
                </a:lnTo>
                <a:lnTo>
                  <a:pt x="1736990" y="1834168"/>
                </a:lnTo>
                <a:lnTo>
                  <a:pt x="1736990" y="1826775"/>
                </a:lnTo>
                <a:lnTo>
                  <a:pt x="1736725" y="1819645"/>
                </a:lnTo>
                <a:lnTo>
                  <a:pt x="1735931" y="1812779"/>
                </a:lnTo>
                <a:lnTo>
                  <a:pt x="1734873" y="1805649"/>
                </a:lnTo>
                <a:lnTo>
                  <a:pt x="1734079" y="1798520"/>
                </a:lnTo>
                <a:lnTo>
                  <a:pt x="1732492" y="1791654"/>
                </a:lnTo>
                <a:lnTo>
                  <a:pt x="1730904" y="1784788"/>
                </a:lnTo>
                <a:lnTo>
                  <a:pt x="1728788" y="1777922"/>
                </a:lnTo>
                <a:lnTo>
                  <a:pt x="1726671" y="1771321"/>
                </a:lnTo>
                <a:lnTo>
                  <a:pt x="1724554" y="1764983"/>
                </a:lnTo>
                <a:lnTo>
                  <a:pt x="1721644" y="1758646"/>
                </a:lnTo>
                <a:lnTo>
                  <a:pt x="1718998" y="1752044"/>
                </a:lnTo>
                <a:lnTo>
                  <a:pt x="1715823" y="1745970"/>
                </a:lnTo>
                <a:lnTo>
                  <a:pt x="1712383" y="1739633"/>
                </a:lnTo>
                <a:lnTo>
                  <a:pt x="1708944" y="1733559"/>
                </a:lnTo>
                <a:lnTo>
                  <a:pt x="1704975" y="1727750"/>
                </a:lnTo>
                <a:lnTo>
                  <a:pt x="1701271" y="1722205"/>
                </a:lnTo>
                <a:lnTo>
                  <a:pt x="1697038" y="1716659"/>
                </a:lnTo>
                <a:lnTo>
                  <a:pt x="1692804" y="1711114"/>
                </a:lnTo>
                <a:lnTo>
                  <a:pt x="1688042" y="1705833"/>
                </a:lnTo>
                <a:lnTo>
                  <a:pt x="1683544" y="1700815"/>
                </a:lnTo>
                <a:lnTo>
                  <a:pt x="1678517" y="1695798"/>
                </a:lnTo>
                <a:lnTo>
                  <a:pt x="1673225" y="1691045"/>
                </a:lnTo>
                <a:lnTo>
                  <a:pt x="1667933" y="1686556"/>
                </a:lnTo>
                <a:lnTo>
                  <a:pt x="1662377" y="1682331"/>
                </a:lnTo>
                <a:lnTo>
                  <a:pt x="1656821" y="1677842"/>
                </a:lnTo>
                <a:lnTo>
                  <a:pt x="1651000" y="1673881"/>
                </a:lnTo>
                <a:lnTo>
                  <a:pt x="1645179" y="1670184"/>
                </a:lnTo>
                <a:lnTo>
                  <a:pt x="1639094" y="1666487"/>
                </a:lnTo>
                <a:lnTo>
                  <a:pt x="1632479" y="1663054"/>
                </a:lnTo>
                <a:lnTo>
                  <a:pt x="1626129" y="1660149"/>
                </a:lnTo>
                <a:lnTo>
                  <a:pt x="1619779" y="1656980"/>
                </a:lnTo>
                <a:lnTo>
                  <a:pt x="1750219" y="1603375"/>
                </a:lnTo>
                <a:close/>
                <a:moveTo>
                  <a:pt x="178859" y="0"/>
                </a:moveTo>
                <a:lnTo>
                  <a:pt x="501650" y="0"/>
                </a:lnTo>
                <a:lnTo>
                  <a:pt x="507736" y="265"/>
                </a:lnTo>
                <a:lnTo>
                  <a:pt x="513557" y="1323"/>
                </a:lnTo>
                <a:lnTo>
                  <a:pt x="519113" y="2647"/>
                </a:lnTo>
                <a:lnTo>
                  <a:pt x="524669" y="4499"/>
                </a:lnTo>
                <a:lnTo>
                  <a:pt x="529961" y="7145"/>
                </a:lnTo>
                <a:lnTo>
                  <a:pt x="534988" y="10056"/>
                </a:lnTo>
                <a:lnTo>
                  <a:pt x="539486" y="13496"/>
                </a:lnTo>
                <a:lnTo>
                  <a:pt x="543984" y="17466"/>
                </a:lnTo>
                <a:lnTo>
                  <a:pt x="547688" y="21700"/>
                </a:lnTo>
                <a:lnTo>
                  <a:pt x="550863" y="26199"/>
                </a:lnTo>
                <a:lnTo>
                  <a:pt x="554038" y="31227"/>
                </a:lnTo>
                <a:lnTo>
                  <a:pt x="556419" y="36254"/>
                </a:lnTo>
                <a:lnTo>
                  <a:pt x="558536" y="41812"/>
                </a:lnTo>
                <a:lnTo>
                  <a:pt x="559859" y="47369"/>
                </a:lnTo>
                <a:lnTo>
                  <a:pt x="560917" y="53720"/>
                </a:lnTo>
                <a:lnTo>
                  <a:pt x="561182" y="59806"/>
                </a:lnTo>
                <a:lnTo>
                  <a:pt x="630238" y="451193"/>
                </a:lnTo>
                <a:lnTo>
                  <a:pt x="629973" y="457280"/>
                </a:lnTo>
                <a:lnTo>
                  <a:pt x="628915" y="463366"/>
                </a:lnTo>
                <a:lnTo>
                  <a:pt x="627328" y="468923"/>
                </a:lnTo>
                <a:lnTo>
                  <a:pt x="625476" y="474480"/>
                </a:lnTo>
                <a:lnTo>
                  <a:pt x="623094" y="479773"/>
                </a:lnTo>
                <a:lnTo>
                  <a:pt x="619919" y="484536"/>
                </a:lnTo>
                <a:lnTo>
                  <a:pt x="616480" y="489300"/>
                </a:lnTo>
                <a:lnTo>
                  <a:pt x="612511" y="493269"/>
                </a:lnTo>
                <a:lnTo>
                  <a:pt x="608278" y="497239"/>
                </a:lnTo>
                <a:lnTo>
                  <a:pt x="604044" y="500679"/>
                </a:lnTo>
                <a:lnTo>
                  <a:pt x="599017" y="503590"/>
                </a:lnTo>
                <a:lnTo>
                  <a:pt x="593726" y="506236"/>
                </a:lnTo>
                <a:lnTo>
                  <a:pt x="588169" y="508088"/>
                </a:lnTo>
                <a:lnTo>
                  <a:pt x="582613" y="509676"/>
                </a:lnTo>
                <a:lnTo>
                  <a:pt x="576528" y="510470"/>
                </a:lnTo>
                <a:lnTo>
                  <a:pt x="570707" y="510735"/>
                </a:lnTo>
                <a:lnTo>
                  <a:pt x="491596" y="510735"/>
                </a:lnTo>
                <a:lnTo>
                  <a:pt x="492126" y="516292"/>
                </a:lnTo>
                <a:lnTo>
                  <a:pt x="492919" y="521849"/>
                </a:lnTo>
                <a:lnTo>
                  <a:pt x="494242" y="527671"/>
                </a:lnTo>
                <a:lnTo>
                  <a:pt x="495830" y="533228"/>
                </a:lnTo>
                <a:lnTo>
                  <a:pt x="497682" y="539050"/>
                </a:lnTo>
                <a:lnTo>
                  <a:pt x="499534" y="545137"/>
                </a:lnTo>
                <a:lnTo>
                  <a:pt x="501650" y="551223"/>
                </a:lnTo>
                <a:lnTo>
                  <a:pt x="504032" y="557045"/>
                </a:lnTo>
                <a:lnTo>
                  <a:pt x="509323" y="568953"/>
                </a:lnTo>
                <a:lnTo>
                  <a:pt x="515409" y="581391"/>
                </a:lnTo>
                <a:lnTo>
                  <a:pt x="522553" y="593828"/>
                </a:lnTo>
                <a:lnTo>
                  <a:pt x="529961" y="606001"/>
                </a:lnTo>
                <a:lnTo>
                  <a:pt x="538428" y="618703"/>
                </a:lnTo>
                <a:lnTo>
                  <a:pt x="546894" y="631406"/>
                </a:lnTo>
                <a:lnTo>
                  <a:pt x="556155" y="643843"/>
                </a:lnTo>
                <a:lnTo>
                  <a:pt x="565944" y="656545"/>
                </a:lnTo>
                <a:lnTo>
                  <a:pt x="576263" y="669247"/>
                </a:lnTo>
                <a:lnTo>
                  <a:pt x="586582" y="681950"/>
                </a:lnTo>
                <a:lnTo>
                  <a:pt x="597430" y="694123"/>
                </a:lnTo>
                <a:lnTo>
                  <a:pt x="608542" y="706560"/>
                </a:lnTo>
                <a:lnTo>
                  <a:pt x="619655" y="718998"/>
                </a:lnTo>
                <a:lnTo>
                  <a:pt x="631032" y="731171"/>
                </a:lnTo>
                <a:lnTo>
                  <a:pt x="653786" y="754987"/>
                </a:lnTo>
                <a:lnTo>
                  <a:pt x="676805" y="777746"/>
                </a:lnTo>
                <a:lnTo>
                  <a:pt x="698765" y="799710"/>
                </a:lnTo>
                <a:lnTo>
                  <a:pt x="740305" y="839404"/>
                </a:lnTo>
                <a:lnTo>
                  <a:pt x="758032" y="856870"/>
                </a:lnTo>
                <a:lnTo>
                  <a:pt x="774171" y="872483"/>
                </a:lnTo>
                <a:lnTo>
                  <a:pt x="789517" y="888361"/>
                </a:lnTo>
                <a:lnTo>
                  <a:pt x="806980" y="906355"/>
                </a:lnTo>
                <a:lnTo>
                  <a:pt x="846932" y="947637"/>
                </a:lnTo>
                <a:lnTo>
                  <a:pt x="868628" y="969866"/>
                </a:lnTo>
                <a:lnTo>
                  <a:pt x="891646" y="992624"/>
                </a:lnTo>
                <a:lnTo>
                  <a:pt x="915194" y="1015647"/>
                </a:lnTo>
                <a:lnTo>
                  <a:pt x="927630" y="1026762"/>
                </a:lnTo>
                <a:lnTo>
                  <a:pt x="939800" y="1038140"/>
                </a:lnTo>
                <a:lnTo>
                  <a:pt x="952236" y="1048990"/>
                </a:lnTo>
                <a:lnTo>
                  <a:pt x="964936" y="1059840"/>
                </a:lnTo>
                <a:lnTo>
                  <a:pt x="977107" y="1070425"/>
                </a:lnTo>
                <a:lnTo>
                  <a:pt x="989807" y="1080481"/>
                </a:lnTo>
                <a:lnTo>
                  <a:pt x="1002507" y="1090272"/>
                </a:lnTo>
                <a:lnTo>
                  <a:pt x="1015207" y="1099534"/>
                </a:lnTo>
                <a:lnTo>
                  <a:pt x="1027642" y="1108267"/>
                </a:lnTo>
                <a:lnTo>
                  <a:pt x="1040342" y="1116471"/>
                </a:lnTo>
                <a:lnTo>
                  <a:pt x="1052778" y="1124145"/>
                </a:lnTo>
                <a:lnTo>
                  <a:pt x="1064948" y="1131025"/>
                </a:lnTo>
                <a:lnTo>
                  <a:pt x="1077384" y="1137112"/>
                </a:lnTo>
                <a:lnTo>
                  <a:pt x="1089290" y="1142404"/>
                </a:lnTo>
                <a:lnTo>
                  <a:pt x="1095640" y="1144786"/>
                </a:lnTo>
                <a:lnTo>
                  <a:pt x="1101461" y="1147168"/>
                </a:lnTo>
                <a:lnTo>
                  <a:pt x="1107282" y="1149285"/>
                </a:lnTo>
                <a:lnTo>
                  <a:pt x="1113103" y="1150872"/>
                </a:lnTo>
                <a:lnTo>
                  <a:pt x="1118659" y="1152196"/>
                </a:lnTo>
                <a:lnTo>
                  <a:pt x="1124480" y="1153519"/>
                </a:lnTo>
                <a:lnTo>
                  <a:pt x="1130036" y="1154577"/>
                </a:lnTo>
                <a:lnTo>
                  <a:pt x="1135592" y="1155371"/>
                </a:lnTo>
                <a:lnTo>
                  <a:pt x="1135592" y="1076247"/>
                </a:lnTo>
                <a:lnTo>
                  <a:pt x="1135857" y="1069896"/>
                </a:lnTo>
                <a:lnTo>
                  <a:pt x="1136915" y="1064074"/>
                </a:lnTo>
                <a:lnTo>
                  <a:pt x="1138503" y="1058252"/>
                </a:lnTo>
                <a:lnTo>
                  <a:pt x="1140355" y="1052695"/>
                </a:lnTo>
                <a:lnTo>
                  <a:pt x="1142736" y="1047667"/>
                </a:lnTo>
                <a:lnTo>
                  <a:pt x="1145911" y="1042904"/>
                </a:lnTo>
                <a:lnTo>
                  <a:pt x="1149086" y="1038140"/>
                </a:lnTo>
                <a:lnTo>
                  <a:pt x="1153319" y="1033906"/>
                </a:lnTo>
                <a:lnTo>
                  <a:pt x="1157288" y="1030202"/>
                </a:lnTo>
                <a:lnTo>
                  <a:pt x="1161786" y="1026497"/>
                </a:lnTo>
                <a:lnTo>
                  <a:pt x="1166813" y="1023851"/>
                </a:lnTo>
                <a:lnTo>
                  <a:pt x="1172105" y="1021204"/>
                </a:lnTo>
                <a:lnTo>
                  <a:pt x="1177661" y="1019087"/>
                </a:lnTo>
                <a:lnTo>
                  <a:pt x="1183217" y="1017499"/>
                </a:lnTo>
                <a:lnTo>
                  <a:pt x="1189038" y="1016706"/>
                </a:lnTo>
                <a:lnTo>
                  <a:pt x="1195123" y="1016441"/>
                </a:lnTo>
                <a:lnTo>
                  <a:pt x="1586971" y="1085509"/>
                </a:lnTo>
                <a:lnTo>
                  <a:pt x="1593057" y="1085774"/>
                </a:lnTo>
                <a:lnTo>
                  <a:pt x="1598878" y="1086567"/>
                </a:lnTo>
                <a:lnTo>
                  <a:pt x="1604434" y="1087891"/>
                </a:lnTo>
                <a:lnTo>
                  <a:pt x="1609990" y="1090008"/>
                </a:lnTo>
                <a:lnTo>
                  <a:pt x="1615282" y="1092389"/>
                </a:lnTo>
                <a:lnTo>
                  <a:pt x="1620044" y="1095565"/>
                </a:lnTo>
                <a:lnTo>
                  <a:pt x="1624807" y="1099005"/>
                </a:lnTo>
                <a:lnTo>
                  <a:pt x="1628776" y="1102710"/>
                </a:lnTo>
                <a:lnTo>
                  <a:pt x="1632744" y="1106944"/>
                </a:lnTo>
                <a:lnTo>
                  <a:pt x="1636184" y="1111707"/>
                </a:lnTo>
                <a:lnTo>
                  <a:pt x="1639359" y="1116471"/>
                </a:lnTo>
                <a:lnTo>
                  <a:pt x="1641740" y="1121763"/>
                </a:lnTo>
                <a:lnTo>
                  <a:pt x="1643592" y="1127320"/>
                </a:lnTo>
                <a:lnTo>
                  <a:pt x="1645180" y="1132878"/>
                </a:lnTo>
                <a:lnTo>
                  <a:pt x="1645973" y="1138699"/>
                </a:lnTo>
                <a:lnTo>
                  <a:pt x="1646238" y="1144786"/>
                </a:lnTo>
                <a:lnTo>
                  <a:pt x="1646238" y="1467633"/>
                </a:lnTo>
                <a:lnTo>
                  <a:pt x="1645973" y="1473720"/>
                </a:lnTo>
                <a:lnTo>
                  <a:pt x="1645180" y="1479542"/>
                </a:lnTo>
                <a:lnTo>
                  <a:pt x="1643592" y="1485628"/>
                </a:lnTo>
                <a:lnTo>
                  <a:pt x="1641740" y="1490656"/>
                </a:lnTo>
                <a:lnTo>
                  <a:pt x="1639359" y="1495949"/>
                </a:lnTo>
                <a:lnTo>
                  <a:pt x="1636184" y="1500977"/>
                </a:lnTo>
                <a:lnTo>
                  <a:pt x="1632744" y="1505475"/>
                </a:lnTo>
                <a:lnTo>
                  <a:pt x="1629040" y="1509974"/>
                </a:lnTo>
                <a:lnTo>
                  <a:pt x="1624807" y="1513679"/>
                </a:lnTo>
                <a:lnTo>
                  <a:pt x="1620044" y="1516855"/>
                </a:lnTo>
                <a:lnTo>
                  <a:pt x="1615282" y="1520030"/>
                </a:lnTo>
                <a:lnTo>
                  <a:pt x="1609990" y="1522412"/>
                </a:lnTo>
                <a:lnTo>
                  <a:pt x="1604434" y="1524793"/>
                </a:lnTo>
                <a:lnTo>
                  <a:pt x="1598878" y="1526117"/>
                </a:lnTo>
                <a:lnTo>
                  <a:pt x="1593057" y="1526910"/>
                </a:lnTo>
                <a:lnTo>
                  <a:pt x="1586971" y="1527175"/>
                </a:lnTo>
                <a:lnTo>
                  <a:pt x="1580621" y="1527175"/>
                </a:lnTo>
                <a:lnTo>
                  <a:pt x="1562630" y="1525852"/>
                </a:lnTo>
                <a:lnTo>
                  <a:pt x="1549136" y="1525058"/>
                </a:lnTo>
                <a:lnTo>
                  <a:pt x="1533526" y="1523470"/>
                </a:lnTo>
                <a:lnTo>
                  <a:pt x="1515005" y="1521353"/>
                </a:lnTo>
                <a:lnTo>
                  <a:pt x="1494367" y="1518707"/>
                </a:lnTo>
                <a:lnTo>
                  <a:pt x="1471348" y="1515531"/>
                </a:lnTo>
                <a:lnTo>
                  <a:pt x="1445948" y="1511297"/>
                </a:lnTo>
                <a:lnTo>
                  <a:pt x="1418961" y="1506534"/>
                </a:lnTo>
                <a:lnTo>
                  <a:pt x="1389592" y="1500712"/>
                </a:lnTo>
                <a:lnTo>
                  <a:pt x="1358371" y="1493832"/>
                </a:lnTo>
                <a:lnTo>
                  <a:pt x="1325828" y="1486158"/>
                </a:lnTo>
                <a:lnTo>
                  <a:pt x="1308894" y="1481923"/>
                </a:lnTo>
                <a:lnTo>
                  <a:pt x="1291167" y="1477160"/>
                </a:lnTo>
                <a:lnTo>
                  <a:pt x="1273705" y="1472397"/>
                </a:lnTo>
                <a:lnTo>
                  <a:pt x="1255448" y="1467104"/>
                </a:lnTo>
                <a:lnTo>
                  <a:pt x="1236928" y="1461547"/>
                </a:lnTo>
                <a:lnTo>
                  <a:pt x="1218142" y="1455725"/>
                </a:lnTo>
                <a:lnTo>
                  <a:pt x="1199092" y="1449109"/>
                </a:lnTo>
                <a:lnTo>
                  <a:pt x="1179778" y="1442758"/>
                </a:lnTo>
                <a:lnTo>
                  <a:pt x="1159934" y="1435613"/>
                </a:lnTo>
                <a:lnTo>
                  <a:pt x="1139826" y="1428468"/>
                </a:lnTo>
                <a:lnTo>
                  <a:pt x="1119717" y="1420794"/>
                </a:lnTo>
                <a:lnTo>
                  <a:pt x="1099344" y="1412591"/>
                </a:lnTo>
                <a:lnTo>
                  <a:pt x="1078707" y="1404122"/>
                </a:lnTo>
                <a:lnTo>
                  <a:pt x="1057540" y="1395125"/>
                </a:lnTo>
                <a:lnTo>
                  <a:pt x="1036373" y="1385863"/>
                </a:lnTo>
                <a:lnTo>
                  <a:pt x="1015207" y="1376072"/>
                </a:lnTo>
                <a:lnTo>
                  <a:pt x="993511" y="1366016"/>
                </a:lnTo>
                <a:lnTo>
                  <a:pt x="972080" y="1355166"/>
                </a:lnTo>
                <a:lnTo>
                  <a:pt x="950119" y="1344052"/>
                </a:lnTo>
                <a:lnTo>
                  <a:pt x="928159" y="1332673"/>
                </a:lnTo>
                <a:lnTo>
                  <a:pt x="905934" y="1320500"/>
                </a:lnTo>
                <a:lnTo>
                  <a:pt x="884238" y="1308062"/>
                </a:lnTo>
                <a:lnTo>
                  <a:pt x="861748" y="1295095"/>
                </a:lnTo>
                <a:lnTo>
                  <a:pt x="839523" y="1281335"/>
                </a:lnTo>
                <a:lnTo>
                  <a:pt x="817034" y="1267309"/>
                </a:lnTo>
                <a:lnTo>
                  <a:pt x="794544" y="1252755"/>
                </a:lnTo>
                <a:lnTo>
                  <a:pt x="772055" y="1237671"/>
                </a:lnTo>
                <a:lnTo>
                  <a:pt x="749565" y="1222058"/>
                </a:lnTo>
                <a:lnTo>
                  <a:pt x="726811" y="1205651"/>
                </a:lnTo>
                <a:lnTo>
                  <a:pt x="704321" y="1188979"/>
                </a:lnTo>
                <a:lnTo>
                  <a:pt x="682361" y="1171778"/>
                </a:lnTo>
                <a:lnTo>
                  <a:pt x="659871" y="1153783"/>
                </a:lnTo>
                <a:lnTo>
                  <a:pt x="637382" y="1134995"/>
                </a:lnTo>
                <a:lnTo>
                  <a:pt x="615157" y="1115941"/>
                </a:lnTo>
                <a:lnTo>
                  <a:pt x="592932" y="1096094"/>
                </a:lnTo>
                <a:lnTo>
                  <a:pt x="570707" y="1075718"/>
                </a:lnTo>
                <a:lnTo>
                  <a:pt x="548746" y="1055077"/>
                </a:lnTo>
                <a:lnTo>
                  <a:pt x="527844" y="1034171"/>
                </a:lnTo>
                <a:lnTo>
                  <a:pt x="507471" y="1013001"/>
                </a:lnTo>
                <a:lnTo>
                  <a:pt x="487892" y="991566"/>
                </a:lnTo>
                <a:lnTo>
                  <a:pt x="468842" y="970395"/>
                </a:lnTo>
                <a:lnTo>
                  <a:pt x="450586" y="948960"/>
                </a:lnTo>
                <a:lnTo>
                  <a:pt x="432859" y="927261"/>
                </a:lnTo>
                <a:lnTo>
                  <a:pt x="415926" y="905561"/>
                </a:lnTo>
                <a:lnTo>
                  <a:pt x="399521" y="883862"/>
                </a:lnTo>
                <a:lnTo>
                  <a:pt x="383646" y="861897"/>
                </a:lnTo>
                <a:lnTo>
                  <a:pt x="368565" y="839933"/>
                </a:lnTo>
                <a:lnTo>
                  <a:pt x="354013" y="818498"/>
                </a:lnTo>
                <a:lnTo>
                  <a:pt x="339726" y="796534"/>
                </a:lnTo>
                <a:lnTo>
                  <a:pt x="326496" y="774570"/>
                </a:lnTo>
                <a:lnTo>
                  <a:pt x="313532" y="752870"/>
                </a:lnTo>
                <a:lnTo>
                  <a:pt x="301361" y="730906"/>
                </a:lnTo>
                <a:lnTo>
                  <a:pt x="289719" y="709207"/>
                </a:lnTo>
                <a:lnTo>
                  <a:pt x="278078" y="687772"/>
                </a:lnTo>
                <a:lnTo>
                  <a:pt x="267494" y="666072"/>
                </a:lnTo>
                <a:lnTo>
                  <a:pt x="257176" y="644637"/>
                </a:lnTo>
                <a:lnTo>
                  <a:pt x="247386" y="623202"/>
                </a:lnTo>
                <a:lnTo>
                  <a:pt x="238126" y="602296"/>
                </a:lnTo>
                <a:lnTo>
                  <a:pt x="229130" y="581391"/>
                </a:lnTo>
                <a:lnTo>
                  <a:pt x="220663" y="560485"/>
                </a:lnTo>
                <a:lnTo>
                  <a:pt x="212726" y="539844"/>
                </a:lnTo>
                <a:lnTo>
                  <a:pt x="205053" y="519467"/>
                </a:lnTo>
                <a:lnTo>
                  <a:pt x="198173" y="499356"/>
                </a:lnTo>
                <a:lnTo>
                  <a:pt x="191294" y="479244"/>
                </a:lnTo>
                <a:lnTo>
                  <a:pt x="185209" y="459661"/>
                </a:lnTo>
                <a:lnTo>
                  <a:pt x="178859" y="440079"/>
                </a:lnTo>
                <a:lnTo>
                  <a:pt x="173303" y="421025"/>
                </a:lnTo>
                <a:lnTo>
                  <a:pt x="168276" y="402237"/>
                </a:lnTo>
                <a:lnTo>
                  <a:pt x="163248" y="383713"/>
                </a:lnTo>
                <a:lnTo>
                  <a:pt x="159015" y="365718"/>
                </a:lnTo>
                <a:lnTo>
                  <a:pt x="154517" y="347988"/>
                </a:lnTo>
                <a:lnTo>
                  <a:pt x="150548" y="330522"/>
                </a:lnTo>
                <a:lnTo>
                  <a:pt x="146844" y="313586"/>
                </a:lnTo>
                <a:lnTo>
                  <a:pt x="143934" y="296914"/>
                </a:lnTo>
                <a:lnTo>
                  <a:pt x="140759" y="280507"/>
                </a:lnTo>
                <a:lnTo>
                  <a:pt x="137848" y="264894"/>
                </a:lnTo>
                <a:lnTo>
                  <a:pt x="133086" y="234462"/>
                </a:lnTo>
                <a:lnTo>
                  <a:pt x="129117" y="206411"/>
                </a:lnTo>
                <a:lnTo>
                  <a:pt x="125942" y="180213"/>
                </a:lnTo>
                <a:lnTo>
                  <a:pt x="123561" y="156396"/>
                </a:lnTo>
                <a:lnTo>
                  <a:pt x="121973" y="134697"/>
                </a:lnTo>
                <a:lnTo>
                  <a:pt x="120650" y="115643"/>
                </a:lnTo>
                <a:lnTo>
                  <a:pt x="119857" y="98972"/>
                </a:lnTo>
                <a:lnTo>
                  <a:pt x="119328" y="85211"/>
                </a:lnTo>
                <a:lnTo>
                  <a:pt x="119063" y="66158"/>
                </a:lnTo>
                <a:lnTo>
                  <a:pt x="119063" y="59806"/>
                </a:lnTo>
                <a:lnTo>
                  <a:pt x="119857" y="53720"/>
                </a:lnTo>
                <a:lnTo>
                  <a:pt x="120650" y="47369"/>
                </a:lnTo>
                <a:lnTo>
                  <a:pt x="121973" y="41812"/>
                </a:lnTo>
                <a:lnTo>
                  <a:pt x="124090" y="36254"/>
                </a:lnTo>
                <a:lnTo>
                  <a:pt x="126471" y="31227"/>
                </a:lnTo>
                <a:lnTo>
                  <a:pt x="129646" y="26199"/>
                </a:lnTo>
                <a:lnTo>
                  <a:pt x="133086" y="21700"/>
                </a:lnTo>
                <a:lnTo>
                  <a:pt x="136790" y="17466"/>
                </a:lnTo>
                <a:lnTo>
                  <a:pt x="141023" y="13496"/>
                </a:lnTo>
                <a:lnTo>
                  <a:pt x="145786" y="10056"/>
                </a:lnTo>
                <a:lnTo>
                  <a:pt x="150548" y="7145"/>
                </a:lnTo>
                <a:lnTo>
                  <a:pt x="155840" y="4499"/>
                </a:lnTo>
                <a:lnTo>
                  <a:pt x="161132" y="2647"/>
                </a:lnTo>
                <a:lnTo>
                  <a:pt x="166953" y="1323"/>
                </a:lnTo>
                <a:lnTo>
                  <a:pt x="172773" y="265"/>
                </a:lnTo>
                <a:lnTo>
                  <a:pt x="178859"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endParaRPr lang="zh-CN" altLang="en-US">
              <a:latin typeface="微软雅黑" charset="-122"/>
              <a:ea typeface="微软雅黑" charset="-122"/>
              <a:cs typeface="微软雅黑" charset="-122"/>
            </a:endParaRPr>
          </a:p>
        </p:txBody>
      </p:sp>
      <p:sp>
        <p:nvSpPr>
          <p:cNvPr id="14353" name="文本框 28"/>
          <p:cNvSpPr txBox="1">
            <a:spLocks noChangeArrowheads="1"/>
          </p:cNvSpPr>
          <p:nvPr>
            <p:custDataLst>
              <p:tags r:id="rId18"/>
            </p:custDataLst>
          </p:nvPr>
        </p:nvSpPr>
        <p:spPr bwMode="auto">
          <a:xfrm>
            <a:off x="2483644" y="5318125"/>
            <a:ext cx="9158287" cy="33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cene3d>
              <a:camera prst="orthographicFront"/>
              <a:lightRig rig="threePt" dir="t"/>
            </a:scene3d>
          </a:bodyPr>
          <a:lstStyle>
            <a:lvl1pPr eaLnBrk="0" hangingPunct="0">
              <a:defRPr>
                <a:solidFill>
                  <a:schemeClr val="tx1"/>
                </a:solidFill>
                <a:latin typeface="Arial" panose="020B0604020202020204" pitchFamily="34" charset="0"/>
                <a:ea typeface="黑体" panose="02010609060101010101" charset="-122"/>
              </a:defRPr>
            </a:lvl1pPr>
            <a:lvl2pPr eaLnBrk="0" hangingPunct="0">
              <a:defRPr>
                <a:solidFill>
                  <a:schemeClr val="tx1"/>
                </a:solidFill>
                <a:latin typeface="Arial" panose="020B0604020202020204" pitchFamily="34" charset="0"/>
                <a:ea typeface="黑体" panose="02010609060101010101" charset="-122"/>
              </a:defRPr>
            </a:lvl2pPr>
            <a:lvl3pPr eaLnBrk="0" hangingPunct="0">
              <a:defRPr>
                <a:solidFill>
                  <a:schemeClr val="tx1"/>
                </a:solidFill>
                <a:latin typeface="Arial" panose="020B0604020202020204" pitchFamily="34" charset="0"/>
                <a:ea typeface="黑体" panose="02010609060101010101" charset="-122"/>
              </a:defRPr>
            </a:lvl3pPr>
            <a:lvl4pPr eaLnBrk="0" hangingPunct="0">
              <a:defRPr>
                <a:solidFill>
                  <a:schemeClr val="tx1"/>
                </a:solidFill>
                <a:latin typeface="Arial" panose="020B0604020202020204" pitchFamily="34" charset="0"/>
                <a:ea typeface="黑体" panose="02010609060101010101" charset="-122"/>
              </a:defRPr>
            </a:lvl4pPr>
            <a:lvl5pPr eaLnBrk="0" hangingPunct="0">
              <a:defRPr>
                <a:solidFill>
                  <a:schemeClr val="tx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eaLnBrk="1" hangingPunct="1">
              <a:lnSpc>
                <a:spcPct val="120000"/>
              </a:lnSpc>
            </a:pPr>
            <a:r>
              <a:rPr lang="zh-CN" altLang="en-US" sz="2000">
                <a:solidFill>
                  <a:schemeClr val="tx1"/>
                </a:solidFill>
                <a:effectLst/>
                <a:latin typeface="黑体" panose="02010609060101010101" charset="-122"/>
                <a:sym typeface="+mn-ea"/>
              </a:rPr>
              <a:t>工资类及其他资料</a:t>
            </a:r>
            <a:endParaRPr lang="zh-CN" altLang="en-US" sz="2000" b="1">
              <a:solidFill>
                <a:schemeClr val="tx1"/>
              </a:solidFill>
              <a:effectLst/>
              <a:latin typeface="黑体" panose="02010609060101010101" charset="-122"/>
              <a:ea typeface="微软雅黑" charset="-122"/>
              <a:cs typeface="微软雅黑" charset="-122"/>
              <a:sym typeface="+mn-ea"/>
            </a:endParaRPr>
          </a:p>
        </p:txBody>
      </p:sp>
      <p:sp>
        <p:nvSpPr>
          <p:cNvPr id="5" name="圆角矩形 4"/>
          <p:cNvSpPr/>
          <p:nvPr/>
        </p:nvSpPr>
        <p:spPr>
          <a:xfrm>
            <a:off x="361950" y="1821180"/>
            <a:ext cx="673735" cy="4191000"/>
          </a:xfrm>
          <a:prstGeom prst="roundRect">
            <a:avLst/>
          </a:prstGeom>
          <a:ln>
            <a:noFill/>
          </a:ln>
        </p:spPr>
        <p:style>
          <a:lnRef idx="1">
            <a:schemeClr val="accent2"/>
          </a:lnRef>
          <a:fillRef idx="2">
            <a:schemeClr val="accent2"/>
          </a:fillRef>
          <a:effectRef idx="1">
            <a:schemeClr val="accent2"/>
          </a:effectRef>
          <a:fontRef idx="minor">
            <a:schemeClr val="dk1"/>
          </a:fontRef>
        </p:style>
        <p:txBody>
          <a:bodyPr rtlCol="0" anchor="ctr"/>
          <a:p>
            <a:pPr algn="ctr"/>
            <a:r>
              <a:rPr lang="zh-CN" altLang="en-US" sz="2800">
                <a:solidFill>
                  <a:schemeClr val="tx1"/>
                </a:solidFill>
                <a:latin typeface="方正小标宋简体" panose="03000509000000000000" charset="-122"/>
                <a:ea typeface="方正小标宋简体" panose="03000509000000000000" charset="-122"/>
              </a:rPr>
              <a:t>装订技术规范</a:t>
            </a:r>
            <a:endParaRPr lang="zh-CN" altLang="en-US" sz="2800">
              <a:solidFill>
                <a:schemeClr val="tx1"/>
              </a:solidFill>
              <a:latin typeface="方正小标宋简体" panose="03000509000000000000" charset="-122"/>
              <a:ea typeface="方正小标宋简体" panose="03000509000000000000" charset="-122"/>
            </a:endParaRPr>
          </a:p>
        </p:txBody>
      </p:sp>
    </p:spTree>
    <p:custDataLst>
      <p:tags r:id="rId19"/>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box(in)">
                                      <p:cBhvr>
                                        <p:cTn id="7" dur="2000"/>
                                        <p:tgtEl>
                                          <p:spTgt spid="14338"/>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ox(in)">
                                      <p:cBhvr>
                                        <p:cTn id="10" dur="2000"/>
                                        <p:tgtEl>
                                          <p:spTgt spid="8"/>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14340"/>
                                        </p:tgtEl>
                                        <p:attrNameLst>
                                          <p:attrName>style.visibility</p:attrName>
                                        </p:attrNameLst>
                                      </p:cBhvr>
                                      <p:to>
                                        <p:strVal val="visible"/>
                                      </p:to>
                                    </p:set>
                                    <p:animEffect transition="in" filter="box(in)">
                                      <p:cBhvr>
                                        <p:cTn id="13" dur="2000"/>
                                        <p:tgtEl>
                                          <p:spTgt spid="14340"/>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14341"/>
                                        </p:tgtEl>
                                        <p:attrNameLst>
                                          <p:attrName>style.visibility</p:attrName>
                                        </p:attrNameLst>
                                      </p:cBhvr>
                                      <p:to>
                                        <p:strVal val="visible"/>
                                      </p:to>
                                    </p:set>
                                    <p:animEffect transition="in" filter="box(in)">
                                      <p:cBhvr>
                                        <p:cTn id="16" dur="2000"/>
                                        <p:tgtEl>
                                          <p:spTgt spid="14341"/>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ox(in)">
                                      <p:cBhvr>
                                        <p:cTn id="19" dur="2000"/>
                                        <p:tgtEl>
                                          <p:spTgt spid="2"/>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ox(in)">
                                      <p:cBhvr>
                                        <p:cTn id="22" dur="2000"/>
                                        <p:tgtEl>
                                          <p:spTgt spid="9"/>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14344"/>
                                        </p:tgtEl>
                                        <p:attrNameLst>
                                          <p:attrName>style.visibility</p:attrName>
                                        </p:attrNameLst>
                                      </p:cBhvr>
                                      <p:to>
                                        <p:strVal val="visible"/>
                                      </p:to>
                                    </p:set>
                                    <p:animEffect transition="in" filter="box(in)">
                                      <p:cBhvr>
                                        <p:cTn id="25" dur="2000"/>
                                        <p:tgtEl>
                                          <p:spTgt spid="14344"/>
                                        </p:tgtEl>
                                      </p:cBhvr>
                                    </p:animEffect>
                                  </p:childTnLst>
                                </p:cTn>
                              </p:par>
                              <p:par>
                                <p:cTn id="26" presetID="4" presetClass="entr" presetSubtype="16" fill="hold" grpId="0" nodeType="withEffect">
                                  <p:stCondLst>
                                    <p:cond delay="0"/>
                                  </p:stCondLst>
                                  <p:childTnLst>
                                    <p:set>
                                      <p:cBhvr>
                                        <p:cTn id="27" dur="1" fill="hold">
                                          <p:stCondLst>
                                            <p:cond delay="0"/>
                                          </p:stCondLst>
                                        </p:cTn>
                                        <p:tgtEl>
                                          <p:spTgt spid="14345"/>
                                        </p:tgtEl>
                                        <p:attrNameLst>
                                          <p:attrName>style.visibility</p:attrName>
                                        </p:attrNameLst>
                                      </p:cBhvr>
                                      <p:to>
                                        <p:strVal val="visible"/>
                                      </p:to>
                                    </p:set>
                                    <p:animEffect transition="in" filter="box(in)">
                                      <p:cBhvr>
                                        <p:cTn id="28" dur="2000"/>
                                        <p:tgtEl>
                                          <p:spTgt spid="14345"/>
                                        </p:tgtEl>
                                      </p:cBhvr>
                                    </p:animEffect>
                                  </p:childTnLst>
                                </p:cTn>
                              </p:par>
                              <p:par>
                                <p:cTn id="29" presetID="4" presetClass="entr" presetSubtype="16"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box(in)">
                                      <p:cBhvr>
                                        <p:cTn id="31" dur="2000"/>
                                        <p:tgtEl>
                                          <p:spTgt spid="3"/>
                                        </p:tgtEl>
                                      </p:cBhvr>
                                    </p:animEffect>
                                  </p:childTnLst>
                                </p:cTn>
                              </p:par>
                              <p:par>
                                <p:cTn id="32" presetID="4" presetClass="entr" presetSubtype="16"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ox(in)">
                                      <p:cBhvr>
                                        <p:cTn id="34" dur="2000"/>
                                        <p:tgtEl>
                                          <p:spTgt spid="10"/>
                                        </p:tgtEl>
                                      </p:cBhvr>
                                    </p:animEffect>
                                  </p:childTnLst>
                                </p:cTn>
                              </p:par>
                              <p:par>
                                <p:cTn id="35" presetID="4" presetClass="entr" presetSubtype="16" fill="hold" grpId="0" nodeType="withEffect">
                                  <p:stCondLst>
                                    <p:cond delay="0"/>
                                  </p:stCondLst>
                                  <p:childTnLst>
                                    <p:set>
                                      <p:cBhvr>
                                        <p:cTn id="36" dur="1" fill="hold">
                                          <p:stCondLst>
                                            <p:cond delay="0"/>
                                          </p:stCondLst>
                                        </p:cTn>
                                        <p:tgtEl>
                                          <p:spTgt spid="14348"/>
                                        </p:tgtEl>
                                        <p:attrNameLst>
                                          <p:attrName>style.visibility</p:attrName>
                                        </p:attrNameLst>
                                      </p:cBhvr>
                                      <p:to>
                                        <p:strVal val="visible"/>
                                      </p:to>
                                    </p:set>
                                    <p:animEffect transition="in" filter="box(in)">
                                      <p:cBhvr>
                                        <p:cTn id="37" dur="2000"/>
                                        <p:tgtEl>
                                          <p:spTgt spid="14348"/>
                                        </p:tgtEl>
                                      </p:cBhvr>
                                    </p:animEffect>
                                  </p:childTnLst>
                                </p:cTn>
                              </p:par>
                              <p:par>
                                <p:cTn id="38" presetID="4" presetClass="entr" presetSubtype="16" fill="hold" grpId="0" nodeType="withEffect">
                                  <p:stCondLst>
                                    <p:cond delay="0"/>
                                  </p:stCondLst>
                                  <p:childTnLst>
                                    <p:set>
                                      <p:cBhvr>
                                        <p:cTn id="39" dur="1" fill="hold">
                                          <p:stCondLst>
                                            <p:cond delay="0"/>
                                          </p:stCondLst>
                                        </p:cTn>
                                        <p:tgtEl>
                                          <p:spTgt spid="14349"/>
                                        </p:tgtEl>
                                        <p:attrNameLst>
                                          <p:attrName>style.visibility</p:attrName>
                                        </p:attrNameLst>
                                      </p:cBhvr>
                                      <p:to>
                                        <p:strVal val="visible"/>
                                      </p:to>
                                    </p:set>
                                    <p:animEffect transition="in" filter="box(in)">
                                      <p:cBhvr>
                                        <p:cTn id="40" dur="2000"/>
                                        <p:tgtEl>
                                          <p:spTgt spid="14349"/>
                                        </p:tgtEl>
                                      </p:cBhvr>
                                    </p:animEffect>
                                  </p:childTnLst>
                                </p:cTn>
                              </p:par>
                              <p:par>
                                <p:cTn id="41" presetID="4" presetClass="entr" presetSubtype="16"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box(in)">
                                      <p:cBhvr>
                                        <p:cTn id="43" dur="2000"/>
                                        <p:tgtEl>
                                          <p:spTgt spid="4"/>
                                        </p:tgtEl>
                                      </p:cBhvr>
                                    </p:animEffect>
                                  </p:childTnLst>
                                </p:cTn>
                              </p:par>
                              <p:par>
                                <p:cTn id="44" presetID="4" presetClass="entr" presetSubtype="16"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box(in)">
                                      <p:cBhvr>
                                        <p:cTn id="46" dur="2000"/>
                                        <p:tgtEl>
                                          <p:spTgt spid="20"/>
                                        </p:tgtEl>
                                      </p:cBhvr>
                                    </p:animEffect>
                                  </p:childTnLst>
                                </p:cTn>
                              </p:par>
                              <p:par>
                                <p:cTn id="47" presetID="4" presetClass="entr" presetSubtype="16" fill="hold" grpId="0" nodeType="withEffect">
                                  <p:stCondLst>
                                    <p:cond delay="0"/>
                                  </p:stCondLst>
                                  <p:childTnLst>
                                    <p:set>
                                      <p:cBhvr>
                                        <p:cTn id="48" dur="1" fill="hold">
                                          <p:stCondLst>
                                            <p:cond delay="0"/>
                                          </p:stCondLst>
                                        </p:cTn>
                                        <p:tgtEl>
                                          <p:spTgt spid="14352"/>
                                        </p:tgtEl>
                                        <p:attrNameLst>
                                          <p:attrName>style.visibility</p:attrName>
                                        </p:attrNameLst>
                                      </p:cBhvr>
                                      <p:to>
                                        <p:strVal val="visible"/>
                                      </p:to>
                                    </p:set>
                                    <p:animEffect transition="in" filter="box(in)">
                                      <p:cBhvr>
                                        <p:cTn id="49" dur="2000"/>
                                        <p:tgtEl>
                                          <p:spTgt spid="14352"/>
                                        </p:tgtEl>
                                      </p:cBhvr>
                                    </p:animEffect>
                                  </p:childTnLst>
                                </p:cTn>
                              </p:par>
                              <p:par>
                                <p:cTn id="50" presetID="4" presetClass="entr" presetSubtype="16" fill="hold" grpId="0" nodeType="withEffect">
                                  <p:stCondLst>
                                    <p:cond delay="0"/>
                                  </p:stCondLst>
                                  <p:childTnLst>
                                    <p:set>
                                      <p:cBhvr>
                                        <p:cTn id="51" dur="1" fill="hold">
                                          <p:stCondLst>
                                            <p:cond delay="0"/>
                                          </p:stCondLst>
                                        </p:cTn>
                                        <p:tgtEl>
                                          <p:spTgt spid="14353"/>
                                        </p:tgtEl>
                                        <p:attrNameLst>
                                          <p:attrName>style.visibility</p:attrName>
                                        </p:attrNameLst>
                                      </p:cBhvr>
                                      <p:to>
                                        <p:strVal val="visible"/>
                                      </p:to>
                                    </p:set>
                                    <p:animEffect transition="in" filter="box(in)">
                                      <p:cBhvr>
                                        <p:cTn id="52" dur="2000"/>
                                        <p:tgtEl>
                                          <p:spTgt spid="143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8" grpId="0" animBg="1"/>
      <p:bldP spid="14340" grpId="0" animBg="1"/>
      <p:bldP spid="14341" grpId="0"/>
      <p:bldP spid="2" grpId="0"/>
      <p:bldP spid="9" grpId="0" animBg="1"/>
      <p:bldP spid="14344" grpId="0" animBg="1"/>
      <p:bldP spid="14345" grpId="0"/>
      <p:bldP spid="3" grpId="0"/>
      <p:bldP spid="10" grpId="0" animBg="1"/>
      <p:bldP spid="14348" grpId="0" animBg="1"/>
      <p:bldP spid="14349" grpId="0"/>
      <p:bldP spid="4" grpId="0"/>
      <p:bldP spid="20" grpId="0" animBg="1"/>
      <p:bldP spid="14352" grpId="0" animBg="1"/>
      <p:bldP spid="14353" grpId="0"/>
      <p:bldP spid="14338" grpId="1"/>
      <p:bldP spid="8" grpId="1" animBg="1"/>
      <p:bldP spid="14340" grpId="1" animBg="1"/>
      <p:bldP spid="14341" grpId="1"/>
      <p:bldP spid="2" grpId="1"/>
      <p:bldP spid="9" grpId="1" animBg="1"/>
      <p:bldP spid="14344" grpId="1" animBg="1"/>
      <p:bldP spid="14345" grpId="1"/>
      <p:bldP spid="3" grpId="1"/>
      <p:bldP spid="10" grpId="1" animBg="1"/>
      <p:bldP spid="14348" grpId="1" animBg="1"/>
      <p:bldP spid="14349" grpId="1"/>
      <p:bldP spid="4" grpId="1"/>
      <p:bldP spid="20" grpId="1" animBg="1"/>
      <p:bldP spid="14352" grpId="1" animBg="1"/>
      <p:bldP spid="14353"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1828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1828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TEMPLATE_SUBCATEGORY" val="0"/>
  <p:tag name="KSO_WM_TEMPLATE_MASTER_TYPE" val="1"/>
  <p:tag name="KSO_WM_TEMPLATE_COLOR_TYPE" val="0"/>
  <p:tag name="KSO_WM_TAG_VERSION" val="1.0"/>
  <p:tag name="KSO_WM_BEAUTIFY_FLAG" val="#wm#"/>
  <p:tag name="KSO_WM_TEMPLATE_CATEGORY" val="custom"/>
  <p:tag name="KSO_WM_TEMPLATE_INDEX" val="20218282"/>
  <p:tag name="KSO_WM_TEMPLATE_THUMBS_INDEX" val="1、3、6、7、9、13、14、17、18、20、21、22"/>
</p:tagLst>
</file>

<file path=ppt/tags/tag111.xml><?xml version="1.0" encoding="utf-8"?>
<p:tagLst xmlns:p="http://schemas.openxmlformats.org/presentationml/2006/main">
  <p:tag name="KSO_WM_TEMPLATE_SUBCATEGORY" val="0"/>
  <p:tag name="KSO_WM_TEMPLATE_MASTER_TYPE" val="1"/>
  <p:tag name="KSO_WM_TEMPLATE_COLOR_TYPE" val="0"/>
  <p:tag name="KSO_WM_TAG_VERSION" val="1.0"/>
  <p:tag name="KSO_WM_BEAUTIFY_FLAG" val="#wm#"/>
  <p:tag name="KSO_WM_TEMPLATE_CATEGORY" val="custom"/>
  <p:tag name="KSO_WM_TEMPLATE_INDEX" val="169"/>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18282"/>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18282"/>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1.xml><?xml version="1.0" encoding="utf-8"?>
<p:tagLst xmlns:p="http://schemas.openxmlformats.org/presentationml/2006/main">
  <p:tag name="KSO_WM_TEMPLATE_SUBCATEGORY" val="0"/>
  <p:tag name="KSO_WM_TEMPLATE_MASTER_TYPE" val="1"/>
  <p:tag name="KSO_WM_TEMPLATE_COLOR_TYPE" val="0"/>
  <p:tag name="KSO_WM_TAG_VERSION" val="1.0"/>
  <p:tag name="KSO_WM_BEAUTIFY_FLAG" val="#wm#"/>
  <p:tag name="KSO_WM_TEMPLATE_CATEGORY" val="custom"/>
  <p:tag name="KSO_WM_TEMPLATE_INDEX" val="20218282"/>
  <p:tag name="KSO_WM_TEMPLATE_THUMBS_INDEX" val="1、3、6、7、9、13、14、17、18、20、21、22"/>
</p:tagLst>
</file>

<file path=ppt/tags/tag222.xml><?xml version="1.0" encoding="utf-8"?>
<p:tagLst xmlns:p="http://schemas.openxmlformats.org/presentationml/2006/main">
  <p:tag name="KSO_WM_TEMPLATE_SUBCATEGORY" val="0"/>
  <p:tag name="KSO_WM_TEMPLATE_MASTER_TYPE" val="1"/>
  <p:tag name="KSO_WM_TEMPLATE_COLOR_TYPE" val="0"/>
  <p:tag name="KSO_WM_TAG_VERSION" val="1.0"/>
  <p:tag name="KSO_WM_BEAUTIFY_FLAG" val="#wm#"/>
  <p:tag name="KSO_WM_TEMPLATE_CATEGORY" val="custom"/>
  <p:tag name="KSO_WM_TEMPLATE_INDEX" val="169"/>
</p:tagLst>
</file>

<file path=ppt/tags/tag223.xml><?xml version="1.0" encoding="utf-8"?>
<p:tagLst xmlns:p="http://schemas.openxmlformats.org/presentationml/2006/main">
  <p:tag name="KSO_WM_TEMPLATE_CATEGORY" val="custom"/>
  <p:tag name="KSO_WM_TEMPLATE_INDEX" val="20218282"/>
</p:tagLst>
</file>

<file path=ppt/tags/tag224.xml><?xml version="1.0" encoding="utf-8"?>
<p:tagLst xmlns:p="http://schemas.openxmlformats.org/presentationml/2006/main">
  <p:tag name="KSO_WM_UNIT_NOCLEAR" val="0"/>
  <p:tag name="KSO_WM_UNIT_VALUE" val="92"/>
  <p:tag name="KSO_WM_UNIT_HIGHLIGHT" val="0"/>
  <p:tag name="KSO_WM_UNIT_COMPATIBLE" val="0"/>
  <p:tag name="KSO_WM_UNIT_DIAGRAM_ISNUMVISUAL" val="0"/>
  <p:tag name="KSO_WM_UNIT_DIAGRAM_ISREFERUNIT" val="0"/>
  <p:tag name="KSO_WM_UNIT_TYPE" val="h_f"/>
  <p:tag name="KSO_WM_UNIT_INDEX" val="1_2"/>
  <p:tag name="KSO_WM_UNIT_ID" val="custom20196579_5*h_f*1_2"/>
  <p:tag name="KSO_WM_TEMPLATE_CATEGORY" val="custom"/>
  <p:tag name="KSO_WM_TEMPLATE_INDEX" val="20196579"/>
  <p:tag name="KSO_WM_UNIT_LAYERLEVEL" val="1_1"/>
  <p:tag name="KSO_WM_TAG_VERSION" val="1.0"/>
  <p:tag name="KSO_WM_BEAUTIFY_FLAG" val="#wm#"/>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SUBTYPE" val="a"/>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196579_5*i*1"/>
  <p:tag name="KSO_WM_TEMPLATE_CATEGORY" val="custom"/>
  <p:tag name="KSO_WM_TEMPLATE_INDEX" val="20196579"/>
  <p:tag name="KSO_WM_UNIT_LAYERLEVEL" val="1"/>
  <p:tag name="KSO_WM_TAG_VERSION" val="1.0"/>
  <p:tag name="KSO_WM_BEAUTIFY_FLAG" val="#wm#"/>
</p:tagLst>
</file>

<file path=ppt/tags/tag226.xml><?xml version="1.0" encoding="utf-8"?>
<p:tagLst xmlns:p="http://schemas.openxmlformats.org/presentationml/2006/main">
  <p:tag name="KSO_WM_UNIT_TEXT_FILL_FORE_SCHEMECOLOR_INDEX" val="5"/>
  <p:tag name="KSO_WM_UNIT_TEXT_FILL_TYPE" val="1"/>
  <p:tag name="KSO_WM_UNIT_USESOURCEFORMAT_APPLY" val="0"/>
  <p:tag name="KSO_WM_UNIT_ISCONTENTS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custom20196579_5*a*1"/>
  <p:tag name="KSO_WM_TEMPLATE_CATEGORY" val="custom"/>
  <p:tag name="KSO_WM_TEMPLATE_INDEX" val="20196579"/>
  <p:tag name="KSO_WM_UNIT_LAYERLEVEL" val="1"/>
  <p:tag name="KSO_WM_TAG_VERSION" val="1.0"/>
  <p:tag name="KSO_WM_BEAUTIFY_FLAG" val="#wm#"/>
  <p:tag name="KSO_WM_UNIT_PRESET_TEXT" val="单击此处添加标题"/>
  <p:tag name="KSO_WM_UNIT_ISNUMDGMTITLE" val="0"/>
</p:tagLst>
</file>

<file path=ppt/tags/tag227.xml><?xml version="1.0" encoding="utf-8"?>
<p:tagLst xmlns:p="http://schemas.openxmlformats.org/presentationml/2006/main">
  <p:tag name="KSO_WM_SLIDE_ID" val="custom20196579_5"/>
  <p:tag name="KSO_WM_TEMPLATE_SUBCATEGORY" val="0"/>
  <p:tag name="KSO_WM_SLIDE_TYPE" val="text"/>
  <p:tag name="KSO_WM_SLIDE_SUBTYPE" val="pureTxt"/>
  <p:tag name="KSO_WM_SLIDE_ITEM_CNT" val="0"/>
  <p:tag name="KSO_WM_SLIDE_INDEX" val="5"/>
  <p:tag name="KSO_WM_SLIDE_SIZE" val="669.5*261.875"/>
  <p:tag name="KSO_WM_SLIDE_POSITION" val="145.25*175.5"/>
  <p:tag name="KSO_WM_TAG_VERSION" val="1.0"/>
  <p:tag name="KSO_WM_BEAUTIFY_FLAG" val="#wm#"/>
  <p:tag name="KSO_WM_TEMPLATE_CATEGORY" val="custom"/>
  <p:tag name="KSO_WM_TEMPLATE_INDEX" val="20218282"/>
  <p:tag name="KSO_WM_SLIDE_LAYOUT" val="a_g_h"/>
  <p:tag name="KSO_WM_SLIDE_LAYOUT_CNT" val="1_1_1"/>
  <p:tag name="KSO_WM_TEMPLATE_MASTER_TYPE" val="1"/>
  <p:tag name="KSO_WM_TEMPLATE_COLOR_TYPE" val="0"/>
</p:tagLst>
</file>

<file path=ppt/tags/tag228.xml><?xml version="1.0" encoding="utf-8"?>
<p:tagLst xmlns:p="http://schemas.openxmlformats.org/presentationml/2006/main">
  <p:tag name="KSO_WM_UNIT_TEXT_FILL_FORE_SCHEMECOLOR_INDEX" val="5"/>
  <p:tag name="KSO_WM_UNIT_TEXT_FILL_TYPE" val="1"/>
  <p:tag name="KSO_WM_UNIT_USESOURCEFORMAT_APPLY" val="1"/>
  <p:tag name="KSO_WM_UNIT_ISCONTENTSTITLE" val="0"/>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196579_4*a*1"/>
  <p:tag name="KSO_WM_TEMPLATE_CATEGORY" val="custom"/>
  <p:tag name="KSO_WM_TEMPLATE_INDEX" val="20196579"/>
  <p:tag name="KSO_WM_UNIT_LAYERLEVEL" val="1"/>
  <p:tag name="KSO_WM_TAG_VERSION" val="1.0"/>
  <p:tag name="KSO_WM_BEAUTIFY_FLAG" val="#wm#"/>
  <p:tag name="KSO_WM_UNIT_PRESET_TEXT" val="单击此处添加标题"/>
  <p:tag name="KSO_WM_UNIT_ISNUMDGMTITLE" val="0"/>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196579_4*i*5"/>
  <p:tag name="KSO_WM_TEMPLATE_CATEGORY" val="custom"/>
  <p:tag name="KSO_WM_TEMPLATE_INDEX" val="20196579"/>
  <p:tag name="KSO_WM_UNIT_LAYERLEVEL" val="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9_10*l_h_i*1_1_1"/>
  <p:tag name="KSO_WM_TEMPLATE_CATEGORY" val="custom"/>
  <p:tag name="KSO_WM_TEMPLATE_INDEX" val="20218639"/>
  <p:tag name="KSO_WM_UNIT_LAYERLEVEL" val="1_1_1"/>
  <p:tag name="KSO_WM_TAG_VERSION" val="1.0"/>
  <p:tag name="KSO_WM_BEAUTIFY_FLAG" val="#wm#"/>
  <p:tag name="KSO_WM_UNIT_TYPE" val="l_h_i"/>
  <p:tag name="KSO_WM_UNIT_INDEX" val="1_1_1"/>
  <p:tag name="KSO_WM_DIAGRAM_GROUP_CODE" val="l1-2"/>
  <p:tag name="KSO_WM_UNIT_FILL_FORE_SCHEMECOLOR_INDEX" val="5"/>
  <p:tag name="KSO_WM_UNIT_FILL_TYPE" val="1"/>
  <p:tag name="KSO_WM_UNIT_TEXT_FILL_FORE_SCHEMECOLOR_INDEX" val="2"/>
  <p:tag name="KSO_WM_UNIT_TEXT_FILL_TYPE" val="1"/>
  <p:tag name="KSO_WM_UNIT_USESOURCEFORMAT_APPLY"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9_10*l_h_i*1_2_1"/>
  <p:tag name="KSO_WM_TEMPLATE_CATEGORY" val="custom"/>
  <p:tag name="KSO_WM_TEMPLATE_INDEX" val="20218639"/>
  <p:tag name="KSO_WM_UNIT_LAYERLEVEL" val="1_1_1"/>
  <p:tag name="KSO_WM_TAG_VERSION" val="1.0"/>
  <p:tag name="KSO_WM_BEAUTIFY_FLAG" val="#wm#"/>
  <p:tag name="KSO_WM_UNIT_TYPE" val="l_h_i"/>
  <p:tag name="KSO_WM_UNIT_INDEX" val="1_2_1"/>
  <p:tag name="KSO_WM_DIAGRAM_GROUP_CODE" val="l1-2"/>
  <p:tag name="KSO_WM_UNIT_FILL_FORE_SCHEMECOLOR_INDEX" val="7"/>
  <p:tag name="KSO_WM_UNIT_FILL_TYPE" val="1"/>
  <p:tag name="KSO_WM_UNIT_TEXT_FILL_FORE_SCHEMECOLOR_INDEX" val="2"/>
  <p:tag name="KSO_WM_UNIT_TEXT_FILL_TYPE" val="1"/>
  <p:tag name="KSO_WM_UNIT_USESOURCEFORMAT_APPLY"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9_10*l_h_i*1_1_2"/>
  <p:tag name="KSO_WM_TEMPLATE_CATEGORY" val="custom"/>
  <p:tag name="KSO_WM_TEMPLATE_INDEX" val="20218639"/>
  <p:tag name="KSO_WM_UNIT_LAYERLEVEL" val="1_1_1"/>
  <p:tag name="KSO_WM_TAG_VERSION" val="1.0"/>
  <p:tag name="KSO_WM_BEAUTIFY_FLAG" val="#wm#"/>
  <p:tag name="KSO_WM_UNIT_TYPE" val="l_h_i"/>
  <p:tag name="KSO_WM_UNIT_INDEX" val="1_1_2"/>
  <p:tag name="KSO_WM_DIAGRAM_GROUP_CODE" val="l1-2"/>
  <p:tag name="KSO_WM_UNIT_FILL_FORE_SCHEMECOLOR_INDEX" val="5"/>
  <p:tag name="KSO_WM_UNIT_FILL_TYPE" val="1"/>
  <p:tag name="KSO_WM_UNIT_TEXT_FILL_FORE_SCHEMECOLOR_INDEX" val="2"/>
  <p:tag name="KSO_WM_UNIT_TEXT_FILL_TYPE" val="1"/>
  <p:tag name="KSO_WM_UNIT_USESOURCEFORMAT_APPLY"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9_10*l_h_i*1_2_2"/>
  <p:tag name="KSO_WM_TEMPLATE_CATEGORY" val="custom"/>
  <p:tag name="KSO_WM_TEMPLATE_INDEX" val="20218639"/>
  <p:tag name="KSO_WM_UNIT_LAYERLEVEL" val="1_1_1"/>
  <p:tag name="KSO_WM_TAG_VERSION" val="1.0"/>
  <p:tag name="KSO_WM_BEAUTIFY_FLAG" val="#wm#"/>
  <p:tag name="KSO_WM_UNIT_TYPE" val="l_h_i"/>
  <p:tag name="KSO_WM_UNIT_INDEX" val="1_2_2"/>
  <p:tag name="KSO_WM_DIAGRAM_GROUP_CODE" val="l1-2"/>
  <p:tag name="KSO_WM_UNIT_FILL_FORE_SCHEMECOLOR_INDEX" val="7"/>
  <p:tag name="KSO_WM_UNIT_FILL_TYPE" val="1"/>
  <p:tag name="KSO_WM_UNIT_TEXT_FILL_FORE_SCHEMECOLOR_INDEX" val="2"/>
  <p:tag name="KSO_WM_UNIT_TEXT_FILL_TYPE" val="1"/>
  <p:tag name="KSO_WM_UNIT_USESOURCEFORMAT_APPLY"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9_10*l_h_i*1_3_1"/>
  <p:tag name="KSO_WM_TEMPLATE_CATEGORY" val="custom"/>
  <p:tag name="KSO_WM_TEMPLATE_INDEX" val="20218639"/>
  <p:tag name="KSO_WM_UNIT_LAYERLEVEL" val="1_1_1"/>
  <p:tag name="KSO_WM_TAG_VERSION" val="1.0"/>
  <p:tag name="KSO_WM_BEAUTIFY_FLAG" val="#wm#"/>
  <p:tag name="KSO_WM_UNIT_TYPE" val="l_h_i"/>
  <p:tag name="KSO_WM_UNIT_INDEX" val="1_3_1"/>
  <p:tag name="KSO_WM_DIAGRAM_GROUP_CODE" val="l1-2"/>
  <p:tag name="KSO_WM_UNIT_FILL_FORE_SCHEMECOLOR_INDEX" val="9"/>
  <p:tag name="KSO_WM_UNIT_FILL_TYPE" val="1"/>
  <p:tag name="KSO_WM_UNIT_TEXT_FILL_FORE_SCHEMECOLOR_INDEX" val="2"/>
  <p:tag name="KSO_WM_UNIT_TEXT_FILL_TYPE" val="1"/>
  <p:tag name="KSO_WM_UNIT_USESOURCEFORMAT_APPLY"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9_10*l_h_i*1_4_1"/>
  <p:tag name="KSO_WM_TEMPLATE_CATEGORY" val="custom"/>
  <p:tag name="KSO_WM_TEMPLATE_INDEX" val="20218639"/>
  <p:tag name="KSO_WM_UNIT_LAYERLEVEL" val="1_1_1"/>
  <p:tag name="KSO_WM_TAG_VERSION" val="1.0"/>
  <p:tag name="KSO_WM_BEAUTIFY_FLAG" val="#wm#"/>
  <p:tag name="KSO_WM_UNIT_TYPE" val="l_h_i"/>
  <p:tag name="KSO_WM_UNIT_INDEX" val="1_4_1"/>
  <p:tag name="KSO_WM_DIAGRAM_GROUP_CODE" val="l1-2"/>
  <p:tag name="KSO_WM_UNIT_FILL_FORE_SCHEMECOLOR_INDEX" val="10"/>
  <p:tag name="KSO_WM_UNIT_FILL_TYPE" val="1"/>
  <p:tag name="KSO_WM_UNIT_TEXT_FILL_FORE_SCHEMECOLOR_INDEX" val="2"/>
  <p:tag name="KSO_WM_UNIT_TEXT_FILL_TYPE" val="1"/>
  <p:tag name="KSO_WM_UNIT_USESOURCEFORMAT_APPLY"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9_10*l_h_i*1_3_2"/>
  <p:tag name="KSO_WM_TEMPLATE_CATEGORY" val="custom"/>
  <p:tag name="KSO_WM_TEMPLATE_INDEX" val="20218639"/>
  <p:tag name="KSO_WM_UNIT_LAYERLEVEL" val="1_1_1"/>
  <p:tag name="KSO_WM_TAG_VERSION" val="1.0"/>
  <p:tag name="KSO_WM_BEAUTIFY_FLAG" val="#wm#"/>
  <p:tag name="KSO_WM_UNIT_TYPE" val="l_h_i"/>
  <p:tag name="KSO_WM_UNIT_INDEX" val="1_3_2"/>
  <p:tag name="KSO_WM_DIAGRAM_GROUP_CODE" val="l1-2"/>
  <p:tag name="KSO_WM_UNIT_FILL_FORE_SCHEMECOLOR_INDEX" val="9"/>
  <p:tag name="KSO_WM_UNIT_FILL_TYPE" val="1"/>
  <p:tag name="KSO_WM_UNIT_TEXT_FILL_FORE_SCHEMECOLOR_INDEX" val="2"/>
  <p:tag name="KSO_WM_UNIT_TEXT_FILL_TYPE" val="1"/>
  <p:tag name="KSO_WM_UNIT_USESOURCEFORMAT_APPLY"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9_10*l_h_i*1_4_2"/>
  <p:tag name="KSO_WM_TEMPLATE_CATEGORY" val="custom"/>
  <p:tag name="KSO_WM_TEMPLATE_INDEX" val="20218639"/>
  <p:tag name="KSO_WM_UNIT_LAYERLEVEL" val="1_1_1"/>
  <p:tag name="KSO_WM_TAG_VERSION" val="1.0"/>
  <p:tag name="KSO_WM_BEAUTIFY_FLAG" val="#wm#"/>
  <p:tag name="KSO_WM_UNIT_TYPE" val="l_h_i"/>
  <p:tag name="KSO_WM_UNIT_INDEX" val="1_4_2"/>
  <p:tag name="KSO_WM_DIAGRAM_GROUP_CODE" val="l1-2"/>
  <p:tag name="KSO_WM_UNIT_FILL_FORE_SCHEMECOLOR_INDEX" val="10"/>
  <p:tag name="KSO_WM_UNIT_FILL_TYPE" val="1"/>
  <p:tag name="KSO_WM_UNIT_TEXT_FILL_FORE_SCHEMECOLOR_INDEX" val="2"/>
  <p:tag name="KSO_WM_UNIT_TEXT_FILL_TYPE" val="1"/>
  <p:tag name="KSO_WM_UNIT_USESOURCEFORMAT_APPLY"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9_10*l_i*1_1"/>
  <p:tag name="KSO_WM_TEMPLATE_CATEGORY" val="custom"/>
  <p:tag name="KSO_WM_TEMPLATE_INDEX" val="20218639"/>
  <p:tag name="KSO_WM_UNIT_LAYERLEVEL" val="1_1"/>
  <p:tag name="KSO_WM_TAG_VERSION" val="1.0"/>
  <p:tag name="KSO_WM_BEAUTIFY_FLAG" val="#wm#"/>
  <p:tag name="KSO_WM_UNIT_TYPE" val="l_i"/>
  <p:tag name="KSO_WM_UNIT_INDEX" val="1_1"/>
  <p:tag name="KSO_WM_DIAGRAM_GROUP_CODE" val="l1-2"/>
  <p:tag name="KSO_WM_UNIT_LINE_FORE_SCHEMECOLOR_INDEX" val="13"/>
  <p:tag name="KSO_WM_UNIT_LINE_FILL_TYPE" val="2"/>
  <p:tag name="KSO_WM_UNIT_TEXT_FILL_FORE_SCHEMECOLOR_INDEX" val="2"/>
  <p:tag name="KSO_WM_UNIT_TEXT_FILL_TYPE" val="1"/>
  <p:tag name="KSO_WM_UNIT_USESOURCEFORMAT_APPLY"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9_10*l_h_i*1_1_3"/>
  <p:tag name="KSO_WM_TEMPLATE_CATEGORY" val="custom"/>
  <p:tag name="KSO_WM_TEMPLATE_INDEX" val="20218639"/>
  <p:tag name="KSO_WM_UNIT_LAYERLEVEL" val="1_1_1"/>
  <p:tag name="KSO_WM_TAG_VERSION" val="1.0"/>
  <p:tag name="KSO_WM_BEAUTIFY_FLAG" val="#wm#"/>
  <p:tag name="KSO_WM_UNIT_TYPE" val="l_h_i"/>
  <p:tag name="KSO_WM_UNIT_INDEX" val="1_1_3"/>
  <p:tag name="KSO_WM_DIAGRAM_GROUP_CODE" val="l1-2"/>
  <p:tag name="KSO_WM_UNIT_FILL_FORE_SCHEMECOLOR_INDEX" val="5"/>
  <p:tag name="KSO_WM_UNIT_FILL_TYPE" val="1"/>
  <p:tag name="KSO_WM_UNIT_TEXT_FILL_FORE_SCHEMECOLOR_INDEX" val="2"/>
  <p:tag name="KSO_WM_UNIT_TEXT_FILL_TYPE" val="1"/>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9_10*l_h_i*1_2_3"/>
  <p:tag name="KSO_WM_TEMPLATE_CATEGORY" val="custom"/>
  <p:tag name="KSO_WM_TEMPLATE_INDEX" val="20218639"/>
  <p:tag name="KSO_WM_UNIT_LAYERLEVEL" val="1_1_1"/>
  <p:tag name="KSO_WM_TAG_VERSION" val="1.0"/>
  <p:tag name="KSO_WM_BEAUTIFY_FLAG" val="#wm#"/>
  <p:tag name="KSO_WM_UNIT_TYPE" val="l_h_i"/>
  <p:tag name="KSO_WM_UNIT_INDEX" val="1_2_3"/>
  <p:tag name="KSO_WM_DIAGRAM_GROUP_CODE" val="l1-2"/>
  <p:tag name="KSO_WM_UNIT_FILL_FORE_SCHEMECOLOR_INDEX" val="7"/>
  <p:tag name="KSO_WM_UNIT_FILL_TYPE" val="1"/>
  <p:tag name="KSO_WM_UNIT_TEXT_FILL_FORE_SCHEMECOLOR_INDEX" val="2"/>
  <p:tag name="KSO_WM_UNIT_TEXT_FILL_TYPE" val="1"/>
  <p:tag name="KSO_WM_UNIT_USESOURCEFORMAT_APPLY"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9_10*l_h_i*1_3_3"/>
  <p:tag name="KSO_WM_TEMPLATE_CATEGORY" val="custom"/>
  <p:tag name="KSO_WM_TEMPLATE_INDEX" val="20218639"/>
  <p:tag name="KSO_WM_UNIT_LAYERLEVEL" val="1_1_1"/>
  <p:tag name="KSO_WM_TAG_VERSION" val="1.0"/>
  <p:tag name="KSO_WM_BEAUTIFY_FLAG" val="#wm#"/>
  <p:tag name="KSO_WM_UNIT_TYPE" val="l_h_i"/>
  <p:tag name="KSO_WM_UNIT_INDEX" val="1_3_3"/>
  <p:tag name="KSO_WM_DIAGRAM_GROUP_CODE" val="l1-2"/>
  <p:tag name="KSO_WM_UNIT_FILL_FORE_SCHEMECOLOR_INDEX" val="9"/>
  <p:tag name="KSO_WM_UNIT_FILL_TYPE" val="1"/>
  <p:tag name="KSO_WM_UNIT_TEXT_FILL_FORE_SCHEMECOLOR_INDEX" val="2"/>
  <p:tag name="KSO_WM_UNIT_TEXT_FILL_TYPE" val="1"/>
  <p:tag name="KSO_WM_UNIT_USESOURCEFORMAT_APPLY"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9_10*l_h_i*1_4_3"/>
  <p:tag name="KSO_WM_TEMPLATE_CATEGORY" val="custom"/>
  <p:tag name="KSO_WM_TEMPLATE_INDEX" val="20218639"/>
  <p:tag name="KSO_WM_UNIT_LAYERLEVEL" val="1_1_1"/>
  <p:tag name="KSO_WM_TAG_VERSION" val="1.0"/>
  <p:tag name="KSO_WM_BEAUTIFY_FLAG" val="#wm#"/>
  <p:tag name="KSO_WM_UNIT_TYPE" val="l_h_i"/>
  <p:tag name="KSO_WM_UNIT_INDEX" val="1_4_3"/>
  <p:tag name="KSO_WM_DIAGRAM_GROUP_CODE" val="l1-2"/>
  <p:tag name="KSO_WM_UNIT_FILL_FORE_SCHEMECOLOR_INDEX" val="10"/>
  <p:tag name="KSO_WM_UNIT_FILL_TYPE" val="1"/>
  <p:tag name="KSO_WM_UNIT_TEXT_FILL_FORE_SCHEMECOLOR_INDEX" val="2"/>
  <p:tag name="KSO_WM_UNIT_TEXT_FILL_TYPE" val="1"/>
  <p:tag name="KSO_WM_UNIT_USESOURCEFORMAT_APPLY"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9_10*l_h_f*1_1_1"/>
  <p:tag name="KSO_WM_TEMPLATE_CATEGORY" val="custom"/>
  <p:tag name="KSO_WM_TEMPLATE_INDEX" val="20218639"/>
  <p:tag name="KSO_WM_UNIT_LAYERLEVEL" val="1_1_1"/>
  <p:tag name="KSO_WM_TAG_VERSION" val="1.0"/>
  <p:tag name="KSO_WM_BEAUTIFY_FLAG" val="#wm#"/>
  <p:tag name="KSO_WM_UNIT_SUBTYPE" val="a"/>
  <p:tag name="KSO_WM_UNIT_PRESET_TEXT" val="单击此处输入你的正文，文字是您思想的提炼,请尽量言简意赅的阐述观点。"/>
  <p:tag name="KSO_WM_UNIT_NOCLEAR" val="0"/>
  <p:tag name="KSO_WM_UNIT_TYPE" val="l_h_f"/>
  <p:tag name="KSO_WM_UNIT_INDEX" val="1_1_1"/>
  <p:tag name="KSO_WM_DIAGRAM_GROUP_CODE" val="l1-2"/>
  <p:tag name="KSO_WM_UNIT_TEXT_FILL_FORE_SCHEMECOLOR_INDEX" val="13"/>
  <p:tag name="KSO_WM_UNIT_TEXT_FILL_TYPE" val="1"/>
  <p:tag name="KSO_WM_UNIT_USESOURCEFORMAT_APPLY"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9_10*l_h_a*1_1_1"/>
  <p:tag name="KSO_WM_TEMPLATE_CATEGORY" val="custom"/>
  <p:tag name="KSO_WM_TEMPLATE_INDEX" val="20218639"/>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UNIT_TYPE" val="l_h_a"/>
  <p:tag name="KSO_WM_UNIT_INDEX" val="1_1_1"/>
  <p:tag name="KSO_WM_DIAGRAM_GROUP_CODE" val="l1-2"/>
  <p:tag name="KSO_WM_UNIT_TEXT_FILL_FORE_SCHEMECOLOR_INDEX" val="14"/>
  <p:tag name="KSO_WM_UNIT_TEXT_FILL_TYPE" val="1"/>
  <p:tag name="KSO_WM_UNIT_USESOURCEFORMAT_APPLY"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9_10*l_h_f*1_4_1"/>
  <p:tag name="KSO_WM_TEMPLATE_CATEGORY" val="custom"/>
  <p:tag name="KSO_WM_TEMPLATE_INDEX" val="20218639"/>
  <p:tag name="KSO_WM_UNIT_LAYERLEVEL" val="1_1_1"/>
  <p:tag name="KSO_WM_TAG_VERSION" val="1.0"/>
  <p:tag name="KSO_WM_BEAUTIFY_FLAG" val="#wm#"/>
  <p:tag name="KSO_WM_UNIT_SUBTYPE" val="a"/>
  <p:tag name="KSO_WM_UNIT_PRESET_TEXT" val="单击此处输入你的正文，文字是您思想的提炼,请尽量言简意赅的阐述观点。"/>
  <p:tag name="KSO_WM_UNIT_NOCLEAR" val="0"/>
  <p:tag name="KSO_WM_UNIT_TYPE" val="l_h_f"/>
  <p:tag name="KSO_WM_UNIT_INDEX" val="1_4_1"/>
  <p:tag name="KSO_WM_DIAGRAM_GROUP_CODE" val="l1-2"/>
  <p:tag name="KSO_WM_UNIT_TEXT_FILL_FORE_SCHEMECOLOR_INDEX" val="13"/>
  <p:tag name="KSO_WM_UNIT_TEXT_FILL_TYPE" val="1"/>
  <p:tag name="KSO_WM_UNIT_USESOURCEFORMAT_APPLY"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9_10*l_h_a*1_4_1"/>
  <p:tag name="KSO_WM_TEMPLATE_CATEGORY" val="custom"/>
  <p:tag name="KSO_WM_TEMPLATE_INDEX" val="20218639"/>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UNIT_TYPE" val="l_h_a"/>
  <p:tag name="KSO_WM_UNIT_INDEX" val="1_4_1"/>
  <p:tag name="KSO_WM_DIAGRAM_GROUP_CODE" val="l1-2"/>
  <p:tag name="KSO_WM_UNIT_TEXT_FILL_FORE_SCHEMECOLOR_INDEX" val="14"/>
  <p:tag name="KSO_WM_UNIT_TEXT_FILL_TYPE" val="1"/>
  <p:tag name="KSO_WM_UNIT_USESOURCEFORMAT_APPLY"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9_10*l_h_f*1_2_1"/>
  <p:tag name="KSO_WM_TEMPLATE_CATEGORY" val="custom"/>
  <p:tag name="KSO_WM_TEMPLATE_INDEX" val="20218639"/>
  <p:tag name="KSO_WM_UNIT_LAYERLEVEL" val="1_1_1"/>
  <p:tag name="KSO_WM_TAG_VERSION" val="1.0"/>
  <p:tag name="KSO_WM_BEAUTIFY_FLAG" val="#wm#"/>
  <p:tag name="KSO_WM_UNIT_SUBTYPE" val="a"/>
  <p:tag name="KSO_WM_UNIT_PRESET_TEXT" val="单击此处输入你的正文，文字是您思想的提炼,请尽量言简意赅的阐述观点。"/>
  <p:tag name="KSO_WM_UNIT_NOCLEAR" val="0"/>
  <p:tag name="KSO_WM_UNIT_TYPE" val="l_h_f"/>
  <p:tag name="KSO_WM_UNIT_INDEX" val="1_2_1"/>
  <p:tag name="KSO_WM_UNIT_VALUE" val="63"/>
  <p:tag name="KSO_WM_DIAGRAM_GROUP_CODE" val="l1-2"/>
  <p:tag name="KSO_WM_UNIT_TEXT_FILL_FORE_SCHEMECOLOR_INDEX" val="13"/>
  <p:tag name="KSO_WM_UNIT_TEXT_FILL_TYPE" val="1"/>
  <p:tag name="KSO_WM_UNIT_USESOURCEFORMAT_APPLY"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9_10*l_h_a*1_2_1"/>
  <p:tag name="KSO_WM_TEMPLATE_CATEGORY" val="custom"/>
  <p:tag name="KSO_WM_TEMPLATE_INDEX" val="20218639"/>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UNIT_TYPE" val="l_h_a"/>
  <p:tag name="KSO_WM_UNIT_INDEX" val="1_2_1"/>
  <p:tag name="KSO_WM_DIAGRAM_GROUP_CODE" val="l1-2"/>
  <p:tag name="KSO_WM_UNIT_TEXT_FILL_FORE_SCHEMECOLOR_INDEX" val="14"/>
  <p:tag name="KSO_WM_UNIT_TEXT_FILL_TYPE" val="1"/>
  <p:tag name="KSO_WM_UNIT_USESOURCEFORMAT_APPLY"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9_10*l_h_f*1_3_1"/>
  <p:tag name="KSO_WM_TEMPLATE_CATEGORY" val="custom"/>
  <p:tag name="KSO_WM_TEMPLATE_INDEX" val="20218639"/>
  <p:tag name="KSO_WM_UNIT_LAYERLEVEL" val="1_1_1"/>
  <p:tag name="KSO_WM_TAG_VERSION" val="1.0"/>
  <p:tag name="KSO_WM_BEAUTIFY_FLAG" val="#wm#"/>
  <p:tag name="KSO_WM_UNIT_SUBTYPE" val="a"/>
  <p:tag name="KSO_WM_UNIT_PRESET_TEXT" val="单击此处输入你的正文，文字是您思想的提炼,请尽量言简意赅的阐述观点。"/>
  <p:tag name="KSO_WM_UNIT_NOCLEAR" val="0"/>
  <p:tag name="KSO_WM_UNIT_TYPE" val="l_h_f"/>
  <p:tag name="KSO_WM_UNIT_INDEX" val="1_3_1"/>
  <p:tag name="KSO_WM_UNIT_VALUE" val="63"/>
  <p:tag name="KSO_WM_DIAGRAM_GROUP_CODE" val="l1-2"/>
  <p:tag name="KSO_WM_UNIT_TEXT_FILL_FORE_SCHEMECOLOR_INDEX" val="13"/>
  <p:tag name="KSO_WM_UNIT_TEXT_FILL_TYPE" val="1"/>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9_10*l_h_a*1_3_1"/>
  <p:tag name="KSO_WM_TEMPLATE_CATEGORY" val="custom"/>
  <p:tag name="KSO_WM_TEMPLATE_INDEX" val="20218639"/>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UNIT_TYPE" val="l_h_a"/>
  <p:tag name="KSO_WM_UNIT_INDEX" val="1_3_1"/>
  <p:tag name="KSO_WM_DIAGRAM_GROUP_CODE" val="l1-2"/>
  <p:tag name="KSO_WM_UNIT_TEXT_FILL_FORE_SCHEMECOLOR_INDEX" val="14"/>
  <p:tag name="KSO_WM_UNIT_TEXT_FILL_TYPE" val="1"/>
  <p:tag name="KSO_WM_UNIT_USESOURCEFORMAT_APPLY"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9_10*l_h_i*1_3_1"/>
  <p:tag name="KSO_WM_TEMPLATE_CATEGORY" val="custom"/>
  <p:tag name="KSO_WM_TEMPLATE_INDEX" val="20218639"/>
  <p:tag name="KSO_WM_UNIT_LAYERLEVEL" val="1_1_1"/>
  <p:tag name="KSO_WM_TAG_VERSION" val="1.0"/>
  <p:tag name="KSO_WM_BEAUTIFY_FLAG" val="#wm#"/>
  <p:tag name="KSO_WM_UNIT_TYPE" val="l_h_i"/>
  <p:tag name="KSO_WM_UNIT_INDEX" val="1_3_1"/>
  <p:tag name="KSO_WM_DIAGRAM_GROUP_CODE" val="l1-2"/>
  <p:tag name="KSO_WM_UNIT_FILL_FORE_SCHEMECOLOR_INDEX" val="9"/>
  <p:tag name="KSO_WM_UNIT_FILL_TYPE" val="1"/>
  <p:tag name="KSO_WM_UNIT_TEXT_FILL_FORE_SCHEMECOLOR_INDEX" val="2"/>
  <p:tag name="KSO_WM_UNIT_TEXT_FILL_TYPE" val="1"/>
  <p:tag name="KSO_WM_UNIT_USESOURCEFORMAT_APPLY"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9_10*l_h_i*1_3_2"/>
  <p:tag name="KSO_WM_TEMPLATE_CATEGORY" val="custom"/>
  <p:tag name="KSO_WM_TEMPLATE_INDEX" val="20218639"/>
  <p:tag name="KSO_WM_UNIT_LAYERLEVEL" val="1_1_1"/>
  <p:tag name="KSO_WM_TAG_VERSION" val="1.0"/>
  <p:tag name="KSO_WM_BEAUTIFY_FLAG" val="#wm#"/>
  <p:tag name="KSO_WM_UNIT_TYPE" val="l_h_i"/>
  <p:tag name="KSO_WM_UNIT_INDEX" val="1_3_2"/>
  <p:tag name="KSO_WM_DIAGRAM_GROUP_CODE" val="l1-2"/>
  <p:tag name="KSO_WM_UNIT_FILL_FORE_SCHEMECOLOR_INDEX" val="9"/>
  <p:tag name="KSO_WM_UNIT_FILL_TYPE" val="1"/>
  <p:tag name="KSO_WM_UNIT_TEXT_FILL_FORE_SCHEMECOLOR_INDEX" val="2"/>
  <p:tag name="KSO_WM_UNIT_TEXT_FILL_TYPE" val="1"/>
  <p:tag name="KSO_WM_UNIT_USESOURCEFORMAT_APPLY"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9_10*l_h_f*1_3_1"/>
  <p:tag name="KSO_WM_TEMPLATE_CATEGORY" val="custom"/>
  <p:tag name="KSO_WM_TEMPLATE_INDEX" val="20218639"/>
  <p:tag name="KSO_WM_UNIT_LAYERLEVEL" val="1_1_1"/>
  <p:tag name="KSO_WM_TAG_VERSION" val="1.0"/>
  <p:tag name="KSO_WM_BEAUTIFY_FLAG" val="#wm#"/>
  <p:tag name="KSO_WM_UNIT_SUBTYPE" val="a"/>
  <p:tag name="KSO_WM_UNIT_PRESET_TEXT" val="单击此处输入你的正文，文字是您思想的提炼,请尽量言简意赅的阐述观点。"/>
  <p:tag name="KSO_WM_UNIT_NOCLEAR" val="0"/>
  <p:tag name="KSO_WM_UNIT_TYPE" val="l_h_f"/>
  <p:tag name="KSO_WM_UNIT_INDEX" val="1_3_1"/>
  <p:tag name="KSO_WM_UNIT_VALUE" val="63"/>
  <p:tag name="KSO_WM_DIAGRAM_GROUP_CODE" val="l1-2"/>
  <p:tag name="KSO_WM_UNIT_TEXT_FILL_FORE_SCHEMECOLOR_INDEX" val="13"/>
  <p:tag name="KSO_WM_UNIT_TEXT_FILL_TYPE" val="1"/>
  <p:tag name="KSO_WM_UNIT_USESOURCEFORMAT_APPLY"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9_10*l_h_a*1_3_1"/>
  <p:tag name="KSO_WM_TEMPLATE_CATEGORY" val="custom"/>
  <p:tag name="KSO_WM_TEMPLATE_INDEX" val="20218639"/>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UNIT_TYPE" val="l_h_a"/>
  <p:tag name="KSO_WM_UNIT_INDEX" val="1_3_1"/>
  <p:tag name="KSO_WM_DIAGRAM_GROUP_CODE" val="l1-2"/>
  <p:tag name="KSO_WM_UNIT_TEXT_FILL_FORE_SCHEMECOLOR_INDEX" val="14"/>
  <p:tag name="KSO_WM_UNIT_TEXT_FILL_TYPE" val="1"/>
  <p:tag name="KSO_WM_UNIT_USESOURCEFORMAT_APPLY"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9_10*l_h_i*1_3_3"/>
  <p:tag name="KSO_WM_TEMPLATE_CATEGORY" val="custom"/>
  <p:tag name="KSO_WM_TEMPLATE_INDEX" val="20218639"/>
  <p:tag name="KSO_WM_UNIT_LAYERLEVEL" val="1_1_1"/>
  <p:tag name="KSO_WM_TAG_VERSION" val="1.0"/>
  <p:tag name="KSO_WM_BEAUTIFY_FLAG" val="#wm#"/>
  <p:tag name="KSO_WM_UNIT_TYPE" val="l_h_i"/>
  <p:tag name="KSO_WM_UNIT_INDEX" val="1_3_3"/>
  <p:tag name="KSO_WM_DIAGRAM_GROUP_CODE" val="l1-2"/>
  <p:tag name="KSO_WM_UNIT_FILL_FORE_SCHEMECOLOR_INDEX" val="9"/>
  <p:tag name="KSO_WM_UNIT_FILL_TYPE" val="1"/>
  <p:tag name="KSO_WM_UNIT_TEXT_FILL_FORE_SCHEMECOLOR_INDEX" val="2"/>
  <p:tag name="KSO_WM_UNIT_TEXT_FILL_TYPE" val="1"/>
  <p:tag name="KSO_WM_UNIT_USESOURCEFORMAT_APPLY" val="1"/>
</p:tagLst>
</file>

<file path=ppt/tags/tag256.xml><?xml version="1.0" encoding="utf-8"?>
<p:tagLst xmlns:p="http://schemas.openxmlformats.org/presentationml/2006/main">
  <p:tag name="KSO_WM_UNIT_NOCLEAR" val="0"/>
  <p:tag name="KSO_WM_UNIT_VALUE" val="138"/>
  <p:tag name="KSO_WM_UNIT_HIGHLIGHT" val="0"/>
  <p:tag name="KSO_WM_UNIT_COMPATIBLE" val="0"/>
  <p:tag name="KSO_WM_UNIT_DIAGRAM_ISNUMVISUAL" val="0"/>
  <p:tag name="KSO_WM_UNIT_DIAGRAM_ISREFERUNIT" val="0"/>
  <p:tag name="KSO_WM_UNIT_TYPE" val="h_f"/>
  <p:tag name="KSO_WM_UNIT_INDEX" val="1_1"/>
  <p:tag name="KSO_WM_UNIT_ID" val="custom20196579_5*h_f*1_1"/>
  <p:tag name="KSO_WM_TEMPLATE_CATEGORY" val="custom"/>
  <p:tag name="KSO_WM_TEMPLATE_INDEX" val="20196579"/>
  <p:tag name="KSO_WM_UNIT_LAYERLEVEL" val="1_1"/>
  <p:tag name="KSO_WM_TAG_VERSION" val="1.0"/>
  <p:tag name="KSO_WM_BEAUTIFY_FLAG" val="#wm#"/>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SUBTYPE" val="a"/>
</p:tagLst>
</file>

<file path=ppt/tags/tag257.xml><?xml version="1.0" encoding="utf-8"?>
<p:tagLst xmlns:p="http://schemas.openxmlformats.org/presentationml/2006/main">
  <p:tag name="KSO_WM_TEMPLATE_THUMBS_INDEX" val="1"/>
  <p:tag name="KSO_WM_SLIDE_ID" val="custom20196579_4"/>
  <p:tag name="KSO_WM_TEMPLATE_SUBCATEGORY" val="0"/>
  <p:tag name="KSO_WM_SLIDE_TYPE" val="text"/>
  <p:tag name="KSO_WM_SLIDE_SUBTYPE" val="picTxt"/>
  <p:tag name="KSO_WM_SLIDE_ITEM_CNT" val="4"/>
  <p:tag name="KSO_WM_SLIDE_INDEX" val="4"/>
  <p:tag name="KSO_WM_SLIDE_SIZE" val="887.75*305.75"/>
  <p:tag name="KSO_WM_SLIDE_POSITION" val="35.25*138"/>
  <p:tag name="KSO_WM_DIAGRAM_GROUP_CODE" val="l1-1"/>
  <p:tag name="KSO_WM_SLIDE_DIAGTYPE" val="l"/>
  <p:tag name="KSO_WM_TAG_VERSION" val="1.0"/>
  <p:tag name="KSO_WM_BEAUTIFY_FLAG" val="#wm#"/>
  <p:tag name="KSO_WM_TEMPLATE_CATEGORY" val="custom"/>
  <p:tag name="KSO_WM_TEMPLATE_INDEX" val="20218282"/>
  <p:tag name="KSO_WM_SLIDE_LAYOUT" val="a_l"/>
  <p:tag name="KSO_WM_SLIDE_LAYOUT_CNT" val="1_1"/>
  <p:tag name="KSO_WM_TEMPLATE_MASTER_TYPE" val="1"/>
  <p:tag name="KSO_WM_TEMPLATE_COLOR_TYPE" val="0"/>
</p:tagLst>
</file>

<file path=ppt/tags/tag258.xml><?xml version="1.0" encoding="utf-8"?>
<p:tagLst xmlns:p="http://schemas.openxmlformats.org/presentationml/2006/main">
  <p:tag name="KSO_WM_UNIT_FILL_FORE_SCHEMECOLOR_INDEX" val="5"/>
  <p:tag name="KSO_WM_UNIT_FILL_TYPE" val="1"/>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3"/>
  <p:tag name="KSO_WM_UNIT_TYPE" val="l_i"/>
  <p:tag name="KSO_WM_UNIT_INDEX" val="1_1"/>
  <p:tag name="KSO_WM_UNIT_ID" val="custom20196579_8*l_i*1_1"/>
  <p:tag name="KSO_WM_TEMPLATE_CATEGORY" val="custom"/>
  <p:tag name="KSO_WM_TEMPLATE_INDEX" val="20196579"/>
  <p:tag name="KSO_WM_UNIT_LAYERLEVEL" val="1_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i"/>
  <p:tag name="KSO_WM_UNIT_INDEX" val="1_2"/>
  <p:tag name="KSO_WM_UNIT_ID" val="custom20196579_8*l_i*1_2"/>
  <p:tag name="KSO_WM_TEMPLATE_CATEGORY" val="custom"/>
  <p:tag name="KSO_WM_TEMPLATE_INDEX" val="20196579"/>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i"/>
  <p:tag name="KSO_WM_UNIT_INDEX" val="1_3"/>
  <p:tag name="KSO_WM_UNIT_ID" val="custom20196579_8*l_i*1_3"/>
  <p:tag name="KSO_WM_TEMPLATE_CATEGORY" val="custom"/>
  <p:tag name="KSO_WM_TEMPLATE_INDEX" val="20196579"/>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i"/>
  <p:tag name="KSO_WM_UNIT_INDEX" val="1_4"/>
  <p:tag name="KSO_WM_UNIT_ID" val="custom20196579_8*l_i*1_4"/>
  <p:tag name="KSO_WM_TEMPLATE_CATEGORY" val="custom"/>
  <p:tag name="KSO_WM_TEMPLATE_INDEX" val="20196579"/>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i"/>
  <p:tag name="KSO_WM_UNIT_INDEX" val="1_5"/>
  <p:tag name="KSO_WM_UNIT_ID" val="custom20196579_8*l_i*1_5"/>
  <p:tag name="KSO_WM_TEMPLATE_CATEGORY" val="custom"/>
  <p:tag name="KSO_WM_TEMPLATE_INDEX" val="20196579"/>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i"/>
  <p:tag name="KSO_WM_UNIT_INDEX" val="1_6"/>
  <p:tag name="KSO_WM_UNIT_ID" val="custom20196579_8*l_i*1_6"/>
  <p:tag name="KSO_WM_TEMPLATE_CATEGORY" val="custom"/>
  <p:tag name="KSO_WM_TEMPLATE_INDEX" val="20196579"/>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64.xml><?xml version="1.0" encoding="utf-8"?>
<p:tagLst xmlns:p="http://schemas.openxmlformats.org/presentationml/2006/main">
  <p:tag name="KSO_WM_UNIT_FILL_FORE_SCHEMECOLOR_INDEX" val="5"/>
  <p:tag name="KSO_WM_UNIT_FILL_TYPE" val="1"/>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1_1"/>
  <p:tag name="KSO_WM_UNIT_ID" val="custom20196579_8*l_h_i*1_1_1"/>
  <p:tag name="KSO_WM_TEMPLATE_CATEGORY" val="custom"/>
  <p:tag name="KSO_WM_TEMPLATE_INDEX" val="20196579"/>
  <p:tag name="KSO_WM_UNIT_LAYERLEVEL" val="1_1_1"/>
  <p:tag name="KSO_WM_TAG_VERSION" val="1.0"/>
  <p:tag name="KSO_WM_BEAUTIFY_FLAG" val="#wm#"/>
</p:tagLst>
</file>

<file path=ppt/tags/tag265.xml><?xml version="1.0" encoding="utf-8"?>
<p:tagLst xmlns:p="http://schemas.openxmlformats.org/presentationml/2006/main">
  <p:tag name="KSO_WM_UNIT_FILL_FORE_SCHEMECOLOR_INDEX" val="5"/>
  <p:tag name="KSO_WM_UNIT_FILL_TYPE" val="1"/>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1_2"/>
  <p:tag name="KSO_WM_UNIT_ID" val="custom20196579_8*l_h_i*1_1_2"/>
  <p:tag name="KSO_WM_TEMPLATE_CATEGORY" val="custom"/>
  <p:tag name="KSO_WM_TEMPLATE_INDEX" val="20196579"/>
  <p:tag name="KSO_WM_UNIT_LAYERLEVEL" val="1_1_1"/>
  <p:tag name="KSO_WM_TAG_VERSION" val="1.0"/>
  <p:tag name="KSO_WM_BEAUTIFY_FLAG" val="#wm#"/>
</p:tagLst>
</file>

<file path=ppt/tags/tag266.xml><?xml version="1.0" encoding="utf-8"?>
<p:tagLst xmlns:p="http://schemas.openxmlformats.org/presentationml/2006/main">
  <p:tag name="KSO_WM_UNIT_LINE_FORE_SCHEMECOLOR_INDEX" val="5"/>
  <p:tag name="KSO_WM_UNIT_LINE_FILL_TYPE" val="2"/>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1_3"/>
  <p:tag name="KSO_WM_UNIT_ID" val="custom20196579_8*l_h_i*1_1_3"/>
  <p:tag name="KSO_WM_TEMPLATE_CATEGORY" val="custom"/>
  <p:tag name="KSO_WM_TEMPLATE_INDEX" val="20196579"/>
  <p:tag name="KSO_WM_UNIT_LAYERLEVEL" val="1_1_1"/>
  <p:tag name="KSO_WM_TAG_VERSION" val="1.0"/>
  <p:tag name="KSO_WM_BEAUTIFY_FLAG" val="#wm#"/>
</p:tagLst>
</file>

<file path=ppt/tags/tag267.xml><?xml version="1.0" encoding="utf-8"?>
<p:tagLst xmlns:p="http://schemas.openxmlformats.org/presentationml/2006/main">
  <p:tag name="KSO_WM_UNIT_TEXT_FILL_FORE_SCHEMECOLOR_INDEX" val="13"/>
  <p:tag name="KSO_WM_UNIT_TEXT_FILL_TYPE" val="1"/>
  <p:tag name="KSO_WM_UNIT_USESOURCEFORMAT_APPLY" val="1"/>
  <p:tag name="KSO_WM_UNIT_NOCLEAR" val="0"/>
  <p:tag name="KSO_WM_UNIT_VALUE" val="30"/>
  <p:tag name="KSO_WM_UNIT_HIGHLIGHT" val="0"/>
  <p:tag name="KSO_WM_UNIT_COMPATIBLE" val="0"/>
  <p:tag name="KSO_WM_UNIT_DIAGRAM_ISNUMVISUAL" val="0"/>
  <p:tag name="KSO_WM_UNIT_DIAGRAM_ISREFERUNIT" val="0"/>
  <p:tag name="KSO_WM_DIAGRAM_GROUP_CODE" val="l1-3"/>
  <p:tag name="KSO_WM_UNIT_TYPE" val="l_h_f"/>
  <p:tag name="KSO_WM_UNIT_INDEX" val="1_1_1"/>
  <p:tag name="KSO_WM_UNIT_ID" val="custom20196579_8*l_h_f*1_1_1"/>
  <p:tag name="KSO_WM_TEMPLATE_CATEGORY" val="custom"/>
  <p:tag name="KSO_WM_TEMPLATE_INDEX" val="20196579"/>
  <p:tag name="KSO_WM_UNIT_LAYERLEVEL" val="1_1_1"/>
  <p:tag name="KSO_WM_TAG_VERSION" val="1.0"/>
  <p:tag name="KSO_WM_BEAUTIFY_FLAG" val="#wm#"/>
  <p:tag name="KSO_WM_UNIT_PRESET_TEXT" val="单击此处添加文本具体内容，简明扼要的阐述您的观点。"/>
  <p:tag name="KSO_WM_UNIT_SUBTYPE" val="a"/>
</p:tagLst>
</file>

<file path=ppt/tags/tag268.xml><?xml version="1.0" encoding="utf-8"?>
<p:tagLst xmlns:p="http://schemas.openxmlformats.org/presentationml/2006/main">
  <p:tag name="KSO_WM_UNIT_FILL_FORE_SCHEMECOLOR_INDEX" val="5"/>
  <p:tag name="KSO_WM_UNIT_FILL_TYPE" val="1"/>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3_1"/>
  <p:tag name="KSO_WM_UNIT_ID" val="custom20196579_8*l_h_i*1_3_1"/>
  <p:tag name="KSO_WM_TEMPLATE_CATEGORY" val="custom"/>
  <p:tag name="KSO_WM_TEMPLATE_INDEX" val="20196579"/>
  <p:tag name="KSO_WM_UNIT_LAYERLEVEL" val="1_1_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3_3"/>
  <p:tag name="KSO_WM_UNIT_ID" val="custom20196579_8*l_h_i*1_3_3"/>
  <p:tag name="KSO_WM_TEMPLATE_CATEGORY" val="custom"/>
  <p:tag name="KSO_WM_TEMPLATE_INDEX" val="2019657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3_4"/>
  <p:tag name="KSO_WM_UNIT_ID" val="custom20196579_8*l_h_i*1_3_4"/>
  <p:tag name="KSO_WM_TEMPLATE_CATEGORY" val="custom"/>
  <p:tag name="KSO_WM_TEMPLATE_INDEX" val="2019657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71.xml><?xml version="1.0" encoding="utf-8"?>
<p:tagLst xmlns:p="http://schemas.openxmlformats.org/presentationml/2006/main">
  <p:tag name="KSO_WM_UNIT_LINE_FORE_SCHEMECOLOR_INDEX" val="5"/>
  <p:tag name="KSO_WM_UNIT_LINE_FILL_TYPE" val="2"/>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3_2"/>
  <p:tag name="KSO_WM_UNIT_ID" val="custom20196579_8*l_h_i*1_3_2"/>
  <p:tag name="KSO_WM_TEMPLATE_CATEGORY" val="custom"/>
  <p:tag name="KSO_WM_TEMPLATE_INDEX" val="20196579"/>
  <p:tag name="KSO_WM_UNIT_LAYERLEVEL" val="1_1_1"/>
  <p:tag name="KSO_WM_TAG_VERSION" val="1.0"/>
  <p:tag name="KSO_WM_BEAUTIFY_FLAG" val="#wm#"/>
</p:tagLst>
</file>

<file path=ppt/tags/tag272.xml><?xml version="1.0" encoding="utf-8"?>
<p:tagLst xmlns:p="http://schemas.openxmlformats.org/presentationml/2006/main">
  <p:tag name="KSO_WM_UNIT_TEXT_FILL_FORE_SCHEMECOLOR_INDEX" val="13"/>
  <p:tag name="KSO_WM_UNIT_TEXT_FILL_TYPE" val="1"/>
  <p:tag name="KSO_WM_UNIT_USESOURCEFORMAT_APPLY" val="1"/>
  <p:tag name="KSO_WM_UNIT_NOCLEAR" val="0"/>
  <p:tag name="KSO_WM_UNIT_VALUE" val="39"/>
  <p:tag name="KSO_WM_UNIT_HIGHLIGHT" val="0"/>
  <p:tag name="KSO_WM_UNIT_COMPATIBLE" val="0"/>
  <p:tag name="KSO_WM_UNIT_DIAGRAM_ISNUMVISUAL" val="0"/>
  <p:tag name="KSO_WM_UNIT_DIAGRAM_ISREFERUNIT" val="0"/>
  <p:tag name="KSO_WM_DIAGRAM_GROUP_CODE" val="l1-3"/>
  <p:tag name="KSO_WM_UNIT_TYPE" val="l_h_f"/>
  <p:tag name="KSO_WM_UNIT_INDEX" val="1_3_1"/>
  <p:tag name="KSO_WM_UNIT_ID" val="custom20196579_8*l_h_f*1_3_1"/>
  <p:tag name="KSO_WM_TEMPLATE_CATEGORY" val="custom"/>
  <p:tag name="KSO_WM_TEMPLATE_INDEX" val="20196579"/>
  <p:tag name="KSO_WM_UNIT_LAYERLEVEL" val="1_1_1"/>
  <p:tag name="KSO_WM_TAG_VERSION" val="1.0"/>
  <p:tag name="KSO_WM_BEAUTIFY_FLAG" val="#wm#"/>
  <p:tag name="KSO_WM_UNIT_PRESET_TEXT" val="单击此处添加文本具体内容，简明扼要的阐述您的观点。"/>
  <p:tag name="KSO_WM_UNIT_SUBTYPE" val="a"/>
</p:tagLst>
</file>

<file path=ppt/tags/tag273.xml><?xml version="1.0" encoding="utf-8"?>
<p:tagLst xmlns:p="http://schemas.openxmlformats.org/presentationml/2006/main">
  <p:tag name="KSO_WM_UNIT_FILL_FORE_SCHEMECOLOR_INDEX" val="6"/>
  <p:tag name="KSO_WM_UNIT_FILL_TYPE" val="1"/>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4_1"/>
  <p:tag name="KSO_WM_UNIT_ID" val="custom20196579_8*l_h_i*1_4_1"/>
  <p:tag name="KSO_WM_TEMPLATE_CATEGORY" val="custom"/>
  <p:tag name="KSO_WM_TEMPLATE_INDEX" val="20196579"/>
  <p:tag name="KSO_WM_UNIT_LAYERLEVEL" val="1_1_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4_3"/>
  <p:tag name="KSO_WM_UNIT_ID" val="custom20196579_8*l_h_i*1_4_3"/>
  <p:tag name="KSO_WM_TEMPLATE_CATEGORY" val="custom"/>
  <p:tag name="KSO_WM_TEMPLATE_INDEX" val="2019657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4_4"/>
  <p:tag name="KSO_WM_UNIT_ID" val="custom20196579_8*l_h_i*1_4_4"/>
  <p:tag name="KSO_WM_TEMPLATE_CATEGORY" val="custom"/>
  <p:tag name="KSO_WM_TEMPLATE_INDEX" val="2019657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4_5"/>
  <p:tag name="KSO_WM_UNIT_ID" val="custom20196579_8*l_h_i*1_4_5"/>
  <p:tag name="KSO_WM_TEMPLATE_CATEGORY" val="custom"/>
  <p:tag name="KSO_WM_TEMPLATE_INDEX" val="2019657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4_6"/>
  <p:tag name="KSO_WM_UNIT_ID" val="custom20196579_8*l_h_i*1_4_6"/>
  <p:tag name="KSO_WM_TEMPLATE_CATEGORY" val="custom"/>
  <p:tag name="KSO_WM_TEMPLATE_INDEX" val="2019657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4_7"/>
  <p:tag name="KSO_WM_UNIT_ID" val="custom20196579_8*l_h_i*1_4_7"/>
  <p:tag name="KSO_WM_TEMPLATE_CATEGORY" val="custom"/>
  <p:tag name="KSO_WM_TEMPLATE_INDEX" val="2019657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4_8"/>
  <p:tag name="KSO_WM_UNIT_ID" val="custom20196579_8*l_h_i*1_4_8"/>
  <p:tag name="KSO_WM_TEMPLATE_CATEGORY" val="custom"/>
  <p:tag name="KSO_WM_TEMPLATE_INDEX" val="2019657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LINE_FORE_SCHEMECOLOR_INDEX" val="6"/>
  <p:tag name="KSO_WM_UNIT_LINE_FILL_TYPE" val="2"/>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4_2"/>
  <p:tag name="KSO_WM_UNIT_ID" val="custom20196579_8*l_h_i*1_4_2"/>
  <p:tag name="KSO_WM_TEMPLATE_CATEGORY" val="custom"/>
  <p:tag name="KSO_WM_TEMPLATE_INDEX" val="20196579"/>
  <p:tag name="KSO_WM_UNIT_LAYERLEVEL" val="1_1_1"/>
  <p:tag name="KSO_WM_TAG_VERSION" val="1.0"/>
  <p:tag name="KSO_WM_BEAUTIFY_FLAG" val="#wm#"/>
</p:tagLst>
</file>

<file path=ppt/tags/tag281.xml><?xml version="1.0" encoding="utf-8"?>
<p:tagLst xmlns:p="http://schemas.openxmlformats.org/presentationml/2006/main">
  <p:tag name="KSO_WM_UNIT_TEXT_FILL_FORE_SCHEMECOLOR_INDEX" val="13"/>
  <p:tag name="KSO_WM_UNIT_TEXT_FILL_TYPE" val="1"/>
  <p:tag name="KSO_WM_UNIT_USESOURCEFORMAT_APPLY" val="1"/>
  <p:tag name="KSO_WM_UNIT_NOCLEAR" val="0"/>
  <p:tag name="KSO_WM_UNIT_VALUE" val="30"/>
  <p:tag name="KSO_WM_UNIT_HIGHLIGHT" val="0"/>
  <p:tag name="KSO_WM_UNIT_COMPATIBLE" val="0"/>
  <p:tag name="KSO_WM_UNIT_DIAGRAM_ISNUMVISUAL" val="0"/>
  <p:tag name="KSO_WM_UNIT_DIAGRAM_ISREFERUNIT" val="0"/>
  <p:tag name="KSO_WM_DIAGRAM_GROUP_CODE" val="l1-3"/>
  <p:tag name="KSO_WM_UNIT_TYPE" val="l_h_f"/>
  <p:tag name="KSO_WM_UNIT_INDEX" val="1_4_1"/>
  <p:tag name="KSO_WM_UNIT_ID" val="custom20196579_8*l_h_f*1_4_1"/>
  <p:tag name="KSO_WM_TEMPLATE_CATEGORY" val="custom"/>
  <p:tag name="KSO_WM_TEMPLATE_INDEX" val="20196579"/>
  <p:tag name="KSO_WM_UNIT_LAYERLEVEL" val="1_1_1"/>
  <p:tag name="KSO_WM_TAG_VERSION" val="1.0"/>
  <p:tag name="KSO_WM_BEAUTIFY_FLAG" val="#wm#"/>
  <p:tag name="KSO_WM_UNIT_PRESET_TEXT" val="单击此处添加文本具体内容，简明扼要的阐述您的观点。"/>
  <p:tag name="KSO_WM_UNIT_SUBTYPE" val="a"/>
</p:tagLst>
</file>

<file path=ppt/tags/tag282.xml><?xml version="1.0" encoding="utf-8"?>
<p:tagLst xmlns:p="http://schemas.openxmlformats.org/presentationml/2006/main">
  <p:tag name="KSO_WM_UNIT_FILL_FORE_SCHEMECOLOR_INDEX" val="6"/>
  <p:tag name="KSO_WM_UNIT_FILL_TYPE" val="1"/>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5_1"/>
  <p:tag name="KSO_WM_UNIT_ID" val="custom20196579_8*l_h_i*1_5_1"/>
  <p:tag name="KSO_WM_TEMPLATE_CATEGORY" val="custom"/>
  <p:tag name="KSO_WM_TEMPLATE_INDEX" val="20196579"/>
  <p:tag name="KSO_WM_UNIT_LAYERLEVEL" val="1_1_1"/>
  <p:tag name="KSO_WM_TAG_VERSION" val="1.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5_3"/>
  <p:tag name="KSO_WM_UNIT_ID" val="custom20196579_8*l_h_i*1_5_3"/>
  <p:tag name="KSO_WM_TEMPLATE_CATEGORY" val="custom"/>
  <p:tag name="KSO_WM_TEMPLATE_INDEX" val="2019657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5_4"/>
  <p:tag name="KSO_WM_UNIT_ID" val="custom20196579_8*l_h_i*1_5_4"/>
  <p:tag name="KSO_WM_TEMPLATE_CATEGORY" val="custom"/>
  <p:tag name="KSO_WM_TEMPLATE_INDEX" val="2019657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85.xml><?xml version="1.0" encoding="utf-8"?>
<p:tagLst xmlns:p="http://schemas.openxmlformats.org/presentationml/2006/main">
  <p:tag name="KSO_WM_UNIT_LINE_FORE_SCHEMECOLOR_INDEX" val="6"/>
  <p:tag name="KSO_WM_UNIT_LINE_FILL_TYPE" val="2"/>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5_2"/>
  <p:tag name="KSO_WM_UNIT_ID" val="custom20196579_8*l_h_i*1_5_2"/>
  <p:tag name="KSO_WM_TEMPLATE_CATEGORY" val="custom"/>
  <p:tag name="KSO_WM_TEMPLATE_INDEX" val="20196579"/>
  <p:tag name="KSO_WM_UNIT_LAYERLEVEL" val="1_1_1"/>
  <p:tag name="KSO_WM_TAG_VERSION" val="1.0"/>
  <p:tag name="KSO_WM_BEAUTIFY_FLAG" val="#wm#"/>
</p:tagLst>
</file>

<file path=ppt/tags/tag286.xml><?xml version="1.0" encoding="utf-8"?>
<p:tagLst xmlns:p="http://schemas.openxmlformats.org/presentationml/2006/main">
  <p:tag name="KSO_WM_UNIT_TEXT_FILL_FORE_SCHEMECOLOR_INDEX" val="13"/>
  <p:tag name="KSO_WM_UNIT_TEXT_FILL_TYPE" val="1"/>
  <p:tag name="KSO_WM_UNIT_USESOURCEFORMAT_APPLY" val="1"/>
  <p:tag name="KSO_WM_UNIT_NOCLEAR" val="0"/>
  <p:tag name="KSO_WM_UNIT_VALUE" val="30"/>
  <p:tag name="KSO_WM_UNIT_HIGHLIGHT" val="0"/>
  <p:tag name="KSO_WM_UNIT_COMPATIBLE" val="0"/>
  <p:tag name="KSO_WM_UNIT_DIAGRAM_ISNUMVISUAL" val="0"/>
  <p:tag name="KSO_WM_UNIT_DIAGRAM_ISREFERUNIT" val="0"/>
  <p:tag name="KSO_WM_DIAGRAM_GROUP_CODE" val="l1-3"/>
  <p:tag name="KSO_WM_UNIT_TYPE" val="l_h_f"/>
  <p:tag name="KSO_WM_UNIT_INDEX" val="1_5_1"/>
  <p:tag name="KSO_WM_UNIT_ID" val="custom20196579_8*l_h_f*1_5_1"/>
  <p:tag name="KSO_WM_TEMPLATE_CATEGORY" val="custom"/>
  <p:tag name="KSO_WM_TEMPLATE_INDEX" val="20196579"/>
  <p:tag name="KSO_WM_UNIT_LAYERLEVEL" val="1_1_1"/>
  <p:tag name="KSO_WM_TAG_VERSION" val="1.0"/>
  <p:tag name="KSO_WM_BEAUTIFY_FLAG" val="#wm#"/>
  <p:tag name="KSO_WM_UNIT_PRESET_TEXT" val="单击此处添加文本具体内容，简明扼要的阐述您的观点。"/>
  <p:tag name="KSO_WM_UNIT_SUBTYPE" val="a"/>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i"/>
  <p:tag name="KSO_WM_UNIT_INDEX" val="1"/>
  <p:tag name="KSO_WM_UNIT_ID" val="custom20196579_8*i*1"/>
  <p:tag name="KSO_WM_TEMPLATE_CATEGORY" val="custom"/>
  <p:tag name="KSO_WM_TEMPLATE_INDEX" val="20196579"/>
  <p:tag name="KSO_WM_UNIT_LAYERLEVEL" val="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88.xml><?xml version="1.0" encoding="utf-8"?>
<p:tagLst xmlns:p="http://schemas.openxmlformats.org/presentationml/2006/main">
  <p:tag name="KSO_WM_UNIT_FILL_FORE_SCHEMECOLOR_INDEX" val="6"/>
  <p:tag name="KSO_WM_UNIT_FILL_TYPE" val="1"/>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2_2"/>
  <p:tag name="KSO_WM_UNIT_ID" val="custom20196579_8*l_h_i*1_2_2"/>
  <p:tag name="KSO_WM_TEMPLATE_CATEGORY" val="custom"/>
  <p:tag name="KSO_WM_TEMPLATE_INDEX" val="20196579"/>
  <p:tag name="KSO_WM_UNIT_LAYERLEVEL" val="1_1_1"/>
  <p:tag name="KSO_WM_TAG_VERSION" val="1.0"/>
  <p:tag name="KSO_WM_BEAUTIFY_FLAG" val="#wm#"/>
</p:tagLst>
</file>

<file path=ppt/tags/tag289.xml><?xml version="1.0" encoding="utf-8"?>
<p:tagLst xmlns:p="http://schemas.openxmlformats.org/presentationml/2006/main">
  <p:tag name="KSO_WM_UNIT_LINE_FORE_SCHEMECOLOR_INDEX" val="6"/>
  <p:tag name="KSO_WM_UNIT_LINE_FILL_TYPE" val="2"/>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2_1"/>
  <p:tag name="KSO_WM_UNIT_ID" val="custom20196579_8*l_h_i*1_2_1"/>
  <p:tag name="KSO_WM_TEMPLATE_CATEGORY" val="custom"/>
  <p:tag name="KSO_WM_TEMPLATE_INDEX" val="20196579"/>
  <p:tag name="KSO_WM_UNIT_LAYERLEVEL" val="1_1_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TEXT_FILL_FORE_SCHEMECOLOR_INDEX" val="13"/>
  <p:tag name="KSO_WM_UNIT_TEXT_FILL_TYPE" val="1"/>
  <p:tag name="KSO_WM_UNIT_USESOURCEFORMAT_APPLY" val="1"/>
  <p:tag name="KSO_WM_UNIT_NOCLEAR" val="0"/>
  <p:tag name="KSO_WM_UNIT_VALUE" val="34"/>
  <p:tag name="KSO_WM_UNIT_HIGHLIGHT" val="0"/>
  <p:tag name="KSO_WM_UNIT_COMPATIBLE" val="0"/>
  <p:tag name="KSO_WM_UNIT_DIAGRAM_ISNUMVISUAL" val="0"/>
  <p:tag name="KSO_WM_UNIT_DIAGRAM_ISREFERUNIT" val="0"/>
  <p:tag name="KSO_WM_DIAGRAM_GROUP_CODE" val="l1-3"/>
  <p:tag name="KSO_WM_UNIT_TYPE" val="l_h_f"/>
  <p:tag name="KSO_WM_UNIT_INDEX" val="1_2_1"/>
  <p:tag name="KSO_WM_UNIT_ID" val="custom20196579_8*l_h_f*1_2_1"/>
  <p:tag name="KSO_WM_TEMPLATE_CATEGORY" val="custom"/>
  <p:tag name="KSO_WM_TEMPLATE_INDEX" val="20196579"/>
  <p:tag name="KSO_WM_UNIT_LAYERLEVEL" val="1_1_1"/>
  <p:tag name="KSO_WM_TAG_VERSION" val="1.0"/>
  <p:tag name="KSO_WM_BEAUTIFY_FLAG" val="#wm#"/>
  <p:tag name="KSO_WM_UNIT_PRESET_TEXT" val="单击此处添加文本具体内容，简明扼要的阐述您的观点。"/>
  <p:tag name="KSO_WM_UNIT_SUBTYPE" val="a"/>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2_3"/>
  <p:tag name="KSO_WM_UNIT_ID" val="custom20196579_8*l_h_i*1_2_3"/>
  <p:tag name="KSO_WM_TEMPLATE_CATEGORY" val="custom"/>
  <p:tag name="KSO_WM_TEMPLATE_INDEX" val="2019657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2_4"/>
  <p:tag name="KSO_WM_UNIT_ID" val="custom20196579_8*l_h_i*1_2_4"/>
  <p:tag name="KSO_WM_TEMPLATE_CATEGORY" val="custom"/>
  <p:tag name="KSO_WM_TEMPLATE_INDEX" val="2019657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2_5"/>
  <p:tag name="KSO_WM_UNIT_ID" val="custom20196579_8*l_h_i*1_2_5"/>
  <p:tag name="KSO_WM_TEMPLATE_CATEGORY" val="custom"/>
  <p:tag name="KSO_WM_TEMPLATE_INDEX" val="2019657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2_6"/>
  <p:tag name="KSO_WM_UNIT_ID" val="custom20196579_8*l_h_i*1_2_6"/>
  <p:tag name="KSO_WM_TEMPLATE_CATEGORY" val="custom"/>
  <p:tag name="KSO_WM_TEMPLATE_INDEX" val="2019657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95.xml><?xml version="1.0" encoding="utf-8"?>
<p:tagLst xmlns:p="http://schemas.openxmlformats.org/presentationml/2006/main">
  <p:tag name="KSO_WM_UNIT_TEXT_FILL_FORE_SCHEMECOLOR_INDEX" val="5"/>
  <p:tag name="KSO_WM_UNIT_TEXT_FILL_TYPE" val="1"/>
  <p:tag name="KSO_WM_UNIT_USESOURCEFORMAT_APPLY" val="1"/>
  <p:tag name="KSO_WM_UNIT_ISCONTENTSTITLE" val="0"/>
  <p:tag name="KSO_WM_UNIT_NOCLEAR" val="0"/>
  <p:tag name="KSO_WM_UNIT_VALUE" val="27"/>
  <p:tag name="KSO_WM_UNIT_HIGHLIGHT" val="0"/>
  <p:tag name="KSO_WM_UNIT_COMPATIBLE" val="0"/>
  <p:tag name="KSO_WM_UNIT_DIAGRAM_ISNUMVISUAL" val="0"/>
  <p:tag name="KSO_WM_UNIT_DIAGRAM_ISREFERUNIT" val="0"/>
  <p:tag name="KSO_WM_DIAGRAM_GROUP_CODE" val="l1-3"/>
  <p:tag name="KSO_WM_UNIT_TYPE" val="a"/>
  <p:tag name="KSO_WM_UNIT_INDEX" val="1"/>
  <p:tag name="KSO_WM_UNIT_ID" val="custom20196579_8*a*1"/>
  <p:tag name="KSO_WM_TEMPLATE_CATEGORY" val="custom"/>
  <p:tag name="KSO_WM_TEMPLATE_INDEX" val="20196579"/>
  <p:tag name="KSO_WM_UNIT_LAYERLEVEL" val="1"/>
  <p:tag name="KSO_WM_TAG_VERSION" val="1.0"/>
  <p:tag name="KSO_WM_BEAUTIFY_FLAG" val="#wm#"/>
  <p:tag name="KSO_WM_UNIT_PRESET_TEXT" val="单击此处添加标题"/>
  <p:tag name="KSO_WM_UNIT_ISNUMDGMTITLE" val="0"/>
</p:tagLst>
</file>

<file path=ppt/tags/tag296.xml><?xml version="1.0" encoding="utf-8"?>
<p:tagLst xmlns:p="http://schemas.openxmlformats.org/presentationml/2006/main">
  <p:tag name="KSO_WM_UNIT_LINE_FORE_SCHEMECOLOR_INDEX" val="6"/>
  <p:tag name="KSO_WM_UNIT_LINE_FILL_TYPE" val="2"/>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3"/>
  <p:tag name="KSO_WM_UNIT_TYPE" val="l_h_i"/>
  <p:tag name="KSO_WM_UNIT_INDEX" val="1_2_1"/>
  <p:tag name="KSO_WM_UNIT_ID" val="custom20196579_8*l_h_i*1_2_1"/>
  <p:tag name="KSO_WM_TEMPLATE_CATEGORY" val="custom"/>
  <p:tag name="KSO_WM_TEMPLATE_INDEX" val="20196579"/>
  <p:tag name="KSO_WM_UNIT_LAYERLEVEL" val="1_1_1"/>
  <p:tag name="KSO_WM_TAG_VERSION" val="1.0"/>
  <p:tag name="KSO_WM_BEAUTIFY_FLAG" val="#wm#"/>
</p:tagLst>
</file>

<file path=ppt/tags/tag297.xml><?xml version="1.0" encoding="utf-8"?>
<p:tagLst xmlns:p="http://schemas.openxmlformats.org/presentationml/2006/main">
  <p:tag name="KSO_WM_UNIT_TEXT_FILL_FORE_SCHEMECOLOR_INDEX" val="13"/>
  <p:tag name="KSO_WM_UNIT_TEXT_FILL_TYPE" val="1"/>
  <p:tag name="KSO_WM_UNIT_USESOURCEFORMAT_APPLY" val="1"/>
  <p:tag name="KSO_WM_UNIT_NOCLEAR" val="0"/>
  <p:tag name="KSO_WM_UNIT_VALUE" val="34"/>
  <p:tag name="KSO_WM_UNIT_HIGHLIGHT" val="0"/>
  <p:tag name="KSO_WM_UNIT_COMPATIBLE" val="0"/>
  <p:tag name="KSO_WM_UNIT_DIAGRAM_ISNUMVISUAL" val="0"/>
  <p:tag name="KSO_WM_UNIT_DIAGRAM_ISREFERUNIT" val="0"/>
  <p:tag name="KSO_WM_DIAGRAM_GROUP_CODE" val="l1-3"/>
  <p:tag name="KSO_WM_UNIT_TYPE" val="l_h_f"/>
  <p:tag name="KSO_WM_UNIT_INDEX" val="1_2_1"/>
  <p:tag name="KSO_WM_UNIT_ID" val="custom20196579_8*l_h_f*1_2_1"/>
  <p:tag name="KSO_WM_TEMPLATE_CATEGORY" val="custom"/>
  <p:tag name="KSO_WM_TEMPLATE_INDEX" val="20196579"/>
  <p:tag name="KSO_WM_UNIT_LAYERLEVEL" val="1_1_1"/>
  <p:tag name="KSO_WM_TAG_VERSION" val="1.0"/>
  <p:tag name="KSO_WM_BEAUTIFY_FLAG" val="#wm#"/>
  <p:tag name="KSO_WM_UNIT_PRESET_TEXT" val="单击此处添加文本具体内容，简明扼要的阐述您的观点。"/>
  <p:tag name="KSO_WM_UNIT_SUBTYPE" val="a"/>
</p:tagLst>
</file>

<file path=ppt/tags/tag298.xml><?xml version="1.0" encoding="utf-8"?>
<p:tagLst xmlns:p="http://schemas.openxmlformats.org/presentationml/2006/main">
  <p:tag name="KSO_WM_SLIDE_ID" val="custom20196579_8"/>
  <p:tag name="KSO_WM_TEMPLATE_SUBCATEGORY" val="0"/>
  <p:tag name="KSO_WM_SLIDE_TYPE" val="text"/>
  <p:tag name="KSO_WM_SLIDE_SUBTYPE" val="diag"/>
  <p:tag name="KSO_WM_SLIDE_ITEM_CNT" val="5"/>
  <p:tag name="KSO_WM_SLIDE_INDEX" val="8"/>
  <p:tag name="KSO_WM_SLIDE_SIZE" val="855.75*312.125"/>
  <p:tag name="KSO_WM_SLIDE_POSITION" val="47.75*144.375"/>
  <p:tag name="KSO_WM_DIAGRAM_GROUP_CODE" val="l1-3"/>
  <p:tag name="KSO_WM_SLIDE_DIAGTYPE" val="l"/>
  <p:tag name="KSO_WM_TAG_VERSION" val="1.0"/>
  <p:tag name="KSO_WM_BEAUTIFY_FLAG" val="#wm#"/>
  <p:tag name="KSO_WM_TEMPLATE_CATEGORY" val="custom"/>
  <p:tag name="KSO_WM_TEMPLATE_INDEX" val="20218282"/>
  <p:tag name="KSO_WM_SLIDE_LAYOUT" val="a_l"/>
  <p:tag name="KSO_WM_SLIDE_LAYOUT_CNT" val="1_1"/>
  <p:tag name="KSO_WM_TEMPLATE_MASTER_TYPE" val="1"/>
  <p:tag name="KSO_WM_TEMPLATE_COLOR_TYPE" val="0"/>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i"/>
  <p:tag name="KSO_WM_UNIT_INDEX" val="1"/>
  <p:tag name="KSO_WM_UNIT_ID" val="custom20196579_8*i*1"/>
  <p:tag name="KSO_WM_TEMPLATE_CATEGORY" val="custom"/>
  <p:tag name="KSO_WM_TEMPLATE_INDEX" val="20196579"/>
  <p:tag name="KSO_WM_UNIT_LAYERLEVEL" val="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0.xml><?xml version="1.0" encoding="utf-8"?>
<p:tagLst xmlns:p="http://schemas.openxmlformats.org/presentationml/2006/main">
  <p:tag name="KSO_WM_UNIT_TEXT_FILL_FORE_SCHEMECOLOR_INDEX" val="5"/>
  <p:tag name="KSO_WM_UNIT_TEXT_FILL_TYPE" val="1"/>
  <p:tag name="KSO_WM_UNIT_USESOURCEFORMAT_APPLY" val="1"/>
  <p:tag name="KSO_WM_UNIT_ISCONTENTSTITLE" val="0"/>
  <p:tag name="KSO_WM_UNIT_NOCLEAR" val="0"/>
  <p:tag name="KSO_WM_UNIT_VALUE" val="27"/>
  <p:tag name="KSO_WM_UNIT_HIGHLIGHT" val="0"/>
  <p:tag name="KSO_WM_UNIT_COMPATIBLE" val="0"/>
  <p:tag name="KSO_WM_UNIT_DIAGRAM_ISNUMVISUAL" val="0"/>
  <p:tag name="KSO_WM_UNIT_DIAGRAM_ISREFERUNIT" val="0"/>
  <p:tag name="KSO_WM_DIAGRAM_GROUP_CODE" val="l1-3"/>
  <p:tag name="KSO_WM_UNIT_TYPE" val="a"/>
  <p:tag name="KSO_WM_UNIT_INDEX" val="1"/>
  <p:tag name="KSO_WM_UNIT_ID" val="custom20196579_8*a*1"/>
  <p:tag name="KSO_WM_TEMPLATE_CATEGORY" val="custom"/>
  <p:tag name="KSO_WM_TEMPLATE_INDEX" val="20196579"/>
  <p:tag name="KSO_WM_UNIT_LAYERLEVEL" val="1"/>
  <p:tag name="KSO_WM_TAG_VERSION" val="1.0"/>
  <p:tag name="KSO_WM_BEAUTIFY_FLAG" val="#wm#"/>
  <p:tag name="KSO_WM_UNIT_PRESET_TEXT" val="单击此处添加标题"/>
  <p:tag name="KSO_WM_UNIT_ISNUMDGMTITLE" val="0"/>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l_h_i*1_1_1"/>
  <p:tag name="KSO_WM_TEMPLATE_CATEGORY" val="custom"/>
  <p:tag name="KSO_WM_TEMPLATE_INDEX" val="20218282"/>
  <p:tag name="KSO_WM_UNIT_LAYERLEVEL" val="1_1_1"/>
  <p:tag name="KSO_WM_TAG_VERSION" val="1.0"/>
  <p:tag name="KSO_WM_BEAUTIFY_FLAG" val="#wm#"/>
  <p:tag name="KSO_WM_DIAGRAM_GROUP_CODE" val="l1-2"/>
  <p:tag name="KSO_WM_UNIT_TYPE" val="l_h_i"/>
  <p:tag name="KSO_WM_UNIT_INDEX" val="1_1_1"/>
  <p:tag name="KSO_WM_UNIT_FILL_FORE_SCHEMECOLOR_INDEX" val="5"/>
  <p:tag name="KSO_WM_UNIT_FILL_TYPE" val="1"/>
  <p:tag name="KSO_WM_UNIT_USESOURCEFORMAT_APPLY"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l_h_a*1_1_1"/>
  <p:tag name="KSO_WM_TEMPLATE_CATEGORY" val="custom"/>
  <p:tag name="KSO_WM_TEMPLATE_INDEX" val="20218282"/>
  <p:tag name="KSO_WM_UNIT_LAYERLEVEL" val="1_1_1"/>
  <p:tag name="KSO_WM_TAG_VERSION" val="1.0"/>
  <p:tag name="KSO_WM_BEAUTIFY_FLAG" val="#wm#"/>
  <p:tag name="KSO_WM_DIAGRAM_GROUP_CODE" val="l1-2"/>
  <p:tag name="KSO_WM_UNIT_ISCONTENTSTITLE" val="0"/>
  <p:tag name="KSO_WM_UNIT_ISNUMDGMTITLE" val="0"/>
  <p:tag name="KSO_WM_UNIT_NOCLEAR" val="0"/>
  <p:tag name="KSO_WM_UNIT_TYPE" val="l_h_a"/>
  <p:tag name="KSO_WM_UNIT_INDEX" val="1_1_1"/>
  <p:tag name="KSO_WM_UNIT_PRESET_TEXT" val="添加小标题"/>
  <p:tag name="KSO_WM_UNIT_TEXT_FILL_FORE_SCHEMECOLOR_INDEX" val="5"/>
  <p:tag name="KSO_WM_UNIT_TEXT_FILL_TYPE" val="1"/>
  <p:tag name="KSO_WM_UNIT_USESOURCEFORMAT_APPLY"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l_h_i*1_2_1"/>
  <p:tag name="KSO_WM_TEMPLATE_CATEGORY" val="custom"/>
  <p:tag name="KSO_WM_TEMPLATE_INDEX" val="20218282"/>
  <p:tag name="KSO_WM_UNIT_LAYERLEVEL" val="1_1_1"/>
  <p:tag name="KSO_WM_TAG_VERSION" val="1.0"/>
  <p:tag name="KSO_WM_BEAUTIFY_FLAG" val="#wm#"/>
  <p:tag name="KSO_WM_DIAGRAM_GROUP_CODE" val="l1-2"/>
  <p:tag name="KSO_WM_UNIT_TYPE" val="l_h_i"/>
  <p:tag name="KSO_WM_UNIT_INDEX" val="1_2_1"/>
  <p:tag name="KSO_WM_UNIT_FILL_FORE_SCHEMECOLOR_INDEX" val="6"/>
  <p:tag name="KSO_WM_UNIT_FILL_TYPE" val="1"/>
  <p:tag name="KSO_WM_UNIT_USESOURCEFORMAT_APPLY"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l_h_a*1_2_1"/>
  <p:tag name="KSO_WM_TEMPLATE_CATEGORY" val="custom"/>
  <p:tag name="KSO_WM_TEMPLATE_INDEX" val="20218282"/>
  <p:tag name="KSO_WM_UNIT_LAYERLEVEL" val="1_1_1"/>
  <p:tag name="KSO_WM_TAG_VERSION" val="1.0"/>
  <p:tag name="KSO_WM_BEAUTIFY_FLAG" val="#wm#"/>
  <p:tag name="KSO_WM_DIAGRAM_GROUP_CODE" val="l1-2"/>
  <p:tag name="KSO_WM_UNIT_ISCONTENTSTITLE" val="0"/>
  <p:tag name="KSO_WM_UNIT_ISNUMDGMTITLE" val="0"/>
  <p:tag name="KSO_WM_UNIT_NOCLEAR" val="0"/>
  <p:tag name="KSO_WM_UNIT_TYPE" val="l_h_a"/>
  <p:tag name="KSO_WM_UNIT_INDEX" val="1_2_1"/>
  <p:tag name="KSO_WM_UNIT_PRESET_TEXT" val="添加小标题"/>
  <p:tag name="KSO_WM_UNIT_TEXT_FILL_FORE_SCHEMECOLOR_INDEX" val="6"/>
  <p:tag name="KSO_WM_UNIT_TEXT_FILL_TYPE" val="1"/>
  <p:tag name="KSO_WM_UNIT_USESOURCEFORMAT_APPLY"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1"/>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1"/>
  <p:tag name="KSO_WM_UNIT_FILL_FORE_SCHEMECOLOR_INDEX" val="6"/>
  <p:tag name="KSO_WM_UNIT_FILL_TYPE" val="1"/>
  <p:tag name="KSO_WM_UNIT_USESOURCEFORMAT_APPLY"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15"/>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15"/>
  <p:tag name="KSO_WM_UNIT_FILL_FORE_SCHEMECOLOR_INDEX" val="6"/>
  <p:tag name="KSO_WM_UNIT_FILL_TYPE" val="1"/>
  <p:tag name="KSO_WM_UNIT_USESOURCEFORMAT_APPLY"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9"/>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9"/>
  <p:tag name="KSO_WM_UNIT_FILL_FORE_SCHEMECOLOR_INDEX" val="5"/>
  <p:tag name="KSO_WM_UNIT_FILL_TYPE" val="1"/>
  <p:tag name="KSO_WM_UNIT_USESOURCEFORMAT_APPLY"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18"/>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18"/>
  <p:tag name="KSO_WM_UNIT_FILL_FORE_SCHEMECOLOR_INDEX" val="5"/>
  <p:tag name="KSO_WM_UNIT_FILL_TYPE" val="1"/>
  <p:tag name="KSO_WM_UNIT_USESOURCEFORMAT_APPLY"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11"/>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11"/>
  <p:tag name="KSO_WM_UNIT_FILL_FORE_SCHEMECOLOR_INDEX" val="6"/>
  <p:tag name="KSO_WM_UNI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13"/>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13"/>
  <p:tag name="KSO_WM_UNIT_FILL_FORE_SCHEMECOLOR_INDEX" val="6"/>
  <p:tag name="KSO_WM_UNIT_FILL_TYPE" val="1"/>
  <p:tag name="KSO_WM_UNIT_USESOURCEFORMAT_APPLY"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2"/>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2"/>
  <p:tag name="KSO_WM_UNIT_FILL_FORE_SCHEMECOLOR_INDEX" val="7"/>
  <p:tag name="KSO_WM_UNIT_FILL_TYPE" val="1"/>
  <p:tag name="KSO_WM_UNIT_USESOURCEFORMAT_APPLY"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14"/>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14"/>
  <p:tag name="KSO_WM_UNIT_FILL_FORE_SCHEMECOLOR_INDEX" val="5"/>
  <p:tag name="KSO_WM_UNIT_FILL_TYPE" val="1"/>
  <p:tag name="KSO_WM_UNIT_USESOURCEFORMAT_APPLY"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16"/>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16"/>
  <p:tag name="KSO_WM_UNIT_FILL_FORE_SCHEMECOLOR_INDEX" val="8"/>
  <p:tag name="KSO_WM_UNIT_FILL_TYPE" val="1"/>
  <p:tag name="KSO_WM_UNIT_USESOURCEFORMAT_APPLY"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4"/>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4"/>
  <p:tag name="KSO_WM_UNIT_FILL_FORE_SCHEMECOLOR_INDEX" val="8"/>
  <p:tag name="KSO_WM_UNIT_FILL_TYPE" val="1"/>
  <p:tag name="KSO_WM_UNIT_USESOURCEFORMAT_APPLY"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17"/>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17"/>
  <p:tag name="KSO_WM_UNIT_FILL_FORE_SCHEMECOLOR_INDEX" val="9"/>
  <p:tag name="KSO_WM_UNIT_FILL_TYPE" val="1"/>
  <p:tag name="KSO_WM_UNIT_USESOURCEFORMAT_APPLY"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7"/>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7"/>
  <p:tag name="KSO_WM_UNIT_FILL_FORE_SCHEMECOLOR_INDEX" val="9"/>
  <p:tag name="KSO_WM_UNIT_FILL_TYPE" val="1"/>
  <p:tag name="KSO_WM_UNIT_USESOURCEFORMAT_APPLY"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19"/>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19"/>
  <p:tag name="KSO_WM_UNIT_FILL_FORE_SCHEMECOLOR_INDEX" val="7"/>
  <p:tag name="KSO_WM_UNIT_FILL_TYPE" val="1"/>
  <p:tag name="KSO_WM_UNIT_USESOURCEFORMAT_APPLY"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20"/>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20"/>
  <p:tag name="KSO_WM_UNIT_FILL_FORE_SCHEMECOLOR_INDEX" val="7"/>
  <p:tag name="KSO_WM_UNIT_FILL_TYPE" val="1"/>
  <p:tag name="KSO_WM_UNIT_USESOURCEFORMAT_APPLY"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10"/>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10"/>
  <p:tag name="KSO_WM_UNIT_FILL_FORE_SCHEMECOLOR_INDEX" val="7"/>
  <p:tag name="KSO_WM_UNIT_FILL_TYPE" val="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3"/>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3"/>
  <p:tag name="KSO_WM_UNIT_FILL_FORE_SCHEMECOLOR_INDEX" val="7"/>
  <p:tag name="KSO_WM_UNIT_FILL_TYPE" val="1"/>
  <p:tag name="KSO_WM_UNIT_USESOURCEFORMAT_APPLY"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5"/>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5"/>
  <p:tag name="KSO_WM_UNIT_FILL_FORE_SCHEMECOLOR_INDEX" val="8"/>
  <p:tag name="KSO_WM_UNIT_FILL_TYPE" val="1"/>
  <p:tag name="KSO_WM_UNIT_USESOURCEFORMAT_APPLY"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12"/>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12"/>
  <p:tag name="KSO_WM_UNIT_FILL_FORE_SCHEMECOLOR_INDEX" val="9"/>
  <p:tag name="KSO_WM_UNIT_FILL_TYPE" val="1"/>
  <p:tag name="KSO_WM_UNIT_USESOURCEFORMAT_APPLY"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6"/>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6"/>
  <p:tag name="KSO_WM_UNIT_FILL_FORE_SCHEMECOLOR_INDEX" val="9"/>
  <p:tag name="KSO_WM_UNIT_FILL_TYPE" val="1"/>
  <p:tag name="KSO_WM_UNIT_USESOURCEFORMAT_APPLY"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8"/>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8"/>
  <p:tag name="KSO_WM_UNIT_LINE_FORE_SCHEMECOLOR_INDEX" val="13"/>
  <p:tag name="KSO_WM_UNIT_LINE_FILL_TYPE" val="2"/>
  <p:tag name="KSO_WM_UNIT_TEXT_FILL_FORE_SCHEMECOLOR_INDEX" val="13"/>
  <p:tag name="KSO_WM_UNIT_TEXT_FILL_TYPE" val="1"/>
  <p:tag name="KSO_WM_UNIT_USESOURCEFORMAT_APPLY" val="1"/>
</p:tagLst>
</file>

<file path=ppt/tags/tag325.xml><?xml version="1.0" encoding="utf-8"?>
<p:tagLst xmlns:p="http://schemas.openxmlformats.org/presentationml/2006/main">
  <p:tag name="KSO_WM_SLIDE_ID" val="custom20196579_8"/>
  <p:tag name="KSO_WM_TEMPLATE_SUBCATEGORY" val="0"/>
  <p:tag name="KSO_WM_SLIDE_TYPE" val="text"/>
  <p:tag name="KSO_WM_SLIDE_SUBTYPE" val="diag"/>
  <p:tag name="KSO_WM_SLIDE_ITEM_CNT" val="5"/>
  <p:tag name="KSO_WM_SLIDE_INDEX" val="8"/>
  <p:tag name="KSO_WM_SLIDE_SIZE" val="855.75*312.125"/>
  <p:tag name="KSO_WM_SLIDE_POSITION" val="47.75*144.375"/>
  <p:tag name="KSO_WM_DIAGRAM_GROUP_CODE" val="l1-3"/>
  <p:tag name="KSO_WM_SLIDE_DIAGTYPE" val="l"/>
  <p:tag name="KSO_WM_TAG_VERSION" val="1.0"/>
  <p:tag name="KSO_WM_BEAUTIFY_FLAG" val="#wm#"/>
  <p:tag name="KSO_WM_TEMPLATE_CATEGORY" val="custom"/>
  <p:tag name="KSO_WM_TEMPLATE_INDEX" val="20218282"/>
  <p:tag name="KSO_WM_SLIDE_LAYOUT" val="a_l"/>
  <p:tag name="KSO_WM_SLIDE_LAYOUT_CNT" val="1_1"/>
  <p:tag name="KSO_WM_TEMPLATE_MASTER_TYPE" val="1"/>
  <p:tag name="KSO_WM_TEMPLATE_COLOR_TYPE" val="0"/>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i"/>
  <p:tag name="KSO_WM_UNIT_INDEX" val="1"/>
  <p:tag name="KSO_WM_UNIT_ID" val="custom20196579_8*i*1"/>
  <p:tag name="KSO_WM_TEMPLATE_CATEGORY" val="custom"/>
  <p:tag name="KSO_WM_TEMPLATE_INDEX" val="20196579"/>
  <p:tag name="KSO_WM_UNIT_LAYERLEVEL" val="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27.xml><?xml version="1.0" encoding="utf-8"?>
<p:tagLst xmlns:p="http://schemas.openxmlformats.org/presentationml/2006/main">
  <p:tag name="KSO_WM_UNIT_TEXT_FILL_FORE_SCHEMECOLOR_INDEX" val="5"/>
  <p:tag name="KSO_WM_UNIT_TEXT_FILL_TYPE" val="1"/>
  <p:tag name="KSO_WM_UNIT_USESOURCEFORMAT_APPLY" val="1"/>
  <p:tag name="KSO_WM_UNIT_ISCONTENTSTITLE" val="0"/>
  <p:tag name="KSO_WM_UNIT_NOCLEAR" val="0"/>
  <p:tag name="KSO_WM_UNIT_VALUE" val="27"/>
  <p:tag name="KSO_WM_UNIT_HIGHLIGHT" val="0"/>
  <p:tag name="KSO_WM_UNIT_COMPATIBLE" val="0"/>
  <p:tag name="KSO_WM_UNIT_DIAGRAM_ISNUMVISUAL" val="0"/>
  <p:tag name="KSO_WM_UNIT_DIAGRAM_ISREFERUNIT" val="0"/>
  <p:tag name="KSO_WM_DIAGRAM_GROUP_CODE" val="l1-3"/>
  <p:tag name="KSO_WM_UNIT_TYPE" val="a"/>
  <p:tag name="KSO_WM_UNIT_INDEX" val="1"/>
  <p:tag name="KSO_WM_UNIT_ID" val="custom20196579_8*a*1"/>
  <p:tag name="KSO_WM_TEMPLATE_CATEGORY" val="custom"/>
  <p:tag name="KSO_WM_TEMPLATE_INDEX" val="20196579"/>
  <p:tag name="KSO_WM_UNIT_LAYERLEVEL" val="1"/>
  <p:tag name="KSO_WM_TAG_VERSION" val="1.0"/>
  <p:tag name="KSO_WM_BEAUTIFY_FLAG" val="#wm#"/>
  <p:tag name="KSO_WM_UNIT_PRESET_TEXT" val="单击此处添加标题"/>
  <p:tag name="KSO_WM_UNIT_ISNUMDGMTITLE" val="0"/>
</p:tagLst>
</file>

<file path=ppt/tags/tag328.xml><?xml version="1.0" encoding="utf-8"?>
<p:tagLst xmlns:p="http://schemas.openxmlformats.org/presentationml/2006/main">
  <p:tag name="KSO_WM_SLIDE_ID" val="custom20196579_8"/>
  <p:tag name="KSO_WM_TEMPLATE_SUBCATEGORY" val="0"/>
  <p:tag name="KSO_WM_SLIDE_TYPE" val="text"/>
  <p:tag name="KSO_WM_SLIDE_SUBTYPE" val="diag"/>
  <p:tag name="KSO_WM_SLIDE_ITEM_CNT" val="5"/>
  <p:tag name="KSO_WM_SLIDE_INDEX" val="8"/>
  <p:tag name="KSO_WM_SLIDE_SIZE" val="855.75*312.125"/>
  <p:tag name="KSO_WM_SLIDE_POSITION" val="47.75*144.375"/>
  <p:tag name="KSO_WM_DIAGRAM_GROUP_CODE" val="l1-3"/>
  <p:tag name="KSO_WM_SLIDE_DIAGTYPE" val="l"/>
  <p:tag name="KSO_WM_TAG_VERSION" val="1.0"/>
  <p:tag name="KSO_WM_BEAUTIFY_FLAG" val="#wm#"/>
  <p:tag name="KSO_WM_TEMPLATE_CATEGORY" val="custom"/>
  <p:tag name="KSO_WM_TEMPLATE_INDEX" val="20218282"/>
  <p:tag name="KSO_WM_SLIDE_LAYOUT" val="a_l"/>
  <p:tag name="KSO_WM_SLIDE_LAYOUT_CNT" val="1_1"/>
  <p:tag name="KSO_WM_TEMPLATE_MASTER_TYPE" val="1"/>
  <p:tag name="KSO_WM_TEMPLATE_COLOR_TYPE" val="0"/>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i"/>
  <p:tag name="KSO_WM_UNIT_INDEX" val="1"/>
  <p:tag name="KSO_WM_UNIT_ID" val="custom20196579_8*i*1"/>
  <p:tag name="KSO_WM_TEMPLATE_CATEGORY" val="custom"/>
  <p:tag name="KSO_WM_TEMPLATE_INDEX" val="20196579"/>
  <p:tag name="KSO_WM_UNIT_LAYERLEVEL" val="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UNIT_TEXT_FILL_FORE_SCHEMECOLOR_INDEX" val="5"/>
  <p:tag name="KSO_WM_UNIT_TEXT_FILL_TYPE" val="1"/>
  <p:tag name="KSO_WM_UNIT_USESOURCEFORMAT_APPLY" val="1"/>
  <p:tag name="KSO_WM_UNIT_ISCONTENTSTITLE" val="0"/>
  <p:tag name="KSO_WM_UNIT_NOCLEAR" val="0"/>
  <p:tag name="KSO_WM_UNIT_VALUE" val="27"/>
  <p:tag name="KSO_WM_UNIT_HIGHLIGHT" val="0"/>
  <p:tag name="KSO_WM_UNIT_COMPATIBLE" val="0"/>
  <p:tag name="KSO_WM_UNIT_DIAGRAM_ISNUMVISUAL" val="0"/>
  <p:tag name="KSO_WM_UNIT_DIAGRAM_ISREFERUNIT" val="0"/>
  <p:tag name="KSO_WM_DIAGRAM_GROUP_CODE" val="l1-3"/>
  <p:tag name="KSO_WM_UNIT_TYPE" val="a"/>
  <p:tag name="KSO_WM_UNIT_INDEX" val="1"/>
  <p:tag name="KSO_WM_UNIT_ID" val="custom20196579_8*a*1"/>
  <p:tag name="KSO_WM_TEMPLATE_CATEGORY" val="custom"/>
  <p:tag name="KSO_WM_TEMPLATE_INDEX" val="20196579"/>
  <p:tag name="KSO_WM_UNIT_LAYERLEVEL" val="1"/>
  <p:tag name="KSO_WM_TAG_VERSION" val="1.0"/>
  <p:tag name="KSO_WM_BEAUTIFY_FLAG" val="#wm#"/>
  <p:tag name="KSO_WM_UNIT_PRESET_TEXT" val="单击此处添加标题"/>
  <p:tag name="KSO_WM_UNIT_ISNUMDGMTITLE" val="0"/>
</p:tagLst>
</file>

<file path=ppt/tags/tag331.xml><?xml version="1.0" encoding="utf-8"?>
<p:tagLst xmlns:p="http://schemas.openxmlformats.org/presentationml/2006/main">
  <p:tag name="KSO_WM_UNIT_TEXT_FILL_FORE_SCHEMECOLOR_INDEX" val="13"/>
  <p:tag name="KSO_WM_UNIT_TEXT_FILL_TYPE" val="1"/>
  <p:tag name="KSO_WM_UNIT_USESOURCEFORMAT_APPLY" val="1"/>
  <p:tag name="KSO_WM_UNIT_NOCLEAR" val="0"/>
  <p:tag name="KSO_WM_UNIT_VALUE" val="62"/>
  <p:tag name="KSO_WM_UNIT_HIGHLIGHT" val="0"/>
  <p:tag name="KSO_WM_UNIT_COMPATIBLE" val="0"/>
  <p:tag name="KSO_WM_UNIT_DIAGRAM_ISNUMVISUAL" val="0"/>
  <p:tag name="KSO_WM_UNIT_DIAGRAM_ISREFERUNIT" val="0"/>
  <p:tag name="KSO_WM_DIAGRAM_GROUP_CODE" val="l1-2"/>
  <p:tag name="KSO_WM_UNIT_TYPE" val="l_h_f"/>
  <p:tag name="KSO_WM_UNIT_INDEX" val="1_1_1"/>
  <p:tag name="KSO_WM_UNIT_ID" val="custom20196579_6*l_h_f*1_1_1"/>
  <p:tag name="KSO_WM_TEMPLATE_CATEGORY" val="custom"/>
  <p:tag name="KSO_WM_TEMPLATE_INDEX" val="2019657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SUBTYPE" val="a"/>
</p:tagLst>
</file>

<file path=ppt/tags/tag332.xml><?xml version="1.0" encoding="utf-8"?>
<p:tagLst xmlns:p="http://schemas.openxmlformats.org/presentationml/2006/main">
  <p:tag name="KSO_WM_UNIT_FILL_FORE_SCHEMECOLOR_INDEX" val="5"/>
  <p:tag name="KSO_WM_UNIT_FILL_TYPE" val="1"/>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2"/>
  <p:tag name="KSO_WM_UNIT_TYPE" val="l_h_i"/>
  <p:tag name="KSO_WM_UNIT_INDEX" val="1_1_2"/>
  <p:tag name="KSO_WM_UNIT_ID" val="custom20196579_6*l_h_i*1_1_2"/>
  <p:tag name="KSO_WM_TEMPLATE_CATEGORY" val="custom"/>
  <p:tag name="KSO_WM_TEMPLATE_INDEX" val="20196579"/>
  <p:tag name="KSO_WM_UNIT_LAYERLEVEL" val="1_1_1"/>
  <p:tag name="KSO_WM_TAG_VERSION" val="1.0"/>
  <p:tag name="KSO_WM_BEAUTIFY_FLAG" val="#wm#"/>
</p:tagLst>
</file>

<file path=ppt/tags/tag333.xml><?xml version="1.0" encoding="utf-8"?>
<p:tagLst xmlns:p="http://schemas.openxmlformats.org/presentationml/2006/main">
  <p:tag name="KSO_WM_UNIT_FILL_FORE_SCHEMECOLOR_INDEX" val="14"/>
  <p:tag name="KSO_WM_UNIT_FILL_TYPE" val="1"/>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2"/>
  <p:tag name="KSO_WM_UNIT_TYPE" val="l_h_i"/>
  <p:tag name="KSO_WM_UNIT_INDEX" val="1_1_1"/>
  <p:tag name="KSO_WM_UNIT_ID" val="custom20196579_6*l_h_i*1_1_1"/>
  <p:tag name="KSO_WM_TEMPLATE_CATEGORY" val="custom"/>
  <p:tag name="KSO_WM_TEMPLATE_INDEX" val="20196579"/>
  <p:tag name="KSO_WM_UNIT_LAYERLEVEL" val="1_1_1"/>
  <p:tag name="KSO_WM_TAG_VERSION" val="1.0"/>
  <p:tag name="KSO_WM_BEAUTIFY_FLAG" val="#wm#"/>
</p:tagLst>
</file>

<file path=ppt/tags/tag334.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2"/>
  <p:tag name="KSO_WM_UNIT_TYPE" val="l_h_a"/>
  <p:tag name="KSO_WM_UNIT_INDEX" val="1_1_1"/>
  <p:tag name="KSO_WM_UNIT_ID" val="custom20196579_6*l_h_a*1_1_1"/>
  <p:tag name="KSO_WM_TEMPLATE_CATEGORY" val="custom"/>
  <p:tag name="KSO_WM_TEMPLATE_INDEX" val="20196579"/>
  <p:tag name="KSO_WM_UNIT_LAYERLEVEL" val="1_1_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Lst>
</file>

<file path=ppt/tags/tag335.xml><?xml version="1.0" encoding="utf-8"?>
<p:tagLst xmlns:p="http://schemas.openxmlformats.org/presentationml/2006/main">
  <p:tag name="KSO_WM_UNIT_TEXT_FILL_FORE_SCHEMECOLOR_INDEX" val="13"/>
  <p:tag name="KSO_WM_UNIT_TEXT_FILL_TYPE" val="1"/>
  <p:tag name="KSO_WM_UNIT_USESOURCEFORMAT_APPLY" val="1"/>
  <p:tag name="KSO_WM_UNIT_NOCLEAR" val="0"/>
  <p:tag name="KSO_WM_UNIT_VALUE" val="62"/>
  <p:tag name="KSO_WM_UNIT_HIGHLIGHT" val="0"/>
  <p:tag name="KSO_WM_UNIT_COMPATIBLE" val="0"/>
  <p:tag name="KSO_WM_UNIT_DIAGRAM_ISNUMVISUAL" val="0"/>
  <p:tag name="KSO_WM_UNIT_DIAGRAM_ISREFERUNIT" val="0"/>
  <p:tag name="KSO_WM_DIAGRAM_GROUP_CODE" val="l1-2"/>
  <p:tag name="KSO_WM_UNIT_TYPE" val="l_h_f"/>
  <p:tag name="KSO_WM_UNIT_INDEX" val="1_2_1"/>
  <p:tag name="KSO_WM_UNIT_ID" val="custom20196579_6*l_h_f*1_2_1"/>
  <p:tag name="KSO_WM_TEMPLATE_CATEGORY" val="custom"/>
  <p:tag name="KSO_WM_TEMPLATE_INDEX" val="2019657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SUBTYPE" val="a"/>
</p:tagLst>
</file>

<file path=ppt/tags/tag336.xml><?xml version="1.0" encoding="utf-8"?>
<p:tagLst xmlns:p="http://schemas.openxmlformats.org/presentationml/2006/main">
  <p:tag name="KSO_WM_UNIT_FILL_FORE_SCHEMECOLOR_INDEX" val="6"/>
  <p:tag name="KSO_WM_UNIT_FILL_TYPE" val="1"/>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2"/>
  <p:tag name="KSO_WM_UNIT_TYPE" val="l_h_i"/>
  <p:tag name="KSO_WM_UNIT_INDEX" val="1_2_2"/>
  <p:tag name="KSO_WM_UNIT_ID" val="custom20196579_6*l_h_i*1_2_2"/>
  <p:tag name="KSO_WM_TEMPLATE_CATEGORY" val="custom"/>
  <p:tag name="KSO_WM_TEMPLATE_INDEX" val="20196579"/>
  <p:tag name="KSO_WM_UNIT_LAYERLEVEL" val="1_1_1"/>
  <p:tag name="KSO_WM_TAG_VERSION" val="1.0"/>
  <p:tag name="KSO_WM_BEAUTIFY_FLAG" val="#wm#"/>
</p:tagLst>
</file>

<file path=ppt/tags/tag337.xml><?xml version="1.0" encoding="utf-8"?>
<p:tagLst xmlns:p="http://schemas.openxmlformats.org/presentationml/2006/main">
  <p:tag name="KSO_WM_UNIT_FILL_FORE_SCHEMECOLOR_INDEX" val="14"/>
  <p:tag name="KSO_WM_UNIT_FILL_TYPE" val="1"/>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2"/>
  <p:tag name="KSO_WM_UNIT_TYPE" val="l_h_i"/>
  <p:tag name="KSO_WM_UNIT_INDEX" val="1_2_1"/>
  <p:tag name="KSO_WM_UNIT_ID" val="custom20196579_6*l_h_i*1_2_1"/>
  <p:tag name="KSO_WM_TEMPLATE_CATEGORY" val="custom"/>
  <p:tag name="KSO_WM_TEMPLATE_INDEX" val="20196579"/>
  <p:tag name="KSO_WM_UNIT_LAYERLEVEL" val="1_1_1"/>
  <p:tag name="KSO_WM_TAG_VERSION" val="1.0"/>
  <p:tag name="KSO_WM_BEAUTIFY_FLAG" val="#wm#"/>
</p:tagLst>
</file>

<file path=ppt/tags/tag338.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2"/>
  <p:tag name="KSO_WM_UNIT_TYPE" val="l_h_a"/>
  <p:tag name="KSO_WM_UNIT_INDEX" val="1_2_1"/>
  <p:tag name="KSO_WM_UNIT_ID" val="custom20196579_6*l_h_a*1_2_1"/>
  <p:tag name="KSO_WM_TEMPLATE_CATEGORY" val="custom"/>
  <p:tag name="KSO_WM_TEMPLATE_INDEX" val="20196579"/>
  <p:tag name="KSO_WM_UNIT_LAYERLEVEL" val="1_1_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Lst>
</file>

<file path=ppt/tags/tag339.xml><?xml version="1.0" encoding="utf-8"?>
<p:tagLst xmlns:p="http://schemas.openxmlformats.org/presentationml/2006/main">
  <p:tag name="KSO_WM_UNIT_TEXT_FILL_FORE_SCHEMECOLOR_INDEX" val="13"/>
  <p:tag name="KSO_WM_UNIT_TEXT_FILL_TYPE" val="1"/>
  <p:tag name="KSO_WM_UNIT_USESOURCEFORMAT_APPLY" val="1"/>
  <p:tag name="KSO_WM_UNIT_NOCLEAR" val="0"/>
  <p:tag name="KSO_WM_UNIT_VALUE" val="62"/>
  <p:tag name="KSO_WM_UNIT_HIGHLIGHT" val="0"/>
  <p:tag name="KSO_WM_UNIT_COMPATIBLE" val="0"/>
  <p:tag name="KSO_WM_UNIT_DIAGRAM_ISNUMVISUAL" val="0"/>
  <p:tag name="KSO_WM_UNIT_DIAGRAM_ISREFERUNIT" val="0"/>
  <p:tag name="KSO_WM_DIAGRAM_GROUP_CODE" val="l1-2"/>
  <p:tag name="KSO_WM_UNIT_TYPE" val="l_h_f"/>
  <p:tag name="KSO_WM_UNIT_INDEX" val="1_3_1"/>
  <p:tag name="KSO_WM_UNIT_ID" val="custom20196579_6*l_h_f*1_3_1"/>
  <p:tag name="KSO_WM_TEMPLATE_CATEGORY" val="custom"/>
  <p:tag name="KSO_WM_TEMPLATE_INDEX" val="2019657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SUBTYPE" val="a"/>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0.xml><?xml version="1.0" encoding="utf-8"?>
<p:tagLst xmlns:p="http://schemas.openxmlformats.org/presentationml/2006/main">
  <p:tag name="KSO_WM_UNIT_FILL_FORE_SCHEMECOLOR_INDEX" val="7"/>
  <p:tag name="KSO_WM_UNIT_FILL_TYPE" val="1"/>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2"/>
  <p:tag name="KSO_WM_UNIT_TYPE" val="l_h_i"/>
  <p:tag name="KSO_WM_UNIT_INDEX" val="1_3_2"/>
  <p:tag name="KSO_WM_UNIT_ID" val="custom20196579_6*l_h_i*1_3_2"/>
  <p:tag name="KSO_WM_TEMPLATE_CATEGORY" val="custom"/>
  <p:tag name="KSO_WM_TEMPLATE_INDEX" val="20196579"/>
  <p:tag name="KSO_WM_UNIT_LAYERLEVEL" val="1_1_1"/>
  <p:tag name="KSO_WM_TAG_VERSION" val="1.0"/>
  <p:tag name="KSO_WM_BEAUTIFY_FLAG" val="#wm#"/>
</p:tagLst>
</file>

<file path=ppt/tags/tag341.xml><?xml version="1.0" encoding="utf-8"?>
<p:tagLst xmlns:p="http://schemas.openxmlformats.org/presentationml/2006/main">
  <p:tag name="KSO_WM_UNIT_FILL_FORE_SCHEMECOLOR_INDEX" val="14"/>
  <p:tag name="KSO_WM_UNIT_FILL_TYPE" val="1"/>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2"/>
  <p:tag name="KSO_WM_UNIT_TYPE" val="l_h_i"/>
  <p:tag name="KSO_WM_UNIT_INDEX" val="1_3_1"/>
  <p:tag name="KSO_WM_UNIT_ID" val="custom20196579_6*l_h_i*1_3_1"/>
  <p:tag name="KSO_WM_TEMPLATE_CATEGORY" val="custom"/>
  <p:tag name="KSO_WM_TEMPLATE_INDEX" val="20196579"/>
  <p:tag name="KSO_WM_UNIT_LAYERLEVEL" val="1_1_1"/>
  <p:tag name="KSO_WM_TAG_VERSION" val="1.0"/>
  <p:tag name="KSO_WM_BEAUTIFY_FLAG" val="#wm#"/>
</p:tagLst>
</file>

<file path=ppt/tags/tag342.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2"/>
  <p:tag name="KSO_WM_UNIT_TYPE" val="l_h_a"/>
  <p:tag name="KSO_WM_UNIT_INDEX" val="1_3_1"/>
  <p:tag name="KSO_WM_UNIT_ID" val="custom20196579_6*l_h_a*1_3_1"/>
  <p:tag name="KSO_WM_TEMPLATE_CATEGORY" val="custom"/>
  <p:tag name="KSO_WM_TEMPLATE_INDEX" val="20196579"/>
  <p:tag name="KSO_WM_UNIT_LAYERLEVEL" val="1_1_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Lst>
</file>

<file path=ppt/tags/tag343.xml><?xml version="1.0" encoding="utf-8"?>
<p:tagLst xmlns:p="http://schemas.openxmlformats.org/presentationml/2006/main">
  <p:tag name="KSO_WM_UNIT_TEXT_FILL_FORE_SCHEMECOLOR_INDEX" val="13"/>
  <p:tag name="KSO_WM_UNIT_TEXT_FILL_TYPE" val="1"/>
  <p:tag name="KSO_WM_UNIT_USESOURCEFORMAT_APPLY" val="1"/>
  <p:tag name="KSO_WM_UNIT_NOCLEAR" val="0"/>
  <p:tag name="KSO_WM_UNIT_VALUE" val="62"/>
  <p:tag name="KSO_WM_UNIT_HIGHLIGHT" val="0"/>
  <p:tag name="KSO_WM_UNIT_COMPATIBLE" val="0"/>
  <p:tag name="KSO_WM_UNIT_DIAGRAM_ISNUMVISUAL" val="0"/>
  <p:tag name="KSO_WM_UNIT_DIAGRAM_ISREFERUNIT" val="0"/>
  <p:tag name="KSO_WM_DIAGRAM_GROUP_CODE" val="l1-2"/>
  <p:tag name="KSO_WM_UNIT_TYPE" val="l_h_f"/>
  <p:tag name="KSO_WM_UNIT_INDEX" val="1_4_1"/>
  <p:tag name="KSO_WM_UNIT_ID" val="custom20196579_6*l_h_f*1_4_1"/>
  <p:tag name="KSO_WM_TEMPLATE_CATEGORY" val="custom"/>
  <p:tag name="KSO_WM_TEMPLATE_INDEX" val="2019657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SUBTYPE" val="a"/>
</p:tagLst>
</file>

<file path=ppt/tags/tag344.xml><?xml version="1.0" encoding="utf-8"?>
<p:tagLst xmlns:p="http://schemas.openxmlformats.org/presentationml/2006/main">
  <p:tag name="KSO_WM_UNIT_FILL_FORE_SCHEMECOLOR_INDEX" val="8"/>
  <p:tag name="KSO_WM_UNIT_FILL_TYPE" val="1"/>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2"/>
  <p:tag name="KSO_WM_UNIT_TYPE" val="l_h_i"/>
  <p:tag name="KSO_WM_UNIT_INDEX" val="1_4_2"/>
  <p:tag name="KSO_WM_UNIT_ID" val="custom20196579_6*l_h_i*1_4_2"/>
  <p:tag name="KSO_WM_TEMPLATE_CATEGORY" val="custom"/>
  <p:tag name="KSO_WM_TEMPLATE_INDEX" val="20196579"/>
  <p:tag name="KSO_WM_UNIT_LAYERLEVEL" val="1_1_1"/>
  <p:tag name="KSO_WM_TAG_VERSION" val="1.0"/>
  <p:tag name="KSO_WM_BEAUTIFY_FLAG" val="#wm#"/>
</p:tagLst>
</file>

<file path=ppt/tags/tag345.xml><?xml version="1.0" encoding="utf-8"?>
<p:tagLst xmlns:p="http://schemas.openxmlformats.org/presentationml/2006/main">
  <p:tag name="KSO_WM_UNIT_FILL_FORE_SCHEMECOLOR_INDEX" val="14"/>
  <p:tag name="KSO_WM_UNIT_FILL_TYPE" val="1"/>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2"/>
  <p:tag name="KSO_WM_UNIT_TYPE" val="l_h_i"/>
  <p:tag name="KSO_WM_UNIT_INDEX" val="1_4_1"/>
  <p:tag name="KSO_WM_UNIT_ID" val="custom20196579_6*l_h_i*1_4_1"/>
  <p:tag name="KSO_WM_TEMPLATE_CATEGORY" val="custom"/>
  <p:tag name="KSO_WM_TEMPLATE_INDEX" val="20196579"/>
  <p:tag name="KSO_WM_UNIT_LAYERLEVEL" val="1_1_1"/>
  <p:tag name="KSO_WM_TAG_VERSION" val="1.0"/>
  <p:tag name="KSO_WM_BEAUTIFY_FLAG" val="#wm#"/>
</p:tagLst>
</file>

<file path=ppt/tags/tag346.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2"/>
  <p:tag name="KSO_WM_UNIT_TYPE" val="l_h_a"/>
  <p:tag name="KSO_WM_UNIT_INDEX" val="1_4_1"/>
  <p:tag name="KSO_WM_UNIT_ID" val="custom20196579_6*l_h_a*1_4_1"/>
  <p:tag name="KSO_WM_TEMPLATE_CATEGORY" val="custom"/>
  <p:tag name="KSO_WM_TEMPLATE_INDEX" val="20196579"/>
  <p:tag name="KSO_WM_UNIT_LAYERLEVEL" val="1_1_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Lst>
</file>

<file path=ppt/tags/tag347.xml><?xml version="1.0" encoding="utf-8"?>
<p:tagLst xmlns:p="http://schemas.openxmlformats.org/presentationml/2006/main">
  <p:tag name="KSO_WM_SLIDE_ID" val="custom20196579_8"/>
  <p:tag name="KSO_WM_TEMPLATE_SUBCATEGORY" val="0"/>
  <p:tag name="KSO_WM_SLIDE_TYPE" val="text"/>
  <p:tag name="KSO_WM_SLIDE_SUBTYPE" val="diag"/>
  <p:tag name="KSO_WM_SLIDE_ITEM_CNT" val="5"/>
  <p:tag name="KSO_WM_SLIDE_INDEX" val="8"/>
  <p:tag name="KSO_WM_SLIDE_SIZE" val="855.75*312.125"/>
  <p:tag name="KSO_WM_SLIDE_POSITION" val="47.75*144.375"/>
  <p:tag name="KSO_WM_DIAGRAM_GROUP_CODE" val="l1-3"/>
  <p:tag name="KSO_WM_SLIDE_DIAGTYPE" val="l"/>
  <p:tag name="KSO_WM_TAG_VERSION" val="1.0"/>
  <p:tag name="KSO_WM_BEAUTIFY_FLAG" val="#wm#"/>
  <p:tag name="KSO_WM_TEMPLATE_CATEGORY" val="custom"/>
  <p:tag name="KSO_WM_TEMPLATE_INDEX" val="20218282"/>
  <p:tag name="KSO_WM_SLIDE_LAYOUT" val="a_l"/>
  <p:tag name="KSO_WM_SLIDE_LAYOUT_CNT" val="1_1"/>
  <p:tag name="KSO_WM_TEMPLATE_MASTER_TYPE" val="1"/>
  <p:tag name="KSO_WM_TEMPLATE_COLOR_TYPE" val="0"/>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i"/>
  <p:tag name="KSO_WM_UNIT_INDEX" val="1"/>
  <p:tag name="KSO_WM_UNIT_ID" val="custom20196579_8*i*1"/>
  <p:tag name="KSO_WM_TEMPLATE_CATEGORY" val="custom"/>
  <p:tag name="KSO_WM_TEMPLATE_INDEX" val="20196579"/>
  <p:tag name="KSO_WM_UNIT_LAYERLEVEL" val="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49.xml><?xml version="1.0" encoding="utf-8"?>
<p:tagLst xmlns:p="http://schemas.openxmlformats.org/presentationml/2006/main">
  <p:tag name="KSO_WM_UNIT_TEXT_FILL_FORE_SCHEMECOLOR_INDEX" val="5"/>
  <p:tag name="KSO_WM_UNIT_TEXT_FILL_TYPE" val="1"/>
  <p:tag name="KSO_WM_UNIT_USESOURCEFORMAT_APPLY" val="1"/>
  <p:tag name="KSO_WM_UNIT_ISCONTENTSTITLE" val="0"/>
  <p:tag name="KSO_WM_UNIT_NOCLEAR" val="0"/>
  <p:tag name="KSO_WM_UNIT_VALUE" val="27"/>
  <p:tag name="KSO_WM_UNIT_HIGHLIGHT" val="0"/>
  <p:tag name="KSO_WM_UNIT_COMPATIBLE" val="0"/>
  <p:tag name="KSO_WM_UNIT_DIAGRAM_ISNUMVISUAL" val="0"/>
  <p:tag name="KSO_WM_UNIT_DIAGRAM_ISREFERUNIT" val="0"/>
  <p:tag name="KSO_WM_DIAGRAM_GROUP_CODE" val="l1-3"/>
  <p:tag name="KSO_WM_UNIT_TYPE" val="a"/>
  <p:tag name="KSO_WM_UNIT_INDEX" val="1"/>
  <p:tag name="KSO_WM_UNIT_ID" val="custom20196579_8*a*1"/>
  <p:tag name="KSO_WM_TEMPLATE_CATEGORY" val="custom"/>
  <p:tag name="KSO_WM_TEMPLATE_INDEX" val="20196579"/>
  <p:tag name="KSO_WM_UNIT_LAYERLEVEL" val="1"/>
  <p:tag name="KSO_WM_TAG_VERSION" val="1.0"/>
  <p:tag name="KSO_WM_BEAUTIFY_FLAG" val="#wm#"/>
  <p:tag name="KSO_WM_UNIT_PRESET_TEXT" val="单击此处添加标题"/>
  <p:tag name="KSO_WM_UNIT_ISNUMDGMTITLE" val="0"/>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8_11*m_h_i*1_1_2"/>
  <p:tag name="KSO_WM_TEMPLATE_CATEGORY" val="custom"/>
  <p:tag name="KSO_WM_TEMPLATE_INDEX" val="20218638"/>
  <p:tag name="KSO_WM_UNIT_LAYERLEVEL" val="1_1_1"/>
  <p:tag name="KSO_WM_TAG_VERSION" val="1.0"/>
  <p:tag name="KSO_WM_BEAUTIFY_FLAG" val="#wm#"/>
  <p:tag name="KSO_WM_UNIT_TYPE" val="m_h_i"/>
  <p:tag name="KSO_WM_UNIT_INDEX" val="1_1_2"/>
  <p:tag name="KSO_WM_DIAGRAM_GROUP_CODE" val="m1-1"/>
  <p:tag name="KSO_WM_UNIT_FILL_FORE_SCHEMECOLOR_INDEX" val="13"/>
  <p:tag name="KSO_WM_UNIT_FILL_TYPE" val="1"/>
  <p:tag name="KSO_WM_UNIT_LINE_FORE_SCHEMECOLOR_INDEX" val="13"/>
  <p:tag name="KSO_WM_UNIT_LINE_FILL_TYPE" val="2"/>
  <p:tag name="KSO_WM_UNIT_USESOURCEFORMAT_APPLY"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8_11*m_h_i*1_5_2"/>
  <p:tag name="KSO_WM_TEMPLATE_CATEGORY" val="custom"/>
  <p:tag name="KSO_WM_TEMPLATE_INDEX" val="20218638"/>
  <p:tag name="KSO_WM_UNIT_LAYERLEVEL" val="1_1_1"/>
  <p:tag name="KSO_WM_TAG_VERSION" val="1.0"/>
  <p:tag name="KSO_WM_BEAUTIFY_FLAG" val="#wm#"/>
  <p:tag name="KSO_WM_UNIT_TYPE" val="m_h_i"/>
  <p:tag name="KSO_WM_UNIT_INDEX" val="1_5_2"/>
  <p:tag name="KSO_WM_DIAGRAM_GROUP_CODE" val="m1-1"/>
  <p:tag name="KSO_WM_UNIT_FILL_FORE_SCHEMECOLOR_INDEX" val="13"/>
  <p:tag name="KSO_WM_UNIT_FILL_TYPE" val="1"/>
  <p:tag name="KSO_WM_UNIT_LINE_FORE_SCHEMECOLOR_INDEX" val="13"/>
  <p:tag name="KSO_WM_UNIT_LINE_FILL_TYPE" val="2"/>
  <p:tag name="KSO_WM_UNIT_USESOURCEFORMAT_APPLY"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8_11*m_h_i*1_2_4"/>
  <p:tag name="KSO_WM_TEMPLATE_CATEGORY" val="custom"/>
  <p:tag name="KSO_WM_TEMPLATE_INDEX" val="20218638"/>
  <p:tag name="KSO_WM_UNIT_LAYERLEVEL" val="1_1_1"/>
  <p:tag name="KSO_WM_TAG_VERSION" val="1.0"/>
  <p:tag name="KSO_WM_BEAUTIFY_FLAG" val="#wm#"/>
  <p:tag name="KSO_WM_UNIT_TYPE" val="m_h_i"/>
  <p:tag name="KSO_WM_UNIT_INDEX" val="1_2_4"/>
  <p:tag name="KSO_WM_DIAGRAM_GROUP_CODE" val="m1-1"/>
  <p:tag name="KSO_WM_UNIT_FILL_FORE_SCHEMECOLOR_INDEX" val="13"/>
  <p:tag name="KSO_WM_UNIT_FILL_TYPE" val="1"/>
  <p:tag name="KSO_WM_UNIT_LINE_FORE_SCHEMECOLOR_INDEX" val="13"/>
  <p:tag name="KSO_WM_UNIT_LINE_FILL_TYPE" val="2"/>
  <p:tag name="KSO_WM_UNIT_USESOURCEFORMAT_APPLY"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8_11*m_h_i*1_3_4"/>
  <p:tag name="KSO_WM_TEMPLATE_CATEGORY" val="custom"/>
  <p:tag name="KSO_WM_TEMPLATE_INDEX" val="20218638"/>
  <p:tag name="KSO_WM_UNIT_LAYERLEVEL" val="1_1_1"/>
  <p:tag name="KSO_WM_TAG_VERSION" val="1.0"/>
  <p:tag name="KSO_WM_BEAUTIFY_FLAG" val="#wm#"/>
  <p:tag name="KSO_WM_UNIT_TYPE" val="m_h_i"/>
  <p:tag name="KSO_WM_UNIT_INDEX" val="1_3_4"/>
  <p:tag name="KSO_WM_DIAGRAM_GROUP_CODE" val="m1-1"/>
  <p:tag name="KSO_WM_UNIT_FILL_FORE_SCHEMECOLOR_INDEX" val="13"/>
  <p:tag name="KSO_WM_UNIT_FILL_TYPE" val="1"/>
  <p:tag name="KSO_WM_UNIT_LINE_FORE_SCHEMECOLOR_INDEX" val="13"/>
  <p:tag name="KSO_WM_UNIT_LINE_FILL_TYPE" val="2"/>
  <p:tag name="KSO_WM_UNIT_USESOURCEFORMAT_APPLY"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8_11*m_h_i*1_4_2"/>
  <p:tag name="KSO_WM_TEMPLATE_CATEGORY" val="custom"/>
  <p:tag name="KSO_WM_TEMPLATE_INDEX" val="20218638"/>
  <p:tag name="KSO_WM_UNIT_LAYERLEVEL" val="1_1_1"/>
  <p:tag name="KSO_WM_TAG_VERSION" val="1.0"/>
  <p:tag name="KSO_WM_BEAUTIFY_FLAG" val="#wm#"/>
  <p:tag name="KSO_WM_UNIT_TYPE" val="m_h_i"/>
  <p:tag name="KSO_WM_UNIT_INDEX" val="1_4_2"/>
  <p:tag name="KSO_WM_DIAGRAM_GROUP_CODE" val="m1-1"/>
  <p:tag name="KSO_WM_UNIT_FILL_FORE_SCHEMECOLOR_INDEX" val="13"/>
  <p:tag name="KSO_WM_UNIT_FILL_TYPE" val="1"/>
  <p:tag name="KSO_WM_UNIT_LINE_FORE_SCHEMECOLOR_INDEX" val="13"/>
  <p:tag name="KSO_WM_UNIT_LINE_FILL_TYPE" val="2"/>
  <p:tag name="KSO_WM_UNIT_USESOURCEFORMAT_APPLY"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8_11*m_h_i*1_5_3"/>
  <p:tag name="KSO_WM_TEMPLATE_CATEGORY" val="custom"/>
  <p:tag name="KSO_WM_TEMPLATE_INDEX" val="20218638"/>
  <p:tag name="KSO_WM_UNIT_LAYERLEVEL" val="1_1_1"/>
  <p:tag name="KSO_WM_TAG_VERSION" val="1.0"/>
  <p:tag name="KSO_WM_BEAUTIFY_FLAG" val="#wm#"/>
  <p:tag name="KSO_WM_UNIT_TYPE" val="m_h_i"/>
  <p:tag name="KSO_WM_UNIT_INDEX" val="1_5_3"/>
  <p:tag name="KSO_WM_DIAGRAM_GROUP_CODE" val="m1-1"/>
  <p:tag name="KSO_WM_UNIT_FILL_FORE_SCHEMECOLOR_INDEX" val="13"/>
  <p:tag name="KSO_WM_UNIT_FILL_TYPE" val="1"/>
  <p:tag name="KSO_WM_UNIT_USESOURCEFORMAT_APPLY"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8_11*m_h_i*1_5_4"/>
  <p:tag name="KSO_WM_TEMPLATE_CATEGORY" val="custom"/>
  <p:tag name="KSO_WM_TEMPLATE_INDEX" val="20218638"/>
  <p:tag name="KSO_WM_UNIT_LAYERLEVEL" val="1_1_1"/>
  <p:tag name="KSO_WM_TAG_VERSION" val="1.0"/>
  <p:tag name="KSO_WM_BEAUTIFY_FLAG" val="#wm#"/>
  <p:tag name="KSO_WM_UNIT_TYPE" val="m_h_i"/>
  <p:tag name="KSO_WM_UNIT_INDEX" val="1_5_4"/>
  <p:tag name="KSO_WM_DIAGRAM_GROUP_CODE" val="m1-1"/>
  <p:tag name="KSO_WM_UNIT_FILL_FORE_SCHEMECOLOR_INDEX" val="5"/>
  <p:tag name="KSO_WM_UNIT_FILL_TYPE" val="1"/>
  <p:tag name="KSO_WM_UNIT_USESOURCEFORMAT_APPLY"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8_11*m_h_i*1_4_3"/>
  <p:tag name="KSO_WM_TEMPLATE_CATEGORY" val="custom"/>
  <p:tag name="KSO_WM_TEMPLATE_INDEX" val="20218638"/>
  <p:tag name="KSO_WM_UNIT_LAYERLEVEL" val="1_1_1"/>
  <p:tag name="KSO_WM_TAG_VERSION" val="1.0"/>
  <p:tag name="KSO_WM_BEAUTIFY_FLAG" val="#wm#"/>
  <p:tag name="KSO_WM_UNIT_TYPE" val="m_h_i"/>
  <p:tag name="KSO_WM_UNIT_INDEX" val="1_4_3"/>
  <p:tag name="KSO_WM_DIAGRAM_GROUP_CODE" val="m1-1"/>
  <p:tag name="KSO_WM_UNIT_FILL_FORE_SCHEMECOLOR_INDEX" val="13"/>
  <p:tag name="KSO_WM_UNIT_FILL_TYPE" val="1"/>
  <p:tag name="KSO_WM_UNIT_USESOURCEFORMAT_APPLY"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8_11*m_h_i*1_3_2"/>
  <p:tag name="KSO_WM_TEMPLATE_CATEGORY" val="custom"/>
  <p:tag name="KSO_WM_TEMPLATE_INDEX" val="20218638"/>
  <p:tag name="KSO_WM_UNIT_LAYERLEVEL" val="1_1_1"/>
  <p:tag name="KSO_WM_TAG_VERSION" val="1.0"/>
  <p:tag name="KSO_WM_BEAUTIFY_FLAG" val="#wm#"/>
  <p:tag name="KSO_WM_UNIT_TYPE" val="m_h_i"/>
  <p:tag name="KSO_WM_UNIT_INDEX" val="1_3_2"/>
  <p:tag name="KSO_WM_DIAGRAM_GROUP_CODE" val="m1-1"/>
  <p:tag name="KSO_WM_UNIT_FILL_FORE_SCHEMECOLOR_INDEX" val="13"/>
  <p:tag name="KSO_WM_UNIT_FILL_TYPE" val="1"/>
  <p:tag name="KSO_WM_UNIT_USESOURCEFORMAT_APPLY"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8_11*m_h_i*1_3_3"/>
  <p:tag name="KSO_WM_TEMPLATE_CATEGORY" val="custom"/>
  <p:tag name="KSO_WM_TEMPLATE_INDEX" val="20218638"/>
  <p:tag name="KSO_WM_UNIT_LAYERLEVEL" val="1_1_1"/>
  <p:tag name="KSO_WM_TAG_VERSION" val="1.0"/>
  <p:tag name="KSO_WM_BEAUTIFY_FLAG" val="#wm#"/>
  <p:tag name="KSO_WM_UNIT_TYPE" val="m_h_i"/>
  <p:tag name="KSO_WM_UNIT_INDEX" val="1_3_3"/>
  <p:tag name="KSO_WM_DIAGRAM_GROUP_CODE" val="m1-1"/>
  <p:tag name="KSO_WM_UNIT_FILL_FORE_SCHEMECOLOR_INDEX" val="10"/>
  <p:tag name="KSO_WM_UNI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8_11*m_h_i*1_1_3"/>
  <p:tag name="KSO_WM_TEMPLATE_CATEGORY" val="custom"/>
  <p:tag name="KSO_WM_TEMPLATE_INDEX" val="20218638"/>
  <p:tag name="KSO_WM_UNIT_LAYERLEVEL" val="1_1_1"/>
  <p:tag name="KSO_WM_TAG_VERSION" val="1.0"/>
  <p:tag name="KSO_WM_BEAUTIFY_FLAG" val="#wm#"/>
  <p:tag name="KSO_WM_UNIT_TYPE" val="m_h_i"/>
  <p:tag name="KSO_WM_UNIT_INDEX" val="1_1_3"/>
  <p:tag name="KSO_WM_DIAGRAM_GROUP_CODE" val="m1-1"/>
  <p:tag name="KSO_WM_UNIT_FILL_FORE_SCHEMECOLOR_INDEX" val="13"/>
  <p:tag name="KSO_WM_UNIT_FILL_TYPE" val="1"/>
  <p:tag name="KSO_WM_UNIT_USESOURCEFORMAT_APPLY"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8_11*m_h_i*1_1_4"/>
  <p:tag name="KSO_WM_TEMPLATE_CATEGORY" val="custom"/>
  <p:tag name="KSO_WM_TEMPLATE_INDEX" val="20218638"/>
  <p:tag name="KSO_WM_UNIT_LAYERLEVEL" val="1_1_1"/>
  <p:tag name="KSO_WM_TAG_VERSION" val="1.0"/>
  <p:tag name="KSO_WM_BEAUTIFY_FLAG" val="#wm#"/>
  <p:tag name="KSO_WM_UNIT_TYPE" val="m_h_i"/>
  <p:tag name="KSO_WM_UNIT_INDEX" val="1_1_4"/>
  <p:tag name="KSO_WM_DIAGRAM_GROUP_CODE" val="m1-1"/>
  <p:tag name="KSO_WM_UNIT_FILL_FORE_SCHEMECOLOR_INDEX" val="8"/>
  <p:tag name="KSO_WM_UNIT_FILL_TYPE" val="1"/>
  <p:tag name="KSO_WM_UNIT_USESOURCEFORMAT_APPLY" val="1"/>
</p:tagLst>
</file>

<file path=ppt/tags/tag362.xml><?xml version="1.0" encoding="utf-8"?>
<p:tagLst xmlns:p="http://schemas.openxmlformats.org/presentationml/2006/main">
  <p:tag name="KSO_WM_UNIT_TEXT_SUBTYPE" val="a"/>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3_1"/>
  <p:tag name="KSO_WM_UNIT_ID" val="custom20218638_11*m_h_f*1_3_1"/>
  <p:tag name="KSO_WM_TEMPLATE_CATEGORY" val="custom"/>
  <p:tag name="KSO_WM_TEMPLATE_INDEX" val="20218638"/>
  <p:tag name="KSO_WM_UNIT_LAYERLEVEL" val="1_1_1"/>
  <p:tag name="KSO_WM_TAG_VERSION" val="1.0"/>
  <p:tag name="KSO_WM_BEAUTIFY_FLAG" val="#wm#"/>
  <p:tag name="KSO_WM_UNIT_PRESET_TEXT" val="单击此处输入你需要的正文，文字是您思想的提炼"/>
  <p:tag name="KSO_WM_DIAGRAM_GROUP_CODE" val="m1-1"/>
  <p:tag name="KSO_WM_UNIT_VALUE" val="24"/>
  <p:tag name="KSO_WM_UNIT_TEXT_FILL_FORE_SCHEMECOLOR_INDEX" val="13"/>
  <p:tag name="KSO_WM_UNIT_TEXT_FILL_TYPE" val="1"/>
  <p:tag name="KSO_WM_UNIT_USESOURCEFORMAT_APPLY" val="1"/>
</p:tagLst>
</file>

<file path=ppt/tags/tag363.xml><?xml version="1.0" encoding="utf-8"?>
<p:tagLst xmlns:p="http://schemas.openxmlformats.org/presentationml/2006/main">
  <p:tag name="KSO_WM_UNIT_TEXT_SUBTYPE" val="a"/>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4_1"/>
  <p:tag name="KSO_WM_UNIT_ID" val="custom20218638_11*m_h_f*1_4_1"/>
  <p:tag name="KSO_WM_TEMPLATE_CATEGORY" val="custom"/>
  <p:tag name="KSO_WM_TEMPLATE_INDEX" val="20218638"/>
  <p:tag name="KSO_WM_UNIT_LAYERLEVEL" val="1_1_1"/>
  <p:tag name="KSO_WM_TAG_VERSION" val="1.0"/>
  <p:tag name="KSO_WM_BEAUTIFY_FLAG" val="#wm#"/>
  <p:tag name="KSO_WM_UNIT_PRESET_TEXT" val="单击此处输入你需要的正文，文字是您思想的提炼"/>
  <p:tag name="KSO_WM_DIAGRAM_GROUP_CODE" val="m1-1"/>
  <p:tag name="KSO_WM_UNIT_VALUE" val="24"/>
  <p:tag name="KSO_WM_UNIT_TEXT_FILL_FORE_SCHEMECOLOR_INDEX" val="13"/>
  <p:tag name="KSO_WM_UNIT_TEXT_FILL_TYPE" val="1"/>
  <p:tag name="KSO_WM_UNIT_USESOURCEFORMAT_APPLY" val="1"/>
</p:tagLst>
</file>

<file path=ppt/tags/tag364.xml><?xml version="1.0" encoding="utf-8"?>
<p:tagLst xmlns:p="http://schemas.openxmlformats.org/presentationml/2006/main">
  <p:tag name="KSO_WM_UNIT_TEXT_SUBTYPE" val="a"/>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5_1"/>
  <p:tag name="KSO_WM_UNIT_ID" val="custom20218638_11*m_h_f*1_5_1"/>
  <p:tag name="KSO_WM_TEMPLATE_CATEGORY" val="custom"/>
  <p:tag name="KSO_WM_TEMPLATE_INDEX" val="20218638"/>
  <p:tag name="KSO_WM_UNIT_LAYERLEVEL" val="1_1_1"/>
  <p:tag name="KSO_WM_TAG_VERSION" val="1.0"/>
  <p:tag name="KSO_WM_BEAUTIFY_FLAG" val="#wm#"/>
  <p:tag name="KSO_WM_UNIT_PRESET_TEXT" val="单击此处输入你需要的正文，文字是您思想的提炼"/>
  <p:tag name="KSO_WM_DIAGRAM_GROUP_CODE" val="m1-1"/>
  <p:tag name="KSO_WM_UNIT_VALUE" val="24"/>
  <p:tag name="KSO_WM_UNIT_TEXT_FILL_FORE_SCHEMECOLOR_INDEX" val="13"/>
  <p:tag name="KSO_WM_UNIT_TEXT_FILL_TYPE" val="1"/>
  <p:tag name="KSO_WM_UNIT_USESOURCEFORMAT_APPLY" val="1"/>
</p:tagLst>
</file>

<file path=ppt/tags/tag365.xml><?xml version="1.0" encoding="utf-8"?>
<p:tagLst xmlns:p="http://schemas.openxmlformats.org/presentationml/2006/main">
  <p:tag name="KSO_WM_UNIT_TEXT_SUBTYPE" val="a"/>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1_1"/>
  <p:tag name="KSO_WM_UNIT_ID" val="custom20218638_11*m_h_f*1_1_1"/>
  <p:tag name="KSO_WM_TEMPLATE_CATEGORY" val="custom"/>
  <p:tag name="KSO_WM_TEMPLATE_INDEX" val="20218638"/>
  <p:tag name="KSO_WM_UNIT_LAYERLEVEL" val="1_1_1"/>
  <p:tag name="KSO_WM_TAG_VERSION" val="1.0"/>
  <p:tag name="KSO_WM_BEAUTIFY_FLAG" val="#wm#"/>
  <p:tag name="KSO_WM_UNIT_PRESET_TEXT" val="单击此处输入你需要的正文，文字是您思想的提炼"/>
  <p:tag name="KSO_WM_DIAGRAM_GROUP_CODE" val="m1-1"/>
  <p:tag name="KSO_WM_UNIT_VALUE" val="24"/>
  <p:tag name="KSO_WM_UNIT_TEXT_FILL_FORE_SCHEMECOLOR_INDEX" val="13"/>
  <p:tag name="KSO_WM_UNIT_TEXT_FILL_TYPE" val="1"/>
  <p:tag name="KSO_WM_UNIT_USESOURCEFORMAT_APPLY" val="1"/>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8_11*m_h_i*1_2_2"/>
  <p:tag name="KSO_WM_TEMPLATE_CATEGORY" val="custom"/>
  <p:tag name="KSO_WM_TEMPLATE_INDEX" val="20218638"/>
  <p:tag name="KSO_WM_UNIT_LAYERLEVEL" val="1_1_1"/>
  <p:tag name="KSO_WM_TAG_VERSION" val="1.0"/>
  <p:tag name="KSO_WM_BEAUTIFY_FLAG" val="#wm#"/>
  <p:tag name="KSO_WM_UNIT_TYPE" val="m_h_i"/>
  <p:tag name="KSO_WM_UNIT_INDEX" val="1_2_2"/>
  <p:tag name="KSO_WM_DIAGRAM_GROUP_CODE" val="m1-1"/>
  <p:tag name="KSO_WM_UNIT_FILL_FORE_SCHEMECOLOR_INDEX" val="13"/>
  <p:tag name="KSO_WM_UNIT_FILL_TYPE" val="1"/>
  <p:tag name="KSO_WM_UNIT_USESOURCEFORMAT_APPLY" val="1"/>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8_11*m_h_i*1_2_3"/>
  <p:tag name="KSO_WM_TEMPLATE_CATEGORY" val="custom"/>
  <p:tag name="KSO_WM_TEMPLATE_INDEX" val="20218638"/>
  <p:tag name="KSO_WM_UNIT_LAYERLEVEL" val="1_1_1"/>
  <p:tag name="KSO_WM_TAG_VERSION" val="1.0"/>
  <p:tag name="KSO_WM_BEAUTIFY_FLAG" val="#wm#"/>
  <p:tag name="KSO_WM_UNIT_TYPE" val="m_h_i"/>
  <p:tag name="KSO_WM_UNIT_INDEX" val="1_2_3"/>
  <p:tag name="KSO_WM_DIAGRAM_GROUP_CODE" val="m1-1"/>
  <p:tag name="KSO_WM_UNIT_FILL_FORE_SCHEMECOLOR_INDEX" val="9"/>
  <p:tag name="KSO_WM_UNIT_FILL_TYPE" val="1"/>
  <p:tag name="KSO_WM_UNIT_USESOURCEFORMAT_APPLY" val="1"/>
</p:tagLst>
</file>

<file path=ppt/tags/tag368.xml><?xml version="1.0" encoding="utf-8"?>
<p:tagLst xmlns:p="http://schemas.openxmlformats.org/presentationml/2006/main">
  <p:tag name="KSO_WM_UNIT_TEXT_SUBTYPE" val="a"/>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2_1"/>
  <p:tag name="KSO_WM_UNIT_ID" val="custom20218638_11*m_h_f*1_2_1"/>
  <p:tag name="KSO_WM_TEMPLATE_CATEGORY" val="custom"/>
  <p:tag name="KSO_WM_TEMPLATE_INDEX" val="20218638"/>
  <p:tag name="KSO_WM_UNIT_LAYERLEVEL" val="1_1_1"/>
  <p:tag name="KSO_WM_TAG_VERSION" val="1.0"/>
  <p:tag name="KSO_WM_BEAUTIFY_FLAG" val="#wm#"/>
  <p:tag name="KSO_WM_UNIT_PRESET_TEXT" val="单击此处输入你需要的正文，文字是您思想的提炼"/>
  <p:tag name="KSO_WM_DIAGRAM_GROUP_CODE" val="m1-1"/>
  <p:tag name="KSO_WM_UNIT_VALUE" val="24"/>
  <p:tag name="KSO_WM_UNIT_TEXT_FILL_FORE_SCHEMECOLOR_INDEX" val="13"/>
  <p:tag name="KSO_WM_UNIT_TEXT_FILL_TYPE" val="1"/>
  <p:tag name="KSO_WM_UNIT_USESOURCEFORMAT_APPLY" val="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5_1"/>
  <p:tag name="KSO_WM_UNIT_ID" val="custom20218638_11*m_h_i*1_5_1"/>
  <p:tag name="KSO_WM_TEMPLATE_CATEGORY" val="custom"/>
  <p:tag name="KSO_WM_TEMPLATE_INDEX" val="20218638"/>
  <p:tag name="KSO_WM_UNIT_LAYERLEVEL" val="1_1_1"/>
  <p:tag name="KSO_WM_TAG_VERSION" val="1.0"/>
  <p:tag name="KSO_WM_BEAUTIFY_FLAG" val="#wm#"/>
  <p:tag name="KSO_WM_DIAGRAM_GROUP_CODE" val="m1-1"/>
  <p:tag name="KSO_WM_UNIT_TEXT_FILL_FORE_SCHEMECOLOR_INDEX" val="14"/>
  <p:tag name="KSO_WM_UNIT_TEXT_FILL_TYPE" val="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3_1"/>
  <p:tag name="KSO_WM_UNIT_ID" val="custom20218638_11*m_h_i*1_3_1"/>
  <p:tag name="KSO_WM_TEMPLATE_CATEGORY" val="custom"/>
  <p:tag name="KSO_WM_TEMPLATE_INDEX" val="20218638"/>
  <p:tag name="KSO_WM_UNIT_LAYERLEVEL" val="1_1_1"/>
  <p:tag name="KSO_WM_TAG_VERSION" val="1.0"/>
  <p:tag name="KSO_WM_BEAUTIFY_FLAG" val="#wm#"/>
  <p:tag name="KSO_WM_DIAGRAM_GROUP_CODE" val="m1-1"/>
  <p:tag name="KSO_WM_UNIT_TEXT_FILL_FORE_SCHEMECOLOR_INDEX" val="14"/>
  <p:tag name="KSO_WM_UNIT_TEXT_FILL_TYPE" val="1"/>
  <p:tag name="KSO_WM_UNIT_USESOURCEFORMAT_APPLY"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custom20218638_11*m_h_i*1_1_1"/>
  <p:tag name="KSO_WM_TEMPLATE_CATEGORY" val="custom"/>
  <p:tag name="KSO_WM_TEMPLATE_INDEX" val="20218638"/>
  <p:tag name="KSO_WM_UNIT_LAYERLEVEL" val="1_1_1"/>
  <p:tag name="KSO_WM_TAG_VERSION" val="1.0"/>
  <p:tag name="KSO_WM_BEAUTIFY_FLAG" val="#wm#"/>
  <p:tag name="KSO_WM_DIAGRAM_GROUP_CODE" val="m1-1"/>
  <p:tag name="KSO_WM_UNIT_TEXT_FILL_FORE_SCHEMECOLOR_INDEX" val="14"/>
  <p:tag name="KSO_WM_UNIT_TEXT_FILL_TYPE" val="1"/>
  <p:tag name="KSO_WM_UNIT_USESOURCEFORMAT_APPLY" val="1"/>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1"/>
  <p:tag name="KSO_WM_UNIT_ID" val="custom20218638_11*m_h_i*1_2_1"/>
  <p:tag name="KSO_WM_TEMPLATE_CATEGORY" val="custom"/>
  <p:tag name="KSO_WM_TEMPLATE_INDEX" val="20218638"/>
  <p:tag name="KSO_WM_UNIT_LAYERLEVEL" val="1_1_1"/>
  <p:tag name="KSO_WM_TAG_VERSION" val="1.0"/>
  <p:tag name="KSO_WM_BEAUTIFY_FLAG" val="#wm#"/>
  <p:tag name="KSO_WM_DIAGRAM_GROUP_CODE" val="m1-1"/>
  <p:tag name="KSO_WM_UNIT_TEXT_FILL_FORE_SCHEMECOLOR_INDEX" val="14"/>
  <p:tag name="KSO_WM_UNIT_TEXT_FILL_TYPE" val="1"/>
  <p:tag name="KSO_WM_UNIT_USESOURCEFORMAT_APPLY"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638_11*m_h_i*1_4_4"/>
  <p:tag name="KSO_WM_TEMPLATE_CATEGORY" val="custom"/>
  <p:tag name="KSO_WM_TEMPLATE_INDEX" val="20218638"/>
  <p:tag name="KSO_WM_UNIT_LAYERLEVEL" val="1_1_1"/>
  <p:tag name="KSO_WM_TAG_VERSION" val="1.0"/>
  <p:tag name="KSO_WM_BEAUTIFY_FLAG" val="#wm#"/>
  <p:tag name="KSO_WM_UNIT_TYPE" val="m_h_i"/>
  <p:tag name="KSO_WM_UNIT_INDEX" val="1_4_4"/>
  <p:tag name="KSO_WM_DIAGRAM_GROUP_CODE" val="m1-1"/>
  <p:tag name="KSO_WM_UNIT_FILL_FORE_SCHEMECOLOR_INDEX" val="6"/>
  <p:tag name="KSO_WM_UNIT_FILL_TYPE" val="1"/>
  <p:tag name="KSO_WM_UNIT_USESOURCEFORMAT_APPLY"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4_1"/>
  <p:tag name="KSO_WM_UNIT_ID" val="custom20218638_11*m_h_i*1_4_1"/>
  <p:tag name="KSO_WM_TEMPLATE_CATEGORY" val="custom"/>
  <p:tag name="KSO_WM_TEMPLATE_INDEX" val="20218638"/>
  <p:tag name="KSO_WM_UNIT_LAYERLEVEL" val="1_1_1"/>
  <p:tag name="KSO_WM_TAG_VERSION" val="1.0"/>
  <p:tag name="KSO_WM_BEAUTIFY_FLAG" val="#wm#"/>
  <p:tag name="KSO_WM_DIAGRAM_GROUP_CODE" val="m1-1"/>
  <p:tag name="KSO_WM_UNIT_TEXT_FILL_FORE_SCHEMECOLOR_INDEX" val="14"/>
  <p:tag name="KSO_WM_UNIT_TEXT_FILL_TYPE" val="1"/>
  <p:tag name="KSO_WM_UNIT_USESOURCEFORMAT_APPLY" val="1"/>
</p:tagLst>
</file>

<file path=ppt/tags/tag375.xml><?xml version="1.0" encoding="utf-8"?>
<p:tagLst xmlns:p="http://schemas.openxmlformats.org/presentationml/2006/main">
  <p:tag name="KSO_WM_SLIDE_ID" val="custom20196579_8"/>
  <p:tag name="KSO_WM_TEMPLATE_SUBCATEGORY" val="0"/>
  <p:tag name="KSO_WM_SLIDE_TYPE" val="text"/>
  <p:tag name="KSO_WM_SLIDE_SUBTYPE" val="diag"/>
  <p:tag name="KSO_WM_SLIDE_ITEM_CNT" val="5"/>
  <p:tag name="KSO_WM_SLIDE_INDEX" val="8"/>
  <p:tag name="KSO_WM_SLIDE_SIZE" val="855.75*312.125"/>
  <p:tag name="KSO_WM_SLIDE_POSITION" val="47.75*144.375"/>
  <p:tag name="KSO_WM_DIAGRAM_GROUP_CODE" val="l1-3"/>
  <p:tag name="KSO_WM_SLIDE_DIAGTYPE" val="l"/>
  <p:tag name="KSO_WM_TAG_VERSION" val="1.0"/>
  <p:tag name="KSO_WM_BEAUTIFY_FLAG" val="#wm#"/>
  <p:tag name="KSO_WM_TEMPLATE_CATEGORY" val="custom"/>
  <p:tag name="KSO_WM_TEMPLATE_INDEX" val="20218282"/>
  <p:tag name="KSO_WM_SLIDE_LAYOUT" val="a_l"/>
  <p:tag name="KSO_WM_SLIDE_LAYOUT_CNT" val="1_1"/>
  <p:tag name="KSO_WM_TEMPLATE_MASTER_TYPE" val="1"/>
  <p:tag name="KSO_WM_TEMPLATE_COLOR_TYPE" val="0"/>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i"/>
  <p:tag name="KSO_WM_UNIT_INDEX" val="1"/>
  <p:tag name="KSO_WM_UNIT_ID" val="custom20196579_8*i*1"/>
  <p:tag name="KSO_WM_TEMPLATE_CATEGORY" val="custom"/>
  <p:tag name="KSO_WM_TEMPLATE_INDEX" val="20196579"/>
  <p:tag name="KSO_WM_UNIT_LAYERLEVEL" val="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77.xml><?xml version="1.0" encoding="utf-8"?>
<p:tagLst xmlns:p="http://schemas.openxmlformats.org/presentationml/2006/main">
  <p:tag name="KSO_WM_UNIT_TEXT_FILL_FORE_SCHEMECOLOR_INDEX" val="5"/>
  <p:tag name="KSO_WM_UNIT_TEXT_FILL_TYPE" val="1"/>
  <p:tag name="KSO_WM_UNIT_USESOURCEFORMAT_APPLY" val="1"/>
  <p:tag name="KSO_WM_UNIT_ISCONTENTSTITLE" val="0"/>
  <p:tag name="KSO_WM_UNIT_NOCLEAR" val="0"/>
  <p:tag name="KSO_WM_UNIT_VALUE" val="27"/>
  <p:tag name="KSO_WM_UNIT_HIGHLIGHT" val="0"/>
  <p:tag name="KSO_WM_UNIT_COMPATIBLE" val="0"/>
  <p:tag name="KSO_WM_UNIT_DIAGRAM_ISNUMVISUAL" val="0"/>
  <p:tag name="KSO_WM_UNIT_DIAGRAM_ISREFERUNIT" val="0"/>
  <p:tag name="KSO_WM_DIAGRAM_GROUP_CODE" val="l1-3"/>
  <p:tag name="KSO_WM_UNIT_TYPE" val="a"/>
  <p:tag name="KSO_WM_UNIT_INDEX" val="1"/>
  <p:tag name="KSO_WM_UNIT_ID" val="custom20196579_8*a*1"/>
  <p:tag name="KSO_WM_TEMPLATE_CATEGORY" val="custom"/>
  <p:tag name="KSO_WM_TEMPLATE_INDEX" val="20196579"/>
  <p:tag name="KSO_WM_UNIT_LAYERLEVEL" val="1"/>
  <p:tag name="KSO_WM_TAG_VERSION" val="1.0"/>
  <p:tag name="KSO_WM_BEAUTIFY_FLAG" val="#wm#"/>
  <p:tag name="KSO_WM_UNIT_PRESET_TEXT" val="单击此处添加标题"/>
  <p:tag name="KSO_WM_UNIT_ISNUMDGMTITLE" val="0"/>
</p:tagLst>
</file>

<file path=ppt/tags/tag378.xml><?xml version="1.0" encoding="utf-8"?>
<p:tagLst xmlns:p="http://schemas.openxmlformats.org/presentationml/2006/main">
  <p:tag name="KSO_WM_SLIDE_ID" val="custom20196579_8"/>
  <p:tag name="KSO_WM_TEMPLATE_SUBCATEGORY" val="0"/>
  <p:tag name="KSO_WM_SLIDE_TYPE" val="text"/>
  <p:tag name="KSO_WM_SLIDE_SUBTYPE" val="diag"/>
  <p:tag name="KSO_WM_SLIDE_ITEM_CNT" val="5"/>
  <p:tag name="KSO_WM_SLIDE_INDEX" val="8"/>
  <p:tag name="KSO_WM_SLIDE_SIZE" val="855.75*312.125"/>
  <p:tag name="KSO_WM_SLIDE_POSITION" val="47.75*144.375"/>
  <p:tag name="KSO_WM_DIAGRAM_GROUP_CODE" val="l1-3"/>
  <p:tag name="KSO_WM_SLIDE_DIAGTYPE" val="l"/>
  <p:tag name="KSO_WM_TAG_VERSION" val="1.0"/>
  <p:tag name="KSO_WM_BEAUTIFY_FLAG" val="#wm#"/>
  <p:tag name="KSO_WM_TEMPLATE_CATEGORY" val="custom"/>
  <p:tag name="KSO_WM_TEMPLATE_INDEX" val="20218282"/>
  <p:tag name="KSO_WM_SLIDE_LAYOUT" val="a_l"/>
  <p:tag name="KSO_WM_SLIDE_LAYOUT_CNT" val="1_1"/>
  <p:tag name="KSO_WM_TEMPLATE_MASTER_TYPE" val="1"/>
  <p:tag name="KSO_WM_TEMPLATE_COLOR_TYPE" val="0"/>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i"/>
  <p:tag name="KSO_WM_UNIT_INDEX" val="1"/>
  <p:tag name="KSO_WM_UNIT_ID" val="custom20196579_8*i*1"/>
  <p:tag name="KSO_WM_TEMPLATE_CATEGORY" val="custom"/>
  <p:tag name="KSO_WM_TEMPLATE_INDEX" val="20196579"/>
  <p:tag name="KSO_WM_UNIT_LAYERLEVEL" val="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UNIT_TEXT_FILL_FORE_SCHEMECOLOR_INDEX" val="5"/>
  <p:tag name="KSO_WM_UNIT_TEXT_FILL_TYPE" val="1"/>
  <p:tag name="KSO_WM_UNIT_USESOURCEFORMAT_APPLY" val="1"/>
  <p:tag name="KSO_WM_UNIT_ISCONTENTSTITLE" val="0"/>
  <p:tag name="KSO_WM_UNIT_NOCLEAR" val="0"/>
  <p:tag name="KSO_WM_UNIT_VALUE" val="27"/>
  <p:tag name="KSO_WM_UNIT_HIGHLIGHT" val="0"/>
  <p:tag name="KSO_WM_UNIT_COMPATIBLE" val="0"/>
  <p:tag name="KSO_WM_UNIT_DIAGRAM_ISNUMVISUAL" val="0"/>
  <p:tag name="KSO_WM_UNIT_DIAGRAM_ISREFERUNIT" val="0"/>
  <p:tag name="KSO_WM_DIAGRAM_GROUP_CODE" val="l1-3"/>
  <p:tag name="KSO_WM_UNIT_TYPE" val="a"/>
  <p:tag name="KSO_WM_UNIT_INDEX" val="1"/>
  <p:tag name="KSO_WM_UNIT_ID" val="custom20196579_8*a*1"/>
  <p:tag name="KSO_WM_TEMPLATE_CATEGORY" val="custom"/>
  <p:tag name="KSO_WM_TEMPLATE_INDEX" val="20196579"/>
  <p:tag name="KSO_WM_UNIT_LAYERLEVEL" val="1"/>
  <p:tag name="KSO_WM_TAG_VERSION" val="1.0"/>
  <p:tag name="KSO_WM_BEAUTIFY_FLAG" val="#wm#"/>
  <p:tag name="KSO_WM_UNIT_PRESET_TEXT" val="单击此处添加标题"/>
  <p:tag name="KSO_WM_UNIT_ISNUMDGMTITLE" val="0"/>
</p:tagLst>
</file>

<file path=ppt/tags/tag381.xml><?xml version="1.0" encoding="utf-8"?>
<p:tagLst xmlns:p="http://schemas.openxmlformats.org/presentationml/2006/main">
  <p:tag name="KSO_WM_SLIDE_ID" val="custom20196579_8"/>
  <p:tag name="KSO_WM_TEMPLATE_SUBCATEGORY" val="0"/>
  <p:tag name="KSO_WM_SLIDE_TYPE" val="text"/>
  <p:tag name="KSO_WM_SLIDE_SUBTYPE" val="diag"/>
  <p:tag name="KSO_WM_SLIDE_ITEM_CNT" val="5"/>
  <p:tag name="KSO_WM_SLIDE_INDEX" val="8"/>
  <p:tag name="KSO_WM_SLIDE_SIZE" val="855.75*312.125"/>
  <p:tag name="KSO_WM_SLIDE_POSITION" val="47.75*144.375"/>
  <p:tag name="KSO_WM_DIAGRAM_GROUP_CODE" val="l1-3"/>
  <p:tag name="KSO_WM_SLIDE_DIAGTYPE" val="l"/>
  <p:tag name="KSO_WM_TAG_VERSION" val="1.0"/>
  <p:tag name="KSO_WM_BEAUTIFY_FLAG" val="#wm#"/>
  <p:tag name="KSO_WM_TEMPLATE_CATEGORY" val="custom"/>
  <p:tag name="KSO_WM_TEMPLATE_INDEX" val="20218282"/>
  <p:tag name="KSO_WM_SLIDE_LAYOUT" val="a_l"/>
  <p:tag name="KSO_WM_SLIDE_LAYOUT_CNT" val="1_1"/>
  <p:tag name="KSO_WM_TEMPLATE_MASTER_TYPE" val="1"/>
  <p:tag name="KSO_WM_TEMPLATE_COLOR_TYPE" val="0"/>
</p:tagLst>
</file>

<file path=ppt/tags/tag382.xml><?xml version="1.0" encoding="utf-8"?>
<p:tagLst xmlns:p="http://schemas.openxmlformats.org/presentationml/2006/main">
  <p:tag name="KSO_WM_UNIT_LINE_FORE_SCHEMECOLOR_INDEX" val="14"/>
  <p:tag name="KSO_WM_UNIT_LINE_FILL_TYPE" val="2"/>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5"/>
  <p:tag name="KSO_WM_UNIT_TYPE" val="l_h_i"/>
  <p:tag name="KSO_WM_UNIT_INDEX" val="1_4_1"/>
  <p:tag name="KSO_WM_UNIT_ID" val="custom20196577_14*l_h_i*1_4_1"/>
  <p:tag name="KSO_WM_TEMPLATE_CATEGORY" val="custom"/>
  <p:tag name="KSO_WM_TEMPLATE_INDEX" val="20196577"/>
  <p:tag name="KSO_WM_UNIT_LAYERLEVEL" val="1_1_1"/>
  <p:tag name="KSO_WM_TAG_VERSION" val="1.0"/>
  <p:tag name="KSO_WM_BEAUTIFY_FLAG" val="#wm#"/>
</p:tagLst>
</file>

<file path=ppt/tags/tag383.xml><?xml version="1.0" encoding="utf-8"?>
<p:tagLst xmlns:p="http://schemas.openxmlformats.org/presentationml/2006/main">
  <p:tag name="KSO_WM_UNIT_FILL_FORE_SCHEMECOLOR_INDEX" val="5"/>
  <p:tag name="KSO_WM_UNIT_FILL_TYPE" val="1"/>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5"/>
  <p:tag name="KSO_WM_UNIT_TYPE" val="l_h_i"/>
  <p:tag name="KSO_WM_UNIT_INDEX" val="1_4_2"/>
  <p:tag name="KSO_WM_UNIT_ID" val="custom20196577_14*l_h_i*1_4_2"/>
  <p:tag name="KSO_WM_TEMPLATE_CATEGORY" val="custom"/>
  <p:tag name="KSO_WM_TEMPLATE_INDEX" val="20196577"/>
  <p:tag name="KSO_WM_UNIT_LAYERLEVEL" val="1_1_1"/>
  <p:tag name="KSO_WM_TAG_VERSION" val="1.0"/>
  <p:tag name="KSO_WM_BEAUTIFY_FLAG" val="#wm#"/>
</p:tagLst>
</file>

<file path=ppt/tags/tag384.xml><?xml version="1.0" encoding="utf-8"?>
<p:tagLst xmlns:p="http://schemas.openxmlformats.org/presentationml/2006/main">
  <p:tag name="KSO_WM_UNIT_TEXT_FILL_FORE_SCHEMECOLOR_INDEX" val="13"/>
  <p:tag name="KSO_WM_UNIT_TEXT_FILL_TYPE" val="1"/>
  <p:tag name="KSO_WM_UNIT_USESOURCEFORMAT_APPLY" val="1"/>
  <p:tag name="KSO_WM_UNIT_NOCLEAR" val="0"/>
  <p:tag name="KSO_WM_UNIT_VALUE" val="40"/>
  <p:tag name="KSO_WM_UNIT_HIGHLIGHT" val="0"/>
  <p:tag name="KSO_WM_UNIT_COMPATIBLE" val="0"/>
  <p:tag name="KSO_WM_UNIT_DIAGRAM_ISNUMVISUAL" val="0"/>
  <p:tag name="KSO_WM_UNIT_DIAGRAM_ISREFERUNIT" val="0"/>
  <p:tag name="KSO_WM_DIAGRAM_GROUP_CODE" val="l1-5"/>
  <p:tag name="KSO_WM_UNIT_TYPE" val="l_h_f"/>
  <p:tag name="KSO_WM_UNIT_INDEX" val="1_4_1"/>
  <p:tag name="KSO_WM_UNIT_ID" val="custom20196577_14*l_h_f*1_4_1"/>
  <p:tag name="KSO_WM_TEMPLATE_CATEGORY" val="custom"/>
  <p:tag name="KSO_WM_TEMPLATE_INDEX" val="2019657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SUBTYPE" val="a"/>
</p:tagLst>
</file>

<file path=ppt/tags/tag385.xml><?xml version="1.0" encoding="utf-8"?>
<p:tagLst xmlns:p="http://schemas.openxmlformats.org/presentationml/2006/main">
  <p:tag name="KSO_WM_UNIT_LINE_FORE_SCHEMECOLOR_INDEX" val="14"/>
  <p:tag name="KSO_WM_UNIT_LINE_FILL_TYPE" val="2"/>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5"/>
  <p:tag name="KSO_WM_UNIT_TYPE" val="l_h_i"/>
  <p:tag name="KSO_WM_UNIT_INDEX" val="1_3_1"/>
  <p:tag name="KSO_WM_UNIT_ID" val="custom20196577_14*l_h_i*1_3_1"/>
  <p:tag name="KSO_WM_TEMPLATE_CATEGORY" val="custom"/>
  <p:tag name="KSO_WM_TEMPLATE_INDEX" val="20196577"/>
  <p:tag name="KSO_WM_UNIT_LAYERLEVEL" val="1_1_1"/>
  <p:tag name="KSO_WM_TAG_VERSION" val="1.0"/>
  <p:tag name="KSO_WM_BEAUTIFY_FLAG" val="#wm#"/>
</p:tagLst>
</file>

<file path=ppt/tags/tag386.xml><?xml version="1.0" encoding="utf-8"?>
<p:tagLst xmlns:p="http://schemas.openxmlformats.org/presentationml/2006/main">
  <p:tag name="KSO_WM_UNIT_FILL_FORE_SCHEMECOLOR_INDEX" val="5"/>
  <p:tag name="KSO_WM_UNIT_FILL_TYPE" val="1"/>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5"/>
  <p:tag name="KSO_WM_UNIT_TYPE" val="l_h_i"/>
  <p:tag name="KSO_WM_UNIT_INDEX" val="1_3_2"/>
  <p:tag name="KSO_WM_UNIT_ID" val="custom20196577_14*l_h_i*1_3_2"/>
  <p:tag name="KSO_WM_TEMPLATE_CATEGORY" val="custom"/>
  <p:tag name="KSO_WM_TEMPLATE_INDEX" val="20196577"/>
  <p:tag name="KSO_WM_UNIT_LAYERLEVEL" val="1_1_1"/>
  <p:tag name="KSO_WM_TAG_VERSION" val="1.0"/>
  <p:tag name="KSO_WM_BEAUTIFY_FLAG" val="#wm#"/>
</p:tagLst>
</file>

<file path=ppt/tags/tag387.xml><?xml version="1.0" encoding="utf-8"?>
<p:tagLst xmlns:p="http://schemas.openxmlformats.org/presentationml/2006/main">
  <p:tag name="KSO_WM_UNIT_TEXT_FILL_FORE_SCHEMECOLOR_INDEX" val="13"/>
  <p:tag name="KSO_WM_UNIT_TEXT_FILL_TYPE" val="1"/>
  <p:tag name="KSO_WM_UNIT_USESOURCEFORMAT_APPLY" val="1"/>
  <p:tag name="KSO_WM_UNIT_NOCLEAR" val="0"/>
  <p:tag name="KSO_WM_UNIT_VALUE" val="40"/>
  <p:tag name="KSO_WM_UNIT_HIGHLIGHT" val="0"/>
  <p:tag name="KSO_WM_UNIT_COMPATIBLE" val="0"/>
  <p:tag name="KSO_WM_UNIT_DIAGRAM_ISNUMVISUAL" val="0"/>
  <p:tag name="KSO_WM_UNIT_DIAGRAM_ISREFERUNIT" val="0"/>
  <p:tag name="KSO_WM_DIAGRAM_GROUP_CODE" val="l1-5"/>
  <p:tag name="KSO_WM_UNIT_TYPE" val="l_h_f"/>
  <p:tag name="KSO_WM_UNIT_INDEX" val="1_3_1"/>
  <p:tag name="KSO_WM_UNIT_ID" val="custom20196577_14*l_h_f*1_3_1"/>
  <p:tag name="KSO_WM_TEMPLATE_CATEGORY" val="custom"/>
  <p:tag name="KSO_WM_TEMPLATE_INDEX" val="2019657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SUBTYPE" val="a"/>
</p:tagLst>
</file>

<file path=ppt/tags/tag388.xml><?xml version="1.0" encoding="utf-8"?>
<p:tagLst xmlns:p="http://schemas.openxmlformats.org/presentationml/2006/main">
  <p:tag name="KSO_WM_UNIT_LINE_FORE_SCHEMECOLOR_INDEX" val="14"/>
  <p:tag name="KSO_WM_UNIT_LINE_FILL_TYPE" val="2"/>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5"/>
  <p:tag name="KSO_WM_UNIT_TYPE" val="l_h_i"/>
  <p:tag name="KSO_WM_UNIT_INDEX" val="1_2_1"/>
  <p:tag name="KSO_WM_UNIT_ID" val="custom20196577_14*l_h_i*1_2_1"/>
  <p:tag name="KSO_WM_TEMPLATE_CATEGORY" val="custom"/>
  <p:tag name="KSO_WM_TEMPLATE_INDEX" val="20196577"/>
  <p:tag name="KSO_WM_UNIT_LAYERLEVEL" val="1_1_1"/>
  <p:tag name="KSO_WM_TAG_VERSION" val="1.0"/>
  <p:tag name="KSO_WM_BEAUTIFY_FLAG" val="#wm#"/>
</p:tagLst>
</file>

<file path=ppt/tags/tag389.xml><?xml version="1.0" encoding="utf-8"?>
<p:tagLst xmlns:p="http://schemas.openxmlformats.org/presentationml/2006/main">
  <p:tag name="KSO_WM_UNIT_FILL_FORE_SCHEMECOLOR_INDEX" val="5"/>
  <p:tag name="KSO_WM_UNIT_FILL_TYPE" val="1"/>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5"/>
  <p:tag name="KSO_WM_UNIT_TYPE" val="l_h_i"/>
  <p:tag name="KSO_WM_UNIT_INDEX" val="1_2_2"/>
  <p:tag name="KSO_WM_UNIT_ID" val="custom20196577_14*l_h_i*1_2_2"/>
  <p:tag name="KSO_WM_TEMPLATE_CATEGORY" val="custom"/>
  <p:tag name="KSO_WM_TEMPLATE_INDEX" val="20196577"/>
  <p:tag name="KSO_WM_UNIT_LAYERLEVEL" val="1_1_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UNIT_TEXT_FILL_FORE_SCHEMECOLOR_INDEX" val="13"/>
  <p:tag name="KSO_WM_UNIT_TEXT_FILL_TYPE" val="1"/>
  <p:tag name="KSO_WM_UNIT_USESOURCEFORMAT_APPLY" val="1"/>
  <p:tag name="KSO_WM_UNIT_NOCLEAR" val="0"/>
  <p:tag name="KSO_WM_UNIT_VALUE" val="40"/>
  <p:tag name="KSO_WM_UNIT_HIGHLIGHT" val="0"/>
  <p:tag name="KSO_WM_UNIT_COMPATIBLE" val="0"/>
  <p:tag name="KSO_WM_UNIT_DIAGRAM_ISNUMVISUAL" val="0"/>
  <p:tag name="KSO_WM_UNIT_DIAGRAM_ISREFERUNIT" val="0"/>
  <p:tag name="KSO_WM_DIAGRAM_GROUP_CODE" val="l1-5"/>
  <p:tag name="KSO_WM_UNIT_TYPE" val="l_h_f"/>
  <p:tag name="KSO_WM_UNIT_INDEX" val="1_2_1"/>
  <p:tag name="KSO_WM_UNIT_ID" val="custom20196577_14*l_h_f*1_2_1"/>
  <p:tag name="KSO_WM_TEMPLATE_CATEGORY" val="custom"/>
  <p:tag name="KSO_WM_TEMPLATE_INDEX" val="2019657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SUBTYPE" val="a"/>
</p:tagLst>
</file>

<file path=ppt/tags/tag391.xml><?xml version="1.0" encoding="utf-8"?>
<p:tagLst xmlns:p="http://schemas.openxmlformats.org/presentationml/2006/main">
  <p:tag name="KSO_WM_UNIT_LINE_FORE_SCHEMECOLOR_INDEX" val="14"/>
  <p:tag name="KSO_WM_UNIT_LINE_FILL_TYPE" val="2"/>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5"/>
  <p:tag name="KSO_WM_UNIT_TYPE" val="l_h_i"/>
  <p:tag name="KSO_WM_UNIT_INDEX" val="1_1_1"/>
  <p:tag name="KSO_WM_UNIT_ID" val="custom20196577_14*l_h_i*1_1_1"/>
  <p:tag name="KSO_WM_TEMPLATE_CATEGORY" val="custom"/>
  <p:tag name="KSO_WM_TEMPLATE_INDEX" val="20196577"/>
  <p:tag name="KSO_WM_UNIT_LAYERLEVEL" val="1_1_1"/>
  <p:tag name="KSO_WM_TAG_VERSION" val="1.0"/>
  <p:tag name="KSO_WM_BEAUTIFY_FLAG" val="#wm#"/>
</p:tagLst>
</file>

<file path=ppt/tags/tag392.xml><?xml version="1.0" encoding="utf-8"?>
<p:tagLst xmlns:p="http://schemas.openxmlformats.org/presentationml/2006/main">
  <p:tag name="KSO_WM_UNIT_FILL_FORE_SCHEMECOLOR_INDEX" val="5"/>
  <p:tag name="KSO_WM_UNIT_FILL_TYPE" val="1"/>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5"/>
  <p:tag name="KSO_WM_UNIT_TYPE" val="l_h_i"/>
  <p:tag name="KSO_WM_UNIT_INDEX" val="1_1_2"/>
  <p:tag name="KSO_WM_UNIT_ID" val="custom20196577_14*l_h_i*1_1_2"/>
  <p:tag name="KSO_WM_TEMPLATE_CATEGORY" val="custom"/>
  <p:tag name="KSO_WM_TEMPLATE_INDEX" val="20196577"/>
  <p:tag name="KSO_WM_UNIT_LAYERLEVEL" val="1_1_1"/>
  <p:tag name="KSO_WM_TAG_VERSION" val="1.0"/>
  <p:tag name="KSO_WM_BEAUTIFY_FLAG" val="#wm#"/>
</p:tagLst>
</file>

<file path=ppt/tags/tag393.xml><?xml version="1.0" encoding="utf-8"?>
<p:tagLst xmlns:p="http://schemas.openxmlformats.org/presentationml/2006/main">
  <p:tag name="KSO_WM_UNIT_TEXT_FILL_FORE_SCHEMECOLOR_INDEX" val="13"/>
  <p:tag name="KSO_WM_UNIT_TEXT_FILL_TYPE" val="1"/>
  <p:tag name="KSO_WM_UNIT_USESOURCEFORMAT_APPLY" val="1"/>
  <p:tag name="KSO_WM_UNIT_NOCLEAR" val="0"/>
  <p:tag name="KSO_WM_UNIT_VALUE" val="40"/>
  <p:tag name="KSO_WM_UNIT_HIGHLIGHT" val="0"/>
  <p:tag name="KSO_WM_UNIT_COMPATIBLE" val="0"/>
  <p:tag name="KSO_WM_UNIT_DIAGRAM_ISNUMVISUAL" val="0"/>
  <p:tag name="KSO_WM_UNIT_DIAGRAM_ISREFERUNIT" val="0"/>
  <p:tag name="KSO_WM_DIAGRAM_GROUP_CODE" val="l1-5"/>
  <p:tag name="KSO_WM_UNIT_TYPE" val="l_h_f"/>
  <p:tag name="KSO_WM_UNIT_INDEX" val="1_1_1"/>
  <p:tag name="KSO_WM_UNIT_ID" val="custom20196577_14*l_h_f*1_1_1"/>
  <p:tag name="KSO_WM_TEMPLATE_CATEGORY" val="custom"/>
  <p:tag name="KSO_WM_TEMPLATE_INDEX" val="2019657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SUBTYPE" val="a"/>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2"/>
  <p:tag name="KSO_WM_UNIT_TYPE" val="i"/>
  <p:tag name="KSO_WM_UNIT_INDEX" val="1"/>
  <p:tag name="KSO_WM_UNIT_ID" val="custom20196579_7*i*1"/>
  <p:tag name="KSO_WM_TEMPLATE_CATEGORY" val="custom"/>
  <p:tag name="KSO_WM_TEMPLATE_INDEX" val="20196579"/>
  <p:tag name="KSO_WM_UNIT_LAYERLEVEL" val="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95.xml><?xml version="1.0" encoding="utf-8"?>
<p:tagLst xmlns:p="http://schemas.openxmlformats.org/presentationml/2006/main">
  <p:tag name="KSO_WM_UNIT_TEXT_FILL_FORE_SCHEMECOLOR_INDEX" val="5"/>
  <p:tag name="KSO_WM_UNIT_TEXT_FILL_TYPE" val="1"/>
  <p:tag name="KSO_WM_UNIT_USESOURCEFORMAT_APPLY" val="1"/>
  <p:tag name="KSO_WM_UNIT_ISCONTENTSTITLE" val="0"/>
  <p:tag name="KSO_WM_UNIT_NOCLEAR" val="0"/>
  <p:tag name="KSO_WM_UNIT_VALUE" val="27"/>
  <p:tag name="KSO_WM_UNIT_HIGHLIGHT" val="0"/>
  <p:tag name="KSO_WM_UNIT_COMPATIBLE" val="0"/>
  <p:tag name="KSO_WM_UNIT_DIAGRAM_ISNUMVISUAL" val="0"/>
  <p:tag name="KSO_WM_UNIT_DIAGRAM_ISREFERUNIT" val="0"/>
  <p:tag name="KSO_WM_DIAGRAM_GROUP_CODE" val="m1-2"/>
  <p:tag name="KSO_WM_UNIT_TYPE" val="a"/>
  <p:tag name="KSO_WM_UNIT_INDEX" val="1"/>
  <p:tag name="KSO_WM_UNIT_ID" val="custom20196579_7*a*1"/>
  <p:tag name="KSO_WM_TEMPLATE_CATEGORY" val="custom"/>
  <p:tag name="KSO_WM_TEMPLATE_INDEX" val="20196579"/>
  <p:tag name="KSO_WM_UNIT_LAYERLEVEL" val="1"/>
  <p:tag name="KSO_WM_TAG_VERSION" val="1.0"/>
  <p:tag name="KSO_WM_BEAUTIFY_FLAG" val="#wm#"/>
  <p:tag name="KSO_WM_UNIT_PRESET_TEXT" val="单击此处添加标题"/>
  <p:tag name="KSO_WM_UNIT_ISNUMDGMTITLE" val="0"/>
</p:tagLst>
</file>

<file path=ppt/tags/tag396.xml><?xml version="1.0" encoding="utf-8"?>
<p:tagLst xmlns:p="http://schemas.openxmlformats.org/presentationml/2006/main">
  <p:tag name="KSO_WM_UNIT_LINE_FORE_SCHEMECOLOR_INDEX" val="14"/>
  <p:tag name="KSO_WM_UNIT_LINE_FILL_TYPE" val="2"/>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5"/>
  <p:tag name="KSO_WM_UNIT_TYPE" val="l_h_i"/>
  <p:tag name="KSO_WM_UNIT_INDEX" val="1_3_1"/>
  <p:tag name="KSO_WM_UNIT_ID" val="custom20196577_14*l_h_i*1_3_1"/>
  <p:tag name="KSO_WM_TEMPLATE_CATEGORY" val="custom"/>
  <p:tag name="KSO_WM_TEMPLATE_INDEX" val="20196577"/>
  <p:tag name="KSO_WM_UNIT_LAYERLEVEL" val="1_1_1"/>
  <p:tag name="KSO_WM_TAG_VERSION" val="1.0"/>
  <p:tag name="KSO_WM_BEAUTIFY_FLAG" val="#wm#"/>
</p:tagLst>
</file>

<file path=ppt/tags/tag397.xml><?xml version="1.0" encoding="utf-8"?>
<p:tagLst xmlns:p="http://schemas.openxmlformats.org/presentationml/2006/main">
  <p:tag name="KSO_WM_UNIT_FILL_FORE_SCHEMECOLOR_INDEX" val="5"/>
  <p:tag name="KSO_WM_UNIT_FILL_TYPE" val="1"/>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5"/>
  <p:tag name="KSO_WM_UNIT_TYPE" val="l_h_i"/>
  <p:tag name="KSO_WM_UNIT_INDEX" val="1_3_2"/>
  <p:tag name="KSO_WM_UNIT_ID" val="custom20196577_14*l_h_i*1_3_2"/>
  <p:tag name="KSO_WM_TEMPLATE_CATEGORY" val="custom"/>
  <p:tag name="KSO_WM_TEMPLATE_INDEX" val="20196577"/>
  <p:tag name="KSO_WM_UNIT_LAYERLEVEL" val="1_1_1"/>
  <p:tag name="KSO_WM_TAG_VERSION" val="1.0"/>
  <p:tag name="KSO_WM_BEAUTIFY_FLAG" val="#wm#"/>
</p:tagLst>
</file>

<file path=ppt/tags/tag398.xml><?xml version="1.0" encoding="utf-8"?>
<p:tagLst xmlns:p="http://schemas.openxmlformats.org/presentationml/2006/main">
  <p:tag name="KSO_WM_UNIT_TEXT_FILL_FORE_SCHEMECOLOR_INDEX" val="13"/>
  <p:tag name="KSO_WM_UNIT_TEXT_FILL_TYPE" val="1"/>
  <p:tag name="KSO_WM_UNIT_USESOURCEFORMAT_APPLY" val="1"/>
  <p:tag name="KSO_WM_UNIT_NOCLEAR" val="0"/>
  <p:tag name="KSO_WM_UNIT_VALUE" val="40"/>
  <p:tag name="KSO_WM_UNIT_HIGHLIGHT" val="0"/>
  <p:tag name="KSO_WM_UNIT_COMPATIBLE" val="0"/>
  <p:tag name="KSO_WM_UNIT_DIAGRAM_ISNUMVISUAL" val="0"/>
  <p:tag name="KSO_WM_UNIT_DIAGRAM_ISREFERUNIT" val="0"/>
  <p:tag name="KSO_WM_DIAGRAM_GROUP_CODE" val="l1-5"/>
  <p:tag name="KSO_WM_UNIT_TYPE" val="l_h_f"/>
  <p:tag name="KSO_WM_UNIT_INDEX" val="1_3_1"/>
  <p:tag name="KSO_WM_UNIT_ID" val="custom20196577_14*l_h_f*1_3_1"/>
  <p:tag name="KSO_WM_TEMPLATE_CATEGORY" val="custom"/>
  <p:tag name="KSO_WM_TEMPLATE_INDEX" val="2019657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SUBTYPE" val="a"/>
</p:tagLst>
</file>

<file path=ppt/tags/tag399.xml><?xml version="1.0" encoding="utf-8"?>
<p:tagLst xmlns:p="http://schemas.openxmlformats.org/presentationml/2006/main">
  <p:tag name="KSO_WM_UNIT_LINE_FORE_SCHEMECOLOR_INDEX" val="14"/>
  <p:tag name="KSO_WM_UNIT_LINE_FILL_TYPE" val="2"/>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5"/>
  <p:tag name="KSO_WM_UNIT_TYPE" val="l_h_i"/>
  <p:tag name="KSO_WM_UNIT_INDEX" val="1_4_1"/>
  <p:tag name="KSO_WM_UNIT_ID" val="custom20196577_14*l_h_i*1_4_1"/>
  <p:tag name="KSO_WM_TEMPLATE_CATEGORY" val="custom"/>
  <p:tag name="KSO_WM_TEMPLATE_INDEX" val="20196577"/>
  <p:tag name="KSO_WM_UNIT_LAYERLEVEL" val="1_1_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UNIT_FILL_FORE_SCHEMECOLOR_INDEX" val="5"/>
  <p:tag name="KSO_WM_UNIT_FILL_TYPE" val="1"/>
  <p:tag name="KSO_WM_UNIT_TEXT_FILL_FORE_SCHEMECOLOR_INDEX" val="13"/>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5"/>
  <p:tag name="KSO_WM_UNIT_TYPE" val="l_h_i"/>
  <p:tag name="KSO_WM_UNIT_INDEX" val="1_4_2"/>
  <p:tag name="KSO_WM_UNIT_ID" val="custom20196577_14*l_h_i*1_4_2"/>
  <p:tag name="KSO_WM_TEMPLATE_CATEGORY" val="custom"/>
  <p:tag name="KSO_WM_TEMPLATE_INDEX" val="20196577"/>
  <p:tag name="KSO_WM_UNIT_LAYERLEVEL" val="1_1_1"/>
  <p:tag name="KSO_WM_TAG_VERSION" val="1.0"/>
  <p:tag name="KSO_WM_BEAUTIFY_FLAG" val="#wm#"/>
</p:tagLst>
</file>

<file path=ppt/tags/tag401.xml><?xml version="1.0" encoding="utf-8"?>
<p:tagLst xmlns:p="http://schemas.openxmlformats.org/presentationml/2006/main">
  <p:tag name="KSO_WM_UNIT_TEXT_FILL_FORE_SCHEMECOLOR_INDEX" val="13"/>
  <p:tag name="KSO_WM_UNIT_TEXT_FILL_TYPE" val="1"/>
  <p:tag name="KSO_WM_UNIT_USESOURCEFORMAT_APPLY" val="1"/>
  <p:tag name="KSO_WM_UNIT_NOCLEAR" val="0"/>
  <p:tag name="KSO_WM_UNIT_VALUE" val="40"/>
  <p:tag name="KSO_WM_UNIT_HIGHLIGHT" val="0"/>
  <p:tag name="KSO_WM_UNIT_COMPATIBLE" val="0"/>
  <p:tag name="KSO_WM_UNIT_DIAGRAM_ISNUMVISUAL" val="0"/>
  <p:tag name="KSO_WM_UNIT_DIAGRAM_ISREFERUNIT" val="0"/>
  <p:tag name="KSO_WM_DIAGRAM_GROUP_CODE" val="l1-5"/>
  <p:tag name="KSO_WM_UNIT_TYPE" val="l_h_f"/>
  <p:tag name="KSO_WM_UNIT_INDEX" val="1_4_1"/>
  <p:tag name="KSO_WM_UNIT_ID" val="custom20196577_14*l_h_f*1_4_1"/>
  <p:tag name="KSO_WM_TEMPLATE_CATEGORY" val="custom"/>
  <p:tag name="KSO_WM_TEMPLATE_INDEX" val="2019657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SUBTYPE" val="a"/>
</p:tagLst>
</file>

<file path=ppt/tags/tag402.xml><?xml version="1.0" encoding="utf-8"?>
<p:tagLst xmlns:p="http://schemas.openxmlformats.org/presentationml/2006/main">
  <p:tag name="KSO_WM_UNIT_LINE_FORE_SCHEMECOLOR_INDEX" val="5"/>
  <p:tag name="KSO_WM_UNIT_LINE_FILL_TYPE" val="2"/>
  <p:tag name="KSO_WM_UNIT_USESOURCEFORMAT_APPLY" val="1"/>
  <p:tag name="KSO_WM_UNIT_HIGHLIGHT" val="0"/>
  <p:tag name="KSO_WM_UNIT_COMPATIBLE" val="0"/>
  <p:tag name="KSO_WM_UNIT_DIAGRAM_ISNUMVISUAL" val="0"/>
  <p:tag name="KSO_WM_UNIT_DIAGRAM_ISREFERUNIT" val="0"/>
  <p:tag name="KSO_WM_DIAGRAM_GROUP_CODE" val="l1-4"/>
  <p:tag name="KSO_WM_UNIT_TYPE" val="l_i"/>
  <p:tag name="KSO_WM_UNIT_INDEX" val="1_5"/>
  <p:tag name="KSO_WM_UNIT_ID" val="custom20196579_9*l_i*1_5"/>
  <p:tag name="KSO_WM_TEMPLATE_CATEGORY" val="custom"/>
  <p:tag name="KSO_WM_TEMPLATE_INDEX" val="20196579"/>
  <p:tag name="KSO_WM_UNIT_LAYERLEVEL" val="1_1"/>
  <p:tag name="KSO_WM_TAG_VERSION" val="1.0"/>
  <p:tag name="KSO_WM_BEAUTIFY_FLAG" val="#wm#"/>
</p:tagLst>
</file>

<file path=ppt/tags/tag403.xml><?xml version="1.0" encoding="utf-8"?>
<p:tagLst xmlns:p="http://schemas.openxmlformats.org/presentationml/2006/main">
  <p:tag name="KSO_WM_UNIT_LINE_FORE_SCHEMECOLOR_INDEX" val="14"/>
  <p:tag name="KSO_WM_UNIT_LINE_FILL_TYPE" val="2"/>
  <p:tag name="KSO_WM_UNIT_USESOURCEFORMAT_APPLY" val="1"/>
  <p:tag name="KSO_WM_UNIT_HIGHLIGHT" val="0"/>
  <p:tag name="KSO_WM_UNIT_COMPATIBLE" val="0"/>
  <p:tag name="KSO_WM_UNIT_DIAGRAM_ISNUMVISUAL" val="0"/>
  <p:tag name="KSO_WM_UNIT_DIAGRAM_ISREFERUNIT" val="0"/>
  <p:tag name="KSO_WM_DIAGRAM_GROUP_CODE" val="l1-4"/>
  <p:tag name="KSO_WM_UNIT_TYPE" val="l_i"/>
  <p:tag name="KSO_WM_UNIT_INDEX" val="1_2"/>
  <p:tag name="KSO_WM_UNIT_ID" val="custom20196579_9*l_i*1_2"/>
  <p:tag name="KSO_WM_TEMPLATE_CATEGORY" val="custom"/>
  <p:tag name="KSO_WM_TEMPLATE_INDEX" val="20196579"/>
  <p:tag name="KSO_WM_UNIT_LAYERLEVEL" val="1_1"/>
  <p:tag name="KSO_WM_TAG_VERSION" val="1.0"/>
  <p:tag name="KSO_WM_BEAUTIFY_FLAG" val="#wm#"/>
</p:tagLst>
</file>

<file path=ppt/tags/tag404.xml><?xml version="1.0" encoding="utf-8"?>
<p:tagLst xmlns:p="http://schemas.openxmlformats.org/presentationml/2006/main">
  <p:tag name="KSO_WM_UNIT_LINE_FORE_SCHEMECOLOR_INDEX" val="14"/>
  <p:tag name="KSO_WM_UNIT_LINE_FILL_TYPE" val="2"/>
  <p:tag name="KSO_WM_UNIT_USESOURCEFORMAT_APPLY" val="1"/>
  <p:tag name="KSO_WM_UNIT_HIGHLIGHT" val="0"/>
  <p:tag name="KSO_WM_UNIT_COMPATIBLE" val="0"/>
  <p:tag name="KSO_WM_UNIT_DIAGRAM_ISNUMVISUAL" val="0"/>
  <p:tag name="KSO_WM_UNIT_DIAGRAM_ISREFERUNIT" val="0"/>
  <p:tag name="KSO_WM_DIAGRAM_GROUP_CODE" val="l1-4"/>
  <p:tag name="KSO_WM_UNIT_TYPE" val="l_i"/>
  <p:tag name="KSO_WM_UNIT_INDEX" val="1_11"/>
  <p:tag name="KSO_WM_UNIT_ID" val="custom20196579_9*l_i*1_11"/>
  <p:tag name="KSO_WM_TEMPLATE_CATEGORY" val="custom"/>
  <p:tag name="KSO_WM_TEMPLATE_INDEX" val="20196579"/>
  <p:tag name="KSO_WM_UNIT_LAYERLEVEL" val="1_1"/>
  <p:tag name="KSO_WM_TAG_VERSION" val="1.0"/>
  <p:tag name="KSO_WM_BEAUTIFY_FLAG" val="#wm#"/>
</p:tagLst>
</file>

<file path=ppt/tags/tag405.xml><?xml version="1.0" encoding="utf-8"?>
<p:tagLst xmlns:p="http://schemas.openxmlformats.org/presentationml/2006/main">
  <p:tag name="KSO_WM_UNIT_LINE_FORE_SCHEMECOLOR_INDEX" val="14"/>
  <p:tag name="KSO_WM_UNIT_LINE_FILL_TYPE" val="2"/>
  <p:tag name="KSO_WM_UNIT_USESOURCEFORMAT_APPLY" val="1"/>
  <p:tag name="KSO_WM_UNIT_HIGHLIGHT" val="0"/>
  <p:tag name="KSO_WM_UNIT_COMPATIBLE" val="0"/>
  <p:tag name="KSO_WM_UNIT_DIAGRAM_ISNUMVISUAL" val="0"/>
  <p:tag name="KSO_WM_UNIT_DIAGRAM_ISREFERUNIT" val="0"/>
  <p:tag name="KSO_WM_DIAGRAM_GROUP_CODE" val="l1-4"/>
  <p:tag name="KSO_WM_UNIT_TYPE" val="l_i"/>
  <p:tag name="KSO_WM_UNIT_INDEX" val="1_10"/>
  <p:tag name="KSO_WM_UNIT_ID" val="custom20196579_9*l_i*1_10"/>
  <p:tag name="KSO_WM_TEMPLATE_CATEGORY" val="custom"/>
  <p:tag name="KSO_WM_TEMPLATE_INDEX" val="20196579"/>
  <p:tag name="KSO_WM_UNIT_LAYERLEVEL" val="1_1"/>
  <p:tag name="KSO_WM_TAG_VERSION" val="1.0"/>
  <p:tag name="KSO_WM_BEAUTIFY_FLAG" val="#wm#"/>
</p:tagLst>
</file>

<file path=ppt/tags/tag406.xml><?xml version="1.0" encoding="utf-8"?>
<p:tagLst xmlns:p="http://schemas.openxmlformats.org/presentationml/2006/main">
  <p:tag name="KSO_WM_UNIT_LINE_FORE_SCHEMECOLOR_INDEX" val="14"/>
  <p:tag name="KSO_WM_UNIT_LINE_FILL_TYPE" val="2"/>
  <p:tag name="KSO_WM_UNIT_USESOURCEFORMAT_APPLY" val="1"/>
  <p:tag name="KSO_WM_UNIT_HIGHLIGHT" val="0"/>
  <p:tag name="KSO_WM_UNIT_COMPATIBLE" val="0"/>
  <p:tag name="KSO_WM_UNIT_DIAGRAM_ISNUMVISUAL" val="0"/>
  <p:tag name="KSO_WM_UNIT_DIAGRAM_ISREFERUNIT" val="0"/>
  <p:tag name="KSO_WM_DIAGRAM_GROUP_CODE" val="l1-4"/>
  <p:tag name="KSO_WM_UNIT_TYPE" val="l_i"/>
  <p:tag name="KSO_WM_UNIT_INDEX" val="1_9"/>
  <p:tag name="KSO_WM_UNIT_ID" val="custom20196579_9*l_i*1_9"/>
  <p:tag name="KSO_WM_TEMPLATE_CATEGORY" val="custom"/>
  <p:tag name="KSO_WM_TEMPLATE_INDEX" val="20196579"/>
  <p:tag name="KSO_WM_UNIT_LAYERLEVEL" val="1_1"/>
  <p:tag name="KSO_WM_TAG_VERSION" val="1.0"/>
  <p:tag name="KSO_WM_BEAUTIFY_FLAG" val="#wm#"/>
</p:tagLst>
</file>

<file path=ppt/tags/tag407.xml><?xml version="1.0" encoding="utf-8"?>
<p:tagLst xmlns:p="http://schemas.openxmlformats.org/presentationml/2006/main">
  <p:tag name="KSO_WM_UNIT_LINE_FORE_SCHEMECOLOR_INDEX" val="14"/>
  <p:tag name="KSO_WM_UNIT_LINE_FILL_TYPE" val="2"/>
  <p:tag name="KSO_WM_UNIT_USESOURCEFORMAT_APPLY" val="1"/>
  <p:tag name="KSO_WM_UNIT_HIGHLIGHT" val="0"/>
  <p:tag name="KSO_WM_UNIT_COMPATIBLE" val="0"/>
  <p:tag name="KSO_WM_UNIT_DIAGRAM_ISNUMVISUAL" val="0"/>
  <p:tag name="KSO_WM_UNIT_DIAGRAM_ISREFERUNIT" val="0"/>
  <p:tag name="KSO_WM_DIAGRAM_GROUP_CODE" val="l1-4"/>
  <p:tag name="KSO_WM_UNIT_TYPE" val="l_i"/>
  <p:tag name="KSO_WM_UNIT_INDEX" val="1_8"/>
  <p:tag name="KSO_WM_UNIT_ID" val="custom20196579_9*l_i*1_8"/>
  <p:tag name="KSO_WM_TEMPLATE_CATEGORY" val="custom"/>
  <p:tag name="KSO_WM_TEMPLATE_INDEX" val="20196579"/>
  <p:tag name="KSO_WM_UNIT_LAYERLEVEL" val="1_1"/>
  <p:tag name="KSO_WM_TAG_VERSION" val="1.0"/>
  <p:tag name="KSO_WM_BEAUTIFY_FLAG" val="#wm#"/>
</p:tagLst>
</file>

<file path=ppt/tags/tag408.xml><?xml version="1.0" encoding="utf-8"?>
<p:tagLst xmlns:p="http://schemas.openxmlformats.org/presentationml/2006/main">
  <p:tag name="KSO_WM_UNIT_FILL_FORE_SCHEMECOLOR_INDEX" val="14"/>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4"/>
  <p:tag name="KSO_WM_UNIT_TYPE" val="l_i"/>
  <p:tag name="KSO_WM_UNIT_INDEX" val="1_7"/>
  <p:tag name="KSO_WM_UNIT_ID" val="custom20196579_9*l_i*1_7"/>
  <p:tag name="KSO_WM_TEMPLATE_CATEGORY" val="custom"/>
  <p:tag name="KSO_WM_TEMPLATE_INDEX" val="20196579"/>
  <p:tag name="KSO_WM_UNIT_LAYERLEVEL" val="1_1"/>
  <p:tag name="KSO_WM_TAG_VERSION" val="1.0"/>
  <p:tag name="KSO_WM_BEAUTIFY_FLAG" val="#wm#"/>
</p:tagLst>
</file>

<file path=ppt/tags/tag409.xml><?xml version="1.0" encoding="utf-8"?>
<p:tagLst xmlns:p="http://schemas.openxmlformats.org/presentationml/2006/main">
  <p:tag name="KSO_WM_UNIT_FILL_FORE_SCHEMECOLOR_INDEX" val="14"/>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4"/>
  <p:tag name="KSO_WM_UNIT_TYPE" val="l_i"/>
  <p:tag name="KSO_WM_UNIT_INDEX" val="1_6"/>
  <p:tag name="KSO_WM_UNIT_ID" val="custom20196579_9*l_i*1_6"/>
  <p:tag name="KSO_WM_TEMPLATE_CATEGORY" val="custom"/>
  <p:tag name="KSO_WM_TEMPLATE_INDEX" val="20196579"/>
  <p:tag name="KSO_WM_UNIT_LAYERLEVEL" val="1_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UNIT_FILL_FORE_SCHEMECOLOR_INDEX" val="14"/>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4"/>
  <p:tag name="KSO_WM_UNIT_TYPE" val="l_i"/>
  <p:tag name="KSO_WM_UNIT_INDEX" val="1_1"/>
  <p:tag name="KSO_WM_UNIT_ID" val="custom20196579_9*l_i*1_1"/>
  <p:tag name="KSO_WM_TEMPLATE_CATEGORY" val="custom"/>
  <p:tag name="KSO_WM_TEMPLATE_INDEX" val="20196579"/>
  <p:tag name="KSO_WM_UNIT_LAYERLEVEL" val="1_1"/>
  <p:tag name="KSO_WM_TAG_VERSION" val="1.0"/>
  <p:tag name="KSO_WM_BEAUTIFY_FLAG" val="#wm#"/>
</p:tagLst>
</file>

<file path=ppt/tags/tag411.xml><?xml version="1.0" encoding="utf-8"?>
<p:tagLst xmlns:p="http://schemas.openxmlformats.org/presentationml/2006/main">
  <p:tag name="KSO_WM_UNIT_FILL_FORE_SCHEMECOLOR_INDEX" val="14"/>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4"/>
  <p:tag name="KSO_WM_UNIT_TYPE" val="l_i"/>
  <p:tag name="KSO_WM_UNIT_INDEX" val="1_4"/>
  <p:tag name="KSO_WM_UNIT_ID" val="custom20196579_9*l_i*1_4"/>
  <p:tag name="KSO_WM_TEMPLATE_CATEGORY" val="custom"/>
  <p:tag name="KSO_WM_TEMPLATE_INDEX" val="20196579"/>
  <p:tag name="KSO_WM_UNIT_LAYERLEVEL" val="1_1"/>
  <p:tag name="KSO_WM_TAG_VERSION" val="1.0"/>
  <p:tag name="KSO_WM_BEAUTIFY_FLAG" val="#wm#"/>
</p:tagLst>
</file>

<file path=ppt/tags/tag412.xml><?xml version="1.0" encoding="utf-8"?>
<p:tagLst xmlns:p="http://schemas.openxmlformats.org/presentationml/2006/main">
  <p:tag name="KSO_WM_UNIT_FILL_FORE_SCHEMECOLOR_INDEX" val="14"/>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4"/>
  <p:tag name="KSO_WM_UNIT_TYPE" val="l_i"/>
  <p:tag name="KSO_WM_UNIT_INDEX" val="1_3"/>
  <p:tag name="KSO_WM_UNIT_ID" val="custom20196579_9*l_i*1_3"/>
  <p:tag name="KSO_WM_TEMPLATE_CATEGORY" val="custom"/>
  <p:tag name="KSO_WM_TEMPLATE_INDEX" val="20196579"/>
  <p:tag name="KSO_WM_UNIT_LAYERLEVEL" val="1_1"/>
  <p:tag name="KSO_WM_TAG_VERSION" val="1.0"/>
  <p:tag name="KSO_WM_BEAUTIFY_FLAG" val="#wm#"/>
</p:tagLst>
</file>

<file path=ppt/tags/tag413.xml><?xml version="1.0" encoding="utf-8"?>
<p:tagLst xmlns:p="http://schemas.openxmlformats.org/presentationml/2006/main">
  <p:tag name="KSO_WM_UNIT_TEXT_FILL_FORE_SCHEMECOLOR_INDEX" val="13"/>
  <p:tag name="KSO_WM_UNIT_TEXT_FILL_TYPE" val="1"/>
  <p:tag name="KSO_WM_UNIT_USESOURCEFORMAT_APPLY" val="1"/>
  <p:tag name="KSO_WM_UNIT_NOCLEAR" val="0"/>
  <p:tag name="KSO_WM_UNIT_VALUE" val="70"/>
  <p:tag name="KSO_WM_UNIT_HIGHLIGHT" val="0"/>
  <p:tag name="KSO_WM_UNIT_COMPATIBLE" val="0"/>
  <p:tag name="KSO_WM_UNIT_DIAGRAM_ISNUMVISUAL" val="0"/>
  <p:tag name="KSO_WM_UNIT_DIAGRAM_ISREFERUNIT" val="0"/>
  <p:tag name="KSO_WM_DIAGRAM_GROUP_CODE" val="l1-4"/>
  <p:tag name="KSO_WM_UNIT_TYPE" val="l_h_f"/>
  <p:tag name="KSO_WM_UNIT_INDEX" val="1_2_1"/>
  <p:tag name="KSO_WM_UNIT_ID" val="custom20196579_9*l_h_f*1_2_1"/>
  <p:tag name="KSO_WM_TEMPLATE_CATEGORY" val="custom"/>
  <p:tag name="KSO_WM_TEMPLATE_INDEX" val="2019657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13;&#13;单击此处添加文本具体内容，简明扼要的阐述您的观点。根据需要可酌情增减文字，以便观者准确的理解您传达的思想。"/>
  <p:tag name="KSO_WM_UNIT_SUBTYPE" val="a"/>
</p:tagLst>
</file>

<file path=ppt/tags/tag414.xml><?xml version="1.0" encoding="utf-8"?>
<p:tagLst xmlns:p="http://schemas.openxmlformats.org/presentationml/2006/main">
  <p:tag name="KSO_WM_UNIT_TEXT_FILL_FORE_SCHEMECOLOR_INDEX" val="6"/>
  <p:tag name="KSO_WM_UNIT_TEXT_FILL_TYPE" val="1"/>
  <p:tag name="KSO_WM_UNIT_USESOURCEFORMAT_APPLY" val="1"/>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4"/>
  <p:tag name="KSO_WM_UNIT_TYPE" val="l_h_a"/>
  <p:tag name="KSO_WM_UNIT_INDEX" val="1_2_1"/>
  <p:tag name="KSO_WM_UNIT_ID" val="custom20196579_9*l_h_a*1_2_1"/>
  <p:tag name="KSO_WM_TEMPLATE_CATEGORY" val="custom"/>
  <p:tag name="KSO_WM_TEMPLATE_INDEX" val="20196579"/>
  <p:tag name="KSO_WM_UNIT_LAYERLEVEL" val="1_1_1"/>
  <p:tag name="KSO_WM_TAG_VERSION" val="1.0"/>
  <p:tag name="KSO_WM_BEAUTIFY_FLAG" val="#wm#"/>
  <p:tag name="KSO_WM_UNIT_PRESET_TEXT" val="单击此处添加标题"/>
  <p:tag name="KSO_WM_UNIT_ISNUMDGMTITLE" val="0"/>
</p:tagLst>
</file>

<file path=ppt/tags/tag415.xml><?xml version="1.0" encoding="utf-8"?>
<p:tagLst xmlns:p="http://schemas.openxmlformats.org/presentationml/2006/main">
  <p:tag name="KSO_WM_UNIT_FILL_FORE_SCHEMECOLOR_INDEX" val="6"/>
  <p:tag name="KSO_WM_UNIT_FILL_TYPE" val="1"/>
  <p:tag name="KSO_WM_UNIT_USESOURCEFORMAT_APPLY" val="1"/>
  <p:tag name="KSO_WM_UNIT_HIGHLIGHT" val="0"/>
  <p:tag name="KSO_WM_UNIT_COMPATIBLE" val="0"/>
  <p:tag name="KSO_WM_UNIT_DIAGRAM_ISNUMVISUAL" val="0"/>
  <p:tag name="KSO_WM_UNIT_DIAGRAM_ISREFERUNIT" val="0"/>
  <p:tag name="KSO_WM_DIAGRAM_GROUP_CODE" val="l1-4"/>
  <p:tag name="KSO_WM_UNIT_TYPE" val="l_h_i"/>
  <p:tag name="KSO_WM_UNIT_INDEX" val="1_2_1"/>
  <p:tag name="KSO_WM_UNIT_ID" val="custom20196579_9*l_h_i*1_2_1"/>
  <p:tag name="KSO_WM_TEMPLATE_CATEGORY" val="custom"/>
  <p:tag name="KSO_WM_TEMPLATE_INDEX" val="20196579"/>
  <p:tag name="KSO_WM_UNIT_LAYERLEVEL" val="1_1_1"/>
  <p:tag name="KSO_WM_TAG_VERSION" val="1.0"/>
  <p:tag name="KSO_WM_BEAUTIFY_FLAG" val="#wm#"/>
</p:tagLst>
</file>

<file path=ppt/tags/tag416.xml><?xml version="1.0" encoding="utf-8"?>
<p:tagLst xmlns:p="http://schemas.openxmlformats.org/presentationml/2006/main">
  <p:tag name="KSO_WM_UNIT_TEXT_FILL_FORE_SCHEMECOLOR_INDEX" val="13"/>
  <p:tag name="KSO_WM_UNIT_TEXT_FILL_TYPE" val="1"/>
  <p:tag name="KSO_WM_UNIT_USESOURCEFORMAT_APPLY" val="1"/>
  <p:tag name="KSO_WM_UNIT_NOCLEAR" val="0"/>
  <p:tag name="KSO_WM_UNIT_VALUE" val="70"/>
  <p:tag name="KSO_WM_UNIT_HIGHLIGHT" val="0"/>
  <p:tag name="KSO_WM_UNIT_COMPATIBLE" val="0"/>
  <p:tag name="KSO_WM_UNIT_DIAGRAM_ISNUMVISUAL" val="0"/>
  <p:tag name="KSO_WM_UNIT_DIAGRAM_ISREFERUNIT" val="0"/>
  <p:tag name="KSO_WM_DIAGRAM_GROUP_CODE" val="l1-4"/>
  <p:tag name="KSO_WM_UNIT_TYPE" val="l_h_f"/>
  <p:tag name="KSO_WM_UNIT_INDEX" val="1_3_1"/>
  <p:tag name="KSO_WM_UNIT_ID" val="custom20196579_9*l_h_f*1_3_1"/>
  <p:tag name="KSO_WM_TEMPLATE_CATEGORY" val="custom"/>
  <p:tag name="KSO_WM_TEMPLATE_INDEX" val="2019657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13;&#13;单击此处添加文本具体内容，简明扼要的阐述您的观点。根据需要可酌情增减文字，以便观者准确的理解您传达的思想。"/>
  <p:tag name="KSO_WM_UNIT_SUBTYPE" val="a"/>
</p:tagLst>
</file>

<file path=ppt/tags/tag417.xml><?xml version="1.0" encoding="utf-8"?>
<p:tagLst xmlns:p="http://schemas.openxmlformats.org/presentationml/2006/main">
  <p:tag name="KSO_WM_UNIT_TEXT_FILL_FORE_SCHEMECOLOR_INDEX" val="7"/>
  <p:tag name="KSO_WM_UNIT_TEXT_FILL_TYPE" val="1"/>
  <p:tag name="KSO_WM_UNIT_USESOURCEFORMAT_APPLY" val="1"/>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4"/>
  <p:tag name="KSO_WM_UNIT_TYPE" val="l_h_a"/>
  <p:tag name="KSO_WM_UNIT_INDEX" val="1_3_1"/>
  <p:tag name="KSO_WM_UNIT_ID" val="custom20196579_9*l_h_a*1_3_1"/>
  <p:tag name="KSO_WM_TEMPLATE_CATEGORY" val="custom"/>
  <p:tag name="KSO_WM_TEMPLATE_INDEX" val="20196579"/>
  <p:tag name="KSO_WM_UNIT_LAYERLEVEL" val="1_1_1"/>
  <p:tag name="KSO_WM_TAG_VERSION" val="1.0"/>
  <p:tag name="KSO_WM_BEAUTIFY_FLAG" val="#wm#"/>
  <p:tag name="KSO_WM_UNIT_PRESET_TEXT" val="单击此处添加标题"/>
  <p:tag name="KSO_WM_UNIT_ISNUMDGMTITLE" val="0"/>
</p:tagLst>
</file>

<file path=ppt/tags/tag418.xml><?xml version="1.0" encoding="utf-8"?>
<p:tagLst xmlns:p="http://schemas.openxmlformats.org/presentationml/2006/main">
  <p:tag name="KSO_WM_UNIT_FILL_FORE_SCHEMECOLOR_INDEX" val="7"/>
  <p:tag name="KSO_WM_UNIT_FILL_TYPE" val="1"/>
  <p:tag name="KSO_WM_UNIT_USESOURCEFORMAT_APPLY" val="1"/>
  <p:tag name="KSO_WM_UNIT_HIGHLIGHT" val="0"/>
  <p:tag name="KSO_WM_UNIT_COMPATIBLE" val="0"/>
  <p:tag name="KSO_WM_UNIT_DIAGRAM_ISNUMVISUAL" val="0"/>
  <p:tag name="KSO_WM_UNIT_DIAGRAM_ISREFERUNIT" val="0"/>
  <p:tag name="KSO_WM_DIAGRAM_GROUP_CODE" val="l1-4"/>
  <p:tag name="KSO_WM_UNIT_TYPE" val="l_h_i"/>
  <p:tag name="KSO_WM_UNIT_INDEX" val="1_3_1"/>
  <p:tag name="KSO_WM_UNIT_ID" val="custom20196579_9*l_h_i*1_3_1"/>
  <p:tag name="KSO_WM_TEMPLATE_CATEGORY" val="custom"/>
  <p:tag name="KSO_WM_TEMPLATE_INDEX" val="20196579"/>
  <p:tag name="KSO_WM_UNIT_LAYERLEVEL" val="1_1_1"/>
  <p:tag name="KSO_WM_TAG_VERSION" val="1.0"/>
  <p:tag name="KSO_WM_BEAUTIFY_FLAG" val="#wm#"/>
</p:tagLst>
</file>

<file path=ppt/tags/tag419.xml><?xml version="1.0" encoding="utf-8"?>
<p:tagLst xmlns:p="http://schemas.openxmlformats.org/presentationml/2006/main">
  <p:tag name="KSO_WM_UNIT_TEXT_FILL_FORE_SCHEMECOLOR_INDEX" val="13"/>
  <p:tag name="KSO_WM_UNIT_TEXT_FILL_TYPE" val="1"/>
  <p:tag name="KSO_WM_UNIT_USESOURCEFORMAT_APPLY" val="1"/>
  <p:tag name="KSO_WM_UNIT_NOCLEAR" val="0"/>
  <p:tag name="KSO_WM_UNIT_VALUE" val="70"/>
  <p:tag name="KSO_WM_UNIT_HIGHLIGHT" val="0"/>
  <p:tag name="KSO_WM_UNIT_COMPATIBLE" val="0"/>
  <p:tag name="KSO_WM_UNIT_DIAGRAM_ISNUMVISUAL" val="0"/>
  <p:tag name="KSO_WM_UNIT_DIAGRAM_ISREFERUNIT" val="0"/>
  <p:tag name="KSO_WM_DIAGRAM_GROUP_CODE" val="l1-4"/>
  <p:tag name="KSO_WM_UNIT_TYPE" val="l_h_f"/>
  <p:tag name="KSO_WM_UNIT_INDEX" val="1_4_1"/>
  <p:tag name="KSO_WM_UNIT_ID" val="custom20196579_9*l_h_f*1_4_1"/>
  <p:tag name="KSO_WM_TEMPLATE_CATEGORY" val="custom"/>
  <p:tag name="KSO_WM_TEMPLATE_INDEX" val="2019657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13;&#13;单击此处添加文本具体内容，简明扼要的阐述您的观点。根据需要可酌情增减文字，以便观者准确的理解您传达的思想。"/>
  <p:tag name="KSO_WM_UNIT_SUBTYPE" val="a"/>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UNIT_TEXT_FILL_FORE_SCHEMECOLOR_INDEX" val="8"/>
  <p:tag name="KSO_WM_UNIT_TEXT_FILL_TYPE" val="1"/>
  <p:tag name="KSO_WM_UNIT_USESOURCEFORMAT_APPLY" val="1"/>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4"/>
  <p:tag name="KSO_WM_UNIT_TYPE" val="l_h_a"/>
  <p:tag name="KSO_WM_UNIT_INDEX" val="1_4_1"/>
  <p:tag name="KSO_WM_UNIT_ID" val="custom20196579_9*l_h_a*1_4_1"/>
  <p:tag name="KSO_WM_TEMPLATE_CATEGORY" val="custom"/>
  <p:tag name="KSO_WM_TEMPLATE_INDEX" val="20196579"/>
  <p:tag name="KSO_WM_UNIT_LAYERLEVEL" val="1_1_1"/>
  <p:tag name="KSO_WM_TAG_VERSION" val="1.0"/>
  <p:tag name="KSO_WM_BEAUTIFY_FLAG" val="#wm#"/>
  <p:tag name="KSO_WM_UNIT_PRESET_TEXT" val="单击此处添加标题"/>
  <p:tag name="KSO_WM_UNIT_ISNUMDGMTITLE" val="0"/>
</p:tagLst>
</file>

<file path=ppt/tags/tag421.xml><?xml version="1.0" encoding="utf-8"?>
<p:tagLst xmlns:p="http://schemas.openxmlformats.org/presentationml/2006/main">
  <p:tag name="KSO_WM_UNIT_FILL_FORE_SCHEMECOLOR_INDEX" val="8"/>
  <p:tag name="KSO_WM_UNIT_FILL_TYPE" val="1"/>
  <p:tag name="KSO_WM_UNIT_USESOURCEFORMAT_APPLY" val="1"/>
  <p:tag name="KSO_WM_UNIT_HIGHLIGHT" val="0"/>
  <p:tag name="KSO_WM_UNIT_COMPATIBLE" val="0"/>
  <p:tag name="KSO_WM_UNIT_DIAGRAM_ISNUMVISUAL" val="0"/>
  <p:tag name="KSO_WM_UNIT_DIAGRAM_ISREFERUNIT" val="0"/>
  <p:tag name="KSO_WM_DIAGRAM_GROUP_CODE" val="l1-4"/>
  <p:tag name="KSO_WM_UNIT_TYPE" val="l_h_i"/>
  <p:tag name="KSO_WM_UNIT_INDEX" val="1_4_1"/>
  <p:tag name="KSO_WM_UNIT_ID" val="custom20196579_9*l_h_i*1_4_1"/>
  <p:tag name="KSO_WM_TEMPLATE_CATEGORY" val="custom"/>
  <p:tag name="KSO_WM_TEMPLATE_INDEX" val="20196579"/>
  <p:tag name="KSO_WM_UNIT_LAYERLEVEL" val="1_1_1"/>
  <p:tag name="KSO_WM_TAG_VERSION" val="1.0"/>
  <p:tag name="KSO_WM_BEAUTIFY_FLAG" val="#wm#"/>
</p:tagLst>
</file>

<file path=ppt/tags/tag422.xml><?xml version="1.0" encoding="utf-8"?>
<p:tagLst xmlns:p="http://schemas.openxmlformats.org/presentationml/2006/main">
  <p:tag name="KSO_WM_UNIT_TEXT_FILL_FORE_SCHEMECOLOR_INDEX" val="13"/>
  <p:tag name="KSO_WM_UNIT_TEXT_FILL_TYPE" val="1"/>
  <p:tag name="KSO_WM_UNIT_USESOURCEFORMAT_APPLY" val="1"/>
  <p:tag name="KSO_WM_UNIT_NOCLEAR" val="0"/>
  <p:tag name="KSO_WM_UNIT_VALUE" val="70"/>
  <p:tag name="KSO_WM_UNIT_HIGHLIGHT" val="0"/>
  <p:tag name="KSO_WM_UNIT_COMPATIBLE" val="0"/>
  <p:tag name="KSO_WM_UNIT_DIAGRAM_ISNUMVISUAL" val="0"/>
  <p:tag name="KSO_WM_UNIT_DIAGRAM_ISREFERUNIT" val="0"/>
  <p:tag name="KSO_WM_DIAGRAM_GROUP_CODE" val="l1-4"/>
  <p:tag name="KSO_WM_UNIT_TYPE" val="l_h_f"/>
  <p:tag name="KSO_WM_UNIT_INDEX" val="1_1_1"/>
  <p:tag name="KSO_WM_UNIT_ID" val="custom20196579_9*l_h_f*1_1_1"/>
  <p:tag name="KSO_WM_TEMPLATE_CATEGORY" val="custom"/>
  <p:tag name="KSO_WM_TEMPLATE_INDEX" val="2019657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13;&#13;单击此处添加文本具体内容，简明扼要的阐述您的观点。根据需要可酌情增减文字，以便观者准确的理解您传达的思想。"/>
  <p:tag name="KSO_WM_UNIT_SUBTYPE" val="a"/>
</p:tagLst>
</file>

<file path=ppt/tags/tag423.xml><?xml version="1.0" encoding="utf-8"?>
<p:tagLst xmlns:p="http://schemas.openxmlformats.org/presentationml/2006/main">
  <p:tag name="KSO_WM_UNIT_TEXT_FILL_FORE_SCHEMECOLOR_INDEX" val="5"/>
  <p:tag name="KSO_WM_UNIT_TEXT_FILL_TYPE" val="1"/>
  <p:tag name="KSO_WM_UNIT_USESOURCEFORMAT_APPLY" val="1"/>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4"/>
  <p:tag name="KSO_WM_UNIT_TYPE" val="l_h_a"/>
  <p:tag name="KSO_WM_UNIT_INDEX" val="1_1_1"/>
  <p:tag name="KSO_WM_UNIT_ID" val="custom20196579_9*l_h_a*1_1_1"/>
  <p:tag name="KSO_WM_TEMPLATE_CATEGORY" val="custom"/>
  <p:tag name="KSO_WM_TEMPLATE_INDEX" val="20196579"/>
  <p:tag name="KSO_WM_UNIT_LAYERLEVEL" val="1_1_1"/>
  <p:tag name="KSO_WM_TAG_VERSION" val="1.0"/>
  <p:tag name="KSO_WM_BEAUTIFY_FLAG" val="#wm#"/>
  <p:tag name="KSO_WM_UNIT_PRESET_TEXT" val="单击此处添加标题"/>
  <p:tag name="KSO_WM_UNIT_ISNUMDGMTITLE" val="0"/>
</p:tagLst>
</file>

<file path=ppt/tags/tag424.xml><?xml version="1.0" encoding="utf-8"?>
<p:tagLst xmlns:p="http://schemas.openxmlformats.org/presentationml/2006/main">
  <p:tag name="KSO_WM_UNIT_FILL_FORE_SCHEMECOLOR_INDEX" val="5"/>
  <p:tag name="KSO_WM_UNIT_FILL_TYPE" val="1"/>
  <p:tag name="KSO_WM_UNIT_USESOURCEFORMAT_APPLY" val="1"/>
  <p:tag name="KSO_WM_UNIT_HIGHLIGHT" val="0"/>
  <p:tag name="KSO_WM_UNIT_COMPATIBLE" val="0"/>
  <p:tag name="KSO_WM_UNIT_DIAGRAM_ISNUMVISUAL" val="0"/>
  <p:tag name="KSO_WM_UNIT_DIAGRAM_ISREFERUNIT" val="0"/>
  <p:tag name="KSO_WM_DIAGRAM_GROUP_CODE" val="l1-4"/>
  <p:tag name="KSO_WM_UNIT_TYPE" val="l_h_i"/>
  <p:tag name="KSO_WM_UNIT_INDEX" val="1_1_1"/>
  <p:tag name="KSO_WM_UNIT_ID" val="custom20196579_9*l_h_i*1_1_1"/>
  <p:tag name="KSO_WM_TEMPLATE_CATEGORY" val="custom"/>
  <p:tag name="KSO_WM_TEMPLATE_INDEX" val="20196579"/>
  <p:tag name="KSO_WM_UNIT_LAYERLEVEL" val="1_1_1"/>
  <p:tag name="KSO_WM_TAG_VERSION" val="1.0"/>
  <p:tag name="KSO_WM_BEAUTIFY_FLAG" val="#wm#"/>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4"/>
  <p:tag name="KSO_WM_UNIT_TYPE" val="i"/>
  <p:tag name="KSO_WM_UNIT_INDEX" val="5"/>
  <p:tag name="KSO_WM_UNIT_ID" val="custom20196579_9*i*5"/>
  <p:tag name="KSO_WM_TEMPLATE_CATEGORY" val="custom"/>
  <p:tag name="KSO_WM_TEMPLATE_INDEX" val="20196579"/>
  <p:tag name="KSO_WM_UNIT_LAYERLEVEL" val="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26.xml><?xml version="1.0" encoding="utf-8"?>
<p:tagLst xmlns:p="http://schemas.openxmlformats.org/presentationml/2006/main">
  <p:tag name="KSO_WM_UNIT_TEXT_FILL_FORE_SCHEMECOLOR_INDEX" val="5"/>
  <p:tag name="KSO_WM_UNIT_TEXT_FILL_TYPE" val="1"/>
  <p:tag name="KSO_WM_UNIT_USESOURCEFORMAT_APPLY" val="1"/>
  <p:tag name="KSO_WM_UNIT_ISCONTENTSTITLE" val="0"/>
  <p:tag name="KSO_WM_UNIT_NOCLEAR" val="0"/>
  <p:tag name="KSO_WM_UNIT_VALUE" val="27"/>
  <p:tag name="KSO_WM_UNIT_HIGHLIGHT" val="0"/>
  <p:tag name="KSO_WM_UNIT_COMPATIBLE" val="0"/>
  <p:tag name="KSO_WM_UNIT_DIAGRAM_ISNUMVISUAL" val="0"/>
  <p:tag name="KSO_WM_UNIT_DIAGRAM_ISREFERUNIT" val="0"/>
  <p:tag name="KSO_WM_DIAGRAM_GROUP_CODE" val="l1-4"/>
  <p:tag name="KSO_WM_UNIT_TYPE" val="a"/>
  <p:tag name="KSO_WM_UNIT_INDEX" val="1"/>
  <p:tag name="KSO_WM_UNIT_ID" val="custom20196579_9*a*1"/>
  <p:tag name="KSO_WM_TEMPLATE_CATEGORY" val="custom"/>
  <p:tag name="KSO_WM_TEMPLATE_INDEX" val="20196579"/>
  <p:tag name="KSO_WM_UNIT_LAYERLEVEL" val="1"/>
  <p:tag name="KSO_WM_TAG_VERSION" val="1.0"/>
  <p:tag name="KSO_WM_BEAUTIFY_FLAG" val="#wm#"/>
  <p:tag name="KSO_WM_UNIT_PRESET_TEXT" val="单击此处添加标题"/>
  <p:tag name="KSO_WM_UNIT_ISNUMDGMTITLE" val="0"/>
</p:tagLst>
</file>

<file path=ppt/tags/tag427.xml><?xml version="1.0" encoding="utf-8"?>
<p:tagLst xmlns:p="http://schemas.openxmlformats.org/presentationml/2006/main">
  <p:tag name="KSO_WM_SLIDE_ID" val="custom20196579_9"/>
  <p:tag name="KSO_WM_TEMPLATE_SUBCATEGORY" val="0"/>
  <p:tag name="KSO_WM_SLIDE_TYPE" val="text"/>
  <p:tag name="KSO_WM_SLIDE_SUBTYPE" val="diag"/>
  <p:tag name="KSO_WM_SLIDE_ITEM_CNT" val="4"/>
  <p:tag name="KSO_WM_SLIDE_INDEX" val="9"/>
  <p:tag name="KSO_WM_SLIDE_SIZE" val="726.375*366.25"/>
  <p:tag name="KSO_WM_SLIDE_POSITION" val="123.875*107.75"/>
  <p:tag name="KSO_WM_DIAGRAM_GROUP_CODE" val="l1-4"/>
  <p:tag name="KSO_WM_SLIDE_DIAGTYPE" val="l"/>
  <p:tag name="KSO_WM_TAG_VERSION" val="1.0"/>
  <p:tag name="KSO_WM_BEAUTIFY_FLAG" val="#wm#"/>
  <p:tag name="KSO_WM_TEMPLATE_CATEGORY" val="custom"/>
  <p:tag name="KSO_WM_TEMPLATE_INDEX" val="20218282"/>
  <p:tag name="KSO_WM_SLIDE_LAYOUT" val="a_l"/>
  <p:tag name="KSO_WM_SLIDE_LAYOUT_CNT" val="1_1"/>
  <p:tag name="KSO_WM_TEMPLATE_MASTER_TYPE" val="1"/>
  <p:tag name="KSO_WM_TEMPLATE_COLOR_TYPE" val="0"/>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i"/>
  <p:tag name="KSO_WM_UNIT_INDEX" val="1"/>
  <p:tag name="KSO_WM_UNIT_ID" val="custom20196579_8*i*1"/>
  <p:tag name="KSO_WM_TEMPLATE_CATEGORY" val="custom"/>
  <p:tag name="KSO_WM_TEMPLATE_INDEX" val="20196579"/>
  <p:tag name="KSO_WM_UNIT_LAYERLEVEL" val="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29.xml><?xml version="1.0" encoding="utf-8"?>
<p:tagLst xmlns:p="http://schemas.openxmlformats.org/presentationml/2006/main">
  <p:tag name="KSO_WM_UNIT_TEXT_FILL_FORE_SCHEMECOLOR_INDEX" val="5"/>
  <p:tag name="KSO_WM_UNIT_TEXT_FILL_TYPE" val="1"/>
  <p:tag name="KSO_WM_UNIT_USESOURCEFORMAT_APPLY" val="1"/>
  <p:tag name="KSO_WM_UNIT_ISCONTENTSTITLE" val="0"/>
  <p:tag name="KSO_WM_UNIT_NOCLEAR" val="0"/>
  <p:tag name="KSO_WM_UNIT_VALUE" val="27"/>
  <p:tag name="KSO_WM_UNIT_HIGHLIGHT" val="0"/>
  <p:tag name="KSO_WM_UNIT_COMPATIBLE" val="0"/>
  <p:tag name="KSO_WM_UNIT_DIAGRAM_ISNUMVISUAL" val="0"/>
  <p:tag name="KSO_WM_UNIT_DIAGRAM_ISREFERUNIT" val="0"/>
  <p:tag name="KSO_WM_DIAGRAM_GROUP_CODE" val="l1-3"/>
  <p:tag name="KSO_WM_UNIT_TYPE" val="a"/>
  <p:tag name="KSO_WM_UNIT_INDEX" val="1"/>
  <p:tag name="KSO_WM_UNIT_ID" val="custom20196579_8*a*1"/>
  <p:tag name="KSO_WM_TEMPLATE_CATEGORY" val="custom"/>
  <p:tag name="KSO_WM_TEMPLATE_INDEX" val="20196579"/>
  <p:tag name="KSO_WM_UNIT_LAYERLEVEL" val="1"/>
  <p:tag name="KSO_WM_TAG_VERSION" val="1.0"/>
  <p:tag name="KSO_WM_BEAUTIFY_FLAG" val="#wm#"/>
  <p:tag name="KSO_WM_UNIT_PRESET_TEXT" val="单击此处添加标题"/>
  <p:tag name="KSO_WM_UNIT_ISNUMDGMTITLE" val="0"/>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0.xml><?xml version="1.0" encoding="utf-8"?>
<p:tagLst xmlns:p="http://schemas.openxmlformats.org/presentationml/2006/main">
  <p:tag name="KSO_WM_SLIDE_ID" val="custom20196579_8"/>
  <p:tag name="KSO_WM_TEMPLATE_SUBCATEGORY" val="0"/>
  <p:tag name="KSO_WM_SLIDE_TYPE" val="text"/>
  <p:tag name="KSO_WM_SLIDE_SUBTYPE" val="diag"/>
  <p:tag name="KSO_WM_SLIDE_ITEM_CNT" val="5"/>
  <p:tag name="KSO_WM_SLIDE_INDEX" val="8"/>
  <p:tag name="KSO_WM_SLIDE_SIZE" val="855.75*312.125"/>
  <p:tag name="KSO_WM_SLIDE_POSITION" val="47.75*144.375"/>
  <p:tag name="KSO_WM_DIAGRAM_GROUP_CODE" val="l1-3"/>
  <p:tag name="KSO_WM_SLIDE_DIAGTYPE" val="l"/>
  <p:tag name="KSO_WM_TAG_VERSION" val="1.0"/>
  <p:tag name="KSO_WM_BEAUTIFY_FLAG" val="#wm#"/>
  <p:tag name="KSO_WM_TEMPLATE_CATEGORY" val="custom"/>
  <p:tag name="KSO_WM_TEMPLATE_INDEX" val="20218282"/>
  <p:tag name="KSO_WM_SLIDE_LAYOUT" val="a_l"/>
  <p:tag name="KSO_WM_SLIDE_LAYOUT_CNT" val="1_1"/>
  <p:tag name="KSO_WM_TEMPLATE_MASTER_TYPE" val="1"/>
  <p:tag name="KSO_WM_TEMPLATE_COLOR_TYPE" val="0"/>
</p:tagLst>
</file>

<file path=ppt/tags/tag431.xml><?xml version="1.0" encoding="utf-8"?>
<p:tagLst xmlns:p="http://schemas.openxmlformats.org/presentationml/2006/main">
  <p:tag name="KSO_WM_UNIT_FILL_FORE_SCHEMECOLOR_INDEX" val="13"/>
  <p:tag name="KSO_WM_UNIT_FILL_TYPE" val="1"/>
  <p:tag name="KSO_WM_UNIT_TEXT_FILL_FORE_SCHEMECOLOR_INDEX" val="14"/>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m1-3"/>
  <p:tag name="KSO_WM_UNIT_TYPE" val="m_i"/>
  <p:tag name="KSO_WM_UNIT_INDEX" val="1_2"/>
  <p:tag name="KSO_WM_UNIT_ID" val="custom20196579_11*m_i*1_2"/>
  <p:tag name="KSO_WM_TEMPLATE_CATEGORY" val="custom"/>
  <p:tag name="KSO_WM_TEMPLATE_INDEX" val="20196579"/>
  <p:tag name="KSO_WM_UNIT_LAYERLEVEL" val="1_1"/>
  <p:tag name="KSO_WM_TAG_VERSION" val="1.0"/>
  <p:tag name="KSO_WM_BEAUTIFY_FLAG" val="#wm#"/>
</p:tagLst>
</file>

<file path=ppt/tags/tag432.xml><?xml version="1.0" encoding="utf-8"?>
<p:tagLst xmlns:p="http://schemas.openxmlformats.org/presentationml/2006/main">
  <p:tag name="KSO_WM_UNIT_FILL_FORE_SCHEMECOLOR_INDEX" val="8"/>
  <p:tag name="KSO_WM_UNIT_FILL_TYPE" val="1"/>
  <p:tag name="KSO_WM_UNIT_TEXT_FILL_FORE_SCHEMECOLOR_INDEX" val="14"/>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m1-3"/>
  <p:tag name="KSO_WM_UNIT_TYPE" val="m_i"/>
  <p:tag name="KSO_WM_UNIT_INDEX" val="1_1"/>
  <p:tag name="KSO_WM_UNIT_ID" val="custom20196579_11*m_i*1_1"/>
  <p:tag name="KSO_WM_TEMPLATE_CATEGORY" val="custom"/>
  <p:tag name="KSO_WM_TEMPLATE_INDEX" val="20196579"/>
  <p:tag name="KSO_WM_UNIT_LAYERLEVEL" val="1_1"/>
  <p:tag name="KSO_WM_TAG_VERSION" val="1.0"/>
  <p:tag name="KSO_WM_BEAUTIFY_FLAG" val="#wm#"/>
</p:tagLst>
</file>

<file path=ppt/tags/tag433.xml><?xml version="1.0" encoding="utf-8"?>
<p:tagLst xmlns:p="http://schemas.openxmlformats.org/presentationml/2006/main">
  <p:tag name="KSO_WM_UNIT_FILL_FORE_SCHEMECOLOR_INDEX" val="7"/>
  <p:tag name="KSO_WM_UNIT_FILL_TYPE" val="1"/>
  <p:tag name="KSO_WM_UNIT_TEXT_FILL_FORE_SCHEMECOLOR_INDEX" val="14"/>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m1-3"/>
  <p:tag name="KSO_WM_UNIT_TYPE" val="m_h_i"/>
  <p:tag name="KSO_WM_UNIT_INDEX" val="1_1_1"/>
  <p:tag name="KSO_WM_UNIT_ID" val="custom20196579_11*m_h_i*1_1_1"/>
  <p:tag name="KSO_WM_TEMPLATE_CATEGORY" val="custom"/>
  <p:tag name="KSO_WM_TEMPLATE_INDEX" val="20196579"/>
  <p:tag name="KSO_WM_UNIT_LAYERLEVEL" val="1_1_1"/>
  <p:tag name="KSO_WM_TAG_VERSION" val="1.0"/>
  <p:tag name="KSO_WM_BEAUTIFY_FLAG" val="#wm#"/>
</p:tagLst>
</file>

<file path=ppt/tags/tag434.xml><?xml version="1.0" encoding="utf-8"?>
<p:tagLst xmlns:p="http://schemas.openxmlformats.org/presentationml/2006/main">
  <p:tag name="KSO_WM_UNIT_FILL_FORE_SCHEMECOLOR_INDEX" val="13"/>
  <p:tag name="KSO_WM_UNIT_FILL_TYPE" val="1"/>
  <p:tag name="KSO_WM_UNIT_TEXT_FILL_FORE_SCHEMECOLOR_INDEX" val="14"/>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m1-3"/>
  <p:tag name="KSO_WM_UNIT_TYPE" val="m_i"/>
  <p:tag name="KSO_WM_UNIT_INDEX" val="1_3"/>
  <p:tag name="KSO_WM_UNIT_ID" val="custom20196579_11*m_i*1_3"/>
  <p:tag name="KSO_WM_TEMPLATE_CATEGORY" val="custom"/>
  <p:tag name="KSO_WM_TEMPLATE_INDEX" val="20196579"/>
  <p:tag name="KSO_WM_UNIT_LAYERLEVEL" val="1_1"/>
  <p:tag name="KSO_WM_TAG_VERSION" val="1.0"/>
  <p:tag name="KSO_WM_BEAUTIFY_FLAG" val="#wm#"/>
</p:tagLst>
</file>

<file path=ppt/tags/tag435.xml><?xml version="1.0" encoding="utf-8"?>
<p:tagLst xmlns:p="http://schemas.openxmlformats.org/presentationml/2006/main">
  <p:tag name="KSO_WM_UNIT_FILL_FORE_SCHEMECOLOR_INDEX" val="6"/>
  <p:tag name="KSO_WM_UNIT_FILL_TYPE" val="1"/>
  <p:tag name="KSO_WM_UNIT_TEXT_FILL_FORE_SCHEMECOLOR_INDEX" val="14"/>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m1-3"/>
  <p:tag name="KSO_WM_UNIT_TYPE" val="m_h_i"/>
  <p:tag name="KSO_WM_UNIT_INDEX" val="1_2_2"/>
  <p:tag name="KSO_WM_UNIT_ID" val="custom20196579_11*m_h_i*1_2_2"/>
  <p:tag name="KSO_WM_TEMPLATE_CATEGORY" val="custom"/>
  <p:tag name="KSO_WM_TEMPLATE_INDEX" val="20196579"/>
  <p:tag name="KSO_WM_UNIT_LAYERLEVEL" val="1_1_1"/>
  <p:tag name="KSO_WM_TAG_VERSION" val="1.0"/>
  <p:tag name="KSO_WM_BEAUTIFY_FLAG" val="#wm#"/>
</p:tagLst>
</file>

<file path=ppt/tags/tag436.xml><?xml version="1.0" encoding="utf-8"?>
<p:tagLst xmlns:p="http://schemas.openxmlformats.org/presentationml/2006/main">
  <p:tag name="KSO_WM_UNIT_FILL_FORE_SCHEMECOLOR_INDEX" val="8"/>
  <p:tag name="KSO_WM_UNIT_FILL_TYPE" val="1"/>
  <p:tag name="KSO_WM_UNIT_TEXT_FILL_FORE_SCHEMECOLOR_INDEX" val="14"/>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m1-3"/>
  <p:tag name="KSO_WM_UNIT_TYPE" val="m_h_i"/>
  <p:tag name="KSO_WM_UNIT_INDEX" val="1_3_2"/>
  <p:tag name="KSO_WM_UNIT_ID" val="custom20196579_11*m_h_i*1_3_2"/>
  <p:tag name="KSO_WM_TEMPLATE_CATEGORY" val="custom"/>
  <p:tag name="KSO_WM_TEMPLATE_INDEX" val="20196579"/>
  <p:tag name="KSO_WM_UNIT_LAYERLEVEL" val="1_1_1"/>
  <p:tag name="KSO_WM_TAG_VERSION" val="1.0"/>
  <p:tag name="KSO_WM_BEAUTIFY_FLAG" val="#wm#"/>
</p:tagLst>
</file>

<file path=ppt/tags/tag437.xml><?xml version="1.0" encoding="utf-8"?>
<p:tagLst xmlns:p="http://schemas.openxmlformats.org/presentationml/2006/main">
  <p:tag name="KSO_WM_UNIT_FILL_FORE_SCHEMECOLOR_INDEX" val="6"/>
  <p:tag name="KSO_WM_UNIT_FILL_TYPE" val="1"/>
  <p:tag name="KSO_WM_UNIT_TEXT_FILL_FORE_SCHEMECOLOR_INDEX" val="14"/>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m1-3"/>
  <p:tag name="KSO_WM_UNIT_TYPE" val="m_i"/>
  <p:tag name="KSO_WM_UNIT_INDEX" val="1_4"/>
  <p:tag name="KSO_WM_UNIT_ID" val="custom20196579_11*m_i*1_4"/>
  <p:tag name="KSO_WM_TEMPLATE_CATEGORY" val="custom"/>
  <p:tag name="KSO_WM_TEMPLATE_INDEX" val="20196579"/>
  <p:tag name="KSO_WM_UNIT_LAYERLEVEL" val="1_1"/>
  <p:tag name="KSO_WM_TAG_VERSION" val="1.0"/>
  <p:tag name="KSO_WM_BEAUTIFY_FLAG" val="#wm#"/>
</p:tagLst>
</file>

<file path=ppt/tags/tag438.xml><?xml version="1.0" encoding="utf-8"?>
<p:tagLst xmlns:p="http://schemas.openxmlformats.org/presentationml/2006/main">
  <p:tag name="KSO_WM_UNIT_FILL_FORE_SCHEMECOLOR_INDEX" val="8"/>
  <p:tag name="KSO_WM_UNIT_FILL_TYPE" val="1"/>
  <p:tag name="KSO_WM_UNIT_TEXT_FILL_FORE_SCHEMECOLOR_INDEX" val="14"/>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m1-3"/>
  <p:tag name="KSO_WM_UNIT_TYPE" val="m_h_i"/>
  <p:tag name="KSO_WM_UNIT_INDEX" val="1_3_1"/>
  <p:tag name="KSO_WM_UNIT_ID" val="custom20196579_11*m_h_i*1_3_1"/>
  <p:tag name="KSO_WM_TEMPLATE_CATEGORY" val="custom"/>
  <p:tag name="KSO_WM_TEMPLATE_INDEX" val="20196579"/>
  <p:tag name="KSO_WM_UNIT_LAYERLEVEL" val="1_1_1"/>
  <p:tag name="KSO_WM_TAG_VERSION" val="1.0"/>
  <p:tag name="KSO_WM_BEAUTIFY_FLAG" val="#wm#"/>
</p:tagLst>
</file>

<file path=ppt/tags/tag439.xml><?xml version="1.0" encoding="utf-8"?>
<p:tagLst xmlns:p="http://schemas.openxmlformats.org/presentationml/2006/main">
  <p:tag name="KSO_WM_UNIT_USESOURCEFORMAT_APPLY" val="1"/>
  <p:tag name="KSO_WM_UNIT_NOCLEAR" val="0"/>
  <p:tag name="KSO_WM_UNIT_VALUE" val="45"/>
  <p:tag name="KSO_WM_UNIT_HIGHLIGHT" val="0"/>
  <p:tag name="KSO_WM_UNIT_COMPATIBLE" val="0"/>
  <p:tag name="KSO_WM_UNIT_DIAGRAM_ISNUMVISUAL" val="0"/>
  <p:tag name="KSO_WM_UNIT_DIAGRAM_ISREFERUNIT" val="0"/>
  <p:tag name="KSO_WM_DIAGRAM_GROUP_CODE" val="m1-3"/>
  <p:tag name="KSO_WM_UNIT_TYPE" val="m_h_f"/>
  <p:tag name="KSO_WM_UNIT_INDEX" val="1_3_1"/>
  <p:tag name="KSO_WM_UNIT_ID" val="custom20196579_11*m_h_f*1_3_1"/>
  <p:tag name="KSO_WM_TEMPLATE_CATEGORY" val="custom"/>
  <p:tag name="KSO_WM_TEMPLATE_INDEX" val="2019657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SUBTYPE" val="a"/>
  <p:tag name="KSO_WM_UNIT_TEXT_FILL_FORE_SCHEMECOLOR_INDEX" val="13"/>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UNIT_FILL_FORE_SCHEMECOLOR_INDEX" val="6"/>
  <p:tag name="KSO_WM_UNIT_FILL_TYPE" val="1"/>
  <p:tag name="KSO_WM_UNIT_TEXT_FILL_FORE_SCHEMECOLOR_INDEX" val="14"/>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m1-3"/>
  <p:tag name="KSO_WM_UNIT_TYPE" val="m_h_i"/>
  <p:tag name="KSO_WM_UNIT_INDEX" val="1_2_1"/>
  <p:tag name="KSO_WM_UNIT_ID" val="custom20196579_11*m_h_i*1_2_1"/>
  <p:tag name="KSO_WM_TEMPLATE_CATEGORY" val="custom"/>
  <p:tag name="KSO_WM_TEMPLATE_INDEX" val="20196579"/>
  <p:tag name="KSO_WM_UNIT_LAYERLEVEL" val="1_1_1"/>
  <p:tag name="KSO_WM_TAG_VERSION" val="1.0"/>
  <p:tag name="KSO_WM_BEAUTIFY_FLAG" val="#wm#"/>
</p:tagLst>
</file>

<file path=ppt/tags/tag441.xml><?xml version="1.0" encoding="utf-8"?>
<p:tagLst xmlns:p="http://schemas.openxmlformats.org/presentationml/2006/main">
  <p:tag name="KSO_WM_UNIT_USESOURCEFORMAT_APPLY" val="1"/>
  <p:tag name="KSO_WM_UNIT_NOCLEAR" val="0"/>
  <p:tag name="KSO_WM_UNIT_VALUE" val="45"/>
  <p:tag name="KSO_WM_UNIT_HIGHLIGHT" val="0"/>
  <p:tag name="KSO_WM_UNIT_COMPATIBLE" val="0"/>
  <p:tag name="KSO_WM_UNIT_DIAGRAM_ISNUMVISUAL" val="0"/>
  <p:tag name="KSO_WM_UNIT_DIAGRAM_ISREFERUNIT" val="0"/>
  <p:tag name="KSO_WM_DIAGRAM_GROUP_CODE" val="m1-3"/>
  <p:tag name="KSO_WM_UNIT_TYPE" val="m_h_f"/>
  <p:tag name="KSO_WM_UNIT_INDEX" val="1_2_1"/>
  <p:tag name="KSO_WM_UNIT_ID" val="custom20196579_11*m_h_f*1_2_1"/>
  <p:tag name="KSO_WM_TEMPLATE_CATEGORY" val="custom"/>
  <p:tag name="KSO_WM_TEMPLATE_INDEX" val="2019657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SUBTYPE" val="a"/>
  <p:tag name="KSO_WM_UNIT_TEXT_FILL_FORE_SCHEMECOLOR_INDEX" val="13"/>
  <p:tag name="KSO_WM_UNIT_TEXT_FILL_TYPE" val="1"/>
</p:tagLst>
</file>

<file path=ppt/tags/tag442.xml><?xml version="1.0" encoding="utf-8"?>
<p:tagLst xmlns:p="http://schemas.openxmlformats.org/presentationml/2006/main">
  <p:tag name="KSO_WM_UNIT_FILL_FORE_SCHEMECOLOR_INDEX" val="7"/>
  <p:tag name="KSO_WM_UNIT_FILL_TYPE" val="1"/>
  <p:tag name="KSO_WM_UNIT_TEXT_FILL_FORE_SCHEMECOLOR_INDEX" val="14"/>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m1-3"/>
  <p:tag name="KSO_WM_UNIT_TYPE" val="m_h_i"/>
  <p:tag name="KSO_WM_UNIT_INDEX" val="1_1_2"/>
  <p:tag name="KSO_WM_UNIT_ID" val="custom20196579_11*m_h_i*1_1_2"/>
  <p:tag name="KSO_WM_TEMPLATE_CATEGORY" val="custom"/>
  <p:tag name="KSO_WM_TEMPLATE_INDEX" val="20196579"/>
  <p:tag name="KSO_WM_UNIT_LAYERLEVEL" val="1_1_1"/>
  <p:tag name="KSO_WM_TAG_VERSION" val="1.0"/>
  <p:tag name="KSO_WM_BEAUTIFY_FLAG" val="#wm#"/>
</p:tagLst>
</file>

<file path=ppt/tags/tag443.xml><?xml version="1.0" encoding="utf-8"?>
<p:tagLst xmlns:p="http://schemas.openxmlformats.org/presentationml/2006/main">
  <p:tag name="KSO_WM_UNIT_USESOURCEFORMAT_APPLY" val="1"/>
  <p:tag name="KSO_WM_UNIT_NOCLEAR" val="0"/>
  <p:tag name="KSO_WM_UNIT_VALUE" val="45"/>
  <p:tag name="KSO_WM_UNIT_HIGHLIGHT" val="0"/>
  <p:tag name="KSO_WM_UNIT_COMPATIBLE" val="0"/>
  <p:tag name="KSO_WM_UNIT_DIAGRAM_ISNUMVISUAL" val="0"/>
  <p:tag name="KSO_WM_UNIT_DIAGRAM_ISREFERUNIT" val="0"/>
  <p:tag name="KSO_WM_DIAGRAM_GROUP_CODE" val="m1-3"/>
  <p:tag name="KSO_WM_UNIT_TYPE" val="m_h_f"/>
  <p:tag name="KSO_WM_UNIT_INDEX" val="1_1_1"/>
  <p:tag name="KSO_WM_UNIT_ID" val="custom20196579_11*m_h_f*1_1_1"/>
  <p:tag name="KSO_WM_TEMPLATE_CATEGORY" val="custom"/>
  <p:tag name="KSO_WM_TEMPLATE_INDEX" val="2019657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SUBTYPE" val="a"/>
  <p:tag name="KSO_WM_UNIT_TEXT_FILL_FORE_SCHEMECOLOR_INDEX" val="13"/>
  <p:tag name="KSO_WM_UNIT_TEXT_FILL_TYPE" val="1"/>
</p:tagLst>
</file>

<file path=ppt/tags/tag444.xml><?xml version="1.0" encoding="utf-8"?>
<p:tagLst xmlns:p="http://schemas.openxmlformats.org/presentationml/2006/main">
  <p:tag name="KSO_WM_UNIT_TEXT_FILL_FORE_SCHEMECOLOR_INDEX" val="5"/>
  <p:tag name="KSO_WM_UNIT_TEXT_FILL_TYPE" val="1"/>
  <p:tag name="KSO_WM_UNIT_USESOURCEFORMAT_APPLY" val="1"/>
  <p:tag name="KSO_WM_UNIT_ISCONTENTSTITLE" val="0"/>
  <p:tag name="KSO_WM_UNIT_NOCLEAR" val="0"/>
  <p:tag name="KSO_WM_UNIT_VALUE" val="27"/>
  <p:tag name="KSO_WM_UNIT_HIGHLIGHT" val="0"/>
  <p:tag name="KSO_WM_UNIT_COMPATIBLE" val="0"/>
  <p:tag name="KSO_WM_UNIT_DIAGRAM_ISNUMVISUAL" val="0"/>
  <p:tag name="KSO_WM_UNIT_DIAGRAM_ISREFERUNIT" val="0"/>
  <p:tag name="KSO_WM_DIAGRAM_GROUP_CODE" val="m1-3"/>
  <p:tag name="KSO_WM_UNIT_TYPE" val="a"/>
  <p:tag name="KSO_WM_UNIT_INDEX" val="1"/>
  <p:tag name="KSO_WM_UNIT_ID" val="custom20196579_11*a*1"/>
  <p:tag name="KSO_WM_TEMPLATE_CATEGORY" val="custom"/>
  <p:tag name="KSO_WM_TEMPLATE_INDEX" val="20196579"/>
  <p:tag name="KSO_WM_UNIT_LAYERLEVEL" val="1"/>
  <p:tag name="KSO_WM_TAG_VERSION" val="1.0"/>
  <p:tag name="KSO_WM_BEAUTIFY_FLAG" val="#wm#"/>
  <p:tag name="KSO_WM_UNIT_PRESET_TEXT" val="单击此处添加标题"/>
  <p:tag name="KSO_WM_UNIT_ISNUMDGMTITLE" val="0"/>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3"/>
  <p:tag name="KSO_WM_UNIT_TYPE" val="i"/>
  <p:tag name="KSO_WM_UNIT_INDEX" val="3"/>
  <p:tag name="KSO_WM_UNIT_ID" val="custom20196579_11*i*3"/>
  <p:tag name="KSO_WM_TEMPLATE_CATEGORY" val="custom"/>
  <p:tag name="KSO_WM_TEMPLATE_INDEX" val="20196579"/>
  <p:tag name="KSO_WM_UNIT_LAYERLEVEL" val="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46.xml><?xml version="1.0" encoding="utf-8"?>
<p:tagLst xmlns:p="http://schemas.openxmlformats.org/presentationml/2006/main">
  <p:tag name="KSO_WM_SLIDE_ID" val="custom20196579_11"/>
  <p:tag name="KSO_WM_TEMPLATE_SUBCATEGORY" val="0"/>
  <p:tag name="KSO_WM_SLIDE_TYPE" val="text"/>
  <p:tag name="KSO_WM_SLIDE_SUBTYPE" val="diag"/>
  <p:tag name="KSO_WM_SLIDE_ITEM_CNT" val="3"/>
  <p:tag name="KSO_WM_SLIDE_INDEX" val="11"/>
  <p:tag name="KSO_WM_SLIDE_SIZE" val="900.125*540"/>
  <p:tag name="KSO_WM_SLIDE_POSITION" val="0*0"/>
  <p:tag name="KSO_WM_DIAGRAM_GROUP_CODE" val="m1-3"/>
  <p:tag name="KSO_WM_SLIDE_DIAGTYPE" val="m"/>
  <p:tag name="KSO_WM_TAG_VERSION" val="1.0"/>
  <p:tag name="KSO_WM_BEAUTIFY_FLAG" val="#wm#"/>
  <p:tag name="KSO_WM_TEMPLATE_CATEGORY" val="custom"/>
  <p:tag name="KSO_WM_TEMPLATE_INDEX" val="20218282"/>
  <p:tag name="KSO_WM_SLIDE_LAYOUT" val="a_m"/>
  <p:tag name="KSO_WM_SLIDE_LAYOUT_CNT" val="1_1"/>
  <p:tag name="KSO_WM_TEMPLATE_MASTER_TYPE" val="1"/>
  <p:tag name="KSO_WM_TEMPLATE_COLOR_TYPE" val="0"/>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1"/>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1"/>
  <p:tag name="KSO_WM_UNIT_FILL_FORE_SCHEMECOLOR_INDEX" val="6"/>
  <p:tag name="KSO_WM_UNIT_FILL_TYPE" val="1"/>
  <p:tag name="KSO_WM_UNIT_USESOURCEFORMAT_APPLY" val="1"/>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15"/>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15"/>
  <p:tag name="KSO_WM_UNIT_FILL_FORE_SCHEMECOLOR_INDEX" val="6"/>
  <p:tag name="KSO_WM_UNIT_FILL_TYPE" val="1"/>
  <p:tag name="KSO_WM_UNIT_USESOURCEFORMAT_APPLY" val="1"/>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9"/>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9"/>
  <p:tag name="KSO_WM_UNIT_FILL_FORE_SCHEMECOLOR_INDEX" val="5"/>
  <p:tag name="KSO_WM_UNIT_FILL_TYPE" val="1"/>
  <p:tag name="KSO_WM_UNIT_USESOURCEFORMAT_APPLY"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18"/>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18"/>
  <p:tag name="KSO_WM_UNIT_FILL_FORE_SCHEMECOLOR_INDEX" val="5"/>
  <p:tag name="KSO_WM_UNIT_FILL_TYPE" val="1"/>
  <p:tag name="KSO_WM_UNIT_USESOURCEFORMAT_APPLY" val="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11"/>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11"/>
  <p:tag name="KSO_WM_UNIT_FILL_FORE_SCHEMECOLOR_INDEX" val="6"/>
  <p:tag name="KSO_WM_UNIT_FILL_TYPE" val="1"/>
  <p:tag name="KSO_WM_UNIT_USESOURCEFORMAT_APPLY" val="1"/>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13"/>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13"/>
  <p:tag name="KSO_WM_UNIT_FILL_FORE_SCHEMECOLOR_INDEX" val="6"/>
  <p:tag name="KSO_WM_UNIT_FILL_TYPE" val="1"/>
  <p:tag name="KSO_WM_UNIT_USESOURCEFORMAT_APPLY" val="1"/>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2"/>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2"/>
  <p:tag name="KSO_WM_UNIT_FILL_FORE_SCHEMECOLOR_INDEX" val="7"/>
  <p:tag name="KSO_WM_UNIT_FILL_TYPE" val="1"/>
  <p:tag name="KSO_WM_UNIT_USESOURCEFORMAT_APPLY" val="1"/>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14"/>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14"/>
  <p:tag name="KSO_WM_UNIT_FILL_FORE_SCHEMECOLOR_INDEX" val="5"/>
  <p:tag name="KSO_WM_UNIT_FILL_TYPE" val="1"/>
  <p:tag name="KSO_WM_UNIT_USESOURCEFORMAT_APPLY" val="1"/>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16"/>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16"/>
  <p:tag name="KSO_WM_UNIT_FILL_FORE_SCHEMECOLOR_INDEX" val="8"/>
  <p:tag name="KSO_WM_UNIT_FILL_TYPE" val="1"/>
  <p:tag name="KSO_WM_UNIT_USESOURCEFORMAT_APPLY" val="1"/>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4"/>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4"/>
  <p:tag name="KSO_WM_UNIT_FILL_FORE_SCHEMECOLOR_INDEX" val="8"/>
  <p:tag name="KSO_WM_UNIT_FILL_TYPE" val="1"/>
  <p:tag name="KSO_WM_UNIT_USESOURCEFORMAT_APPLY" val="1"/>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17"/>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17"/>
  <p:tag name="KSO_WM_UNIT_FILL_FORE_SCHEMECOLOR_INDEX" val="9"/>
  <p:tag name="KSO_WM_UNIT_FILL_TYPE" val="1"/>
  <p:tag name="KSO_WM_UNIT_USESOURCEFORMAT_APPLY" val="1"/>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7"/>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7"/>
  <p:tag name="KSO_WM_UNIT_FILL_FORE_SCHEMECOLOR_INDEX" val="9"/>
  <p:tag name="KSO_WM_UNIT_FILL_TYPE" val="1"/>
  <p:tag name="KSO_WM_UNIT_USESOURCEFORMAT_APPLY" val="1"/>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19"/>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19"/>
  <p:tag name="KSO_WM_UNIT_FILL_FORE_SCHEMECOLOR_INDEX" val="7"/>
  <p:tag name="KSO_WM_UNIT_FILL_TYPE" val="1"/>
  <p:tag name="KSO_WM_UNIT_USESOURCEFORMAT_APPLY"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20"/>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20"/>
  <p:tag name="KSO_WM_UNIT_FILL_FORE_SCHEMECOLOR_INDEX" val="7"/>
  <p:tag name="KSO_WM_UNIT_FILL_TYPE" val="1"/>
  <p:tag name="KSO_WM_UNIT_USESOURCEFORMAT_APPLY" val="1"/>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10"/>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10"/>
  <p:tag name="KSO_WM_UNIT_FILL_FORE_SCHEMECOLOR_INDEX" val="7"/>
  <p:tag name="KSO_WM_UNIT_FILL_TYPE" val="1"/>
  <p:tag name="KSO_WM_UNIT_USESOURCEFORMAT_APPLY" val="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3"/>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3"/>
  <p:tag name="KSO_WM_UNIT_FILL_FORE_SCHEMECOLOR_INDEX" val="7"/>
  <p:tag name="KSO_WM_UNIT_FILL_TYPE" val="1"/>
  <p:tag name="KSO_WM_UNIT_USESOURCEFORMAT_APPLY" val="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5"/>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5"/>
  <p:tag name="KSO_WM_UNIT_FILL_FORE_SCHEMECOLOR_INDEX" val="8"/>
  <p:tag name="KSO_WM_UNIT_FILL_TYPE" val="1"/>
  <p:tag name="KSO_WM_UNIT_USESOURCEFORMAT_APPLY" val="1"/>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12"/>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12"/>
  <p:tag name="KSO_WM_UNIT_FILL_FORE_SCHEMECOLOR_INDEX" val="9"/>
  <p:tag name="KSO_WM_UNIT_FILL_TYPE" val="1"/>
  <p:tag name="KSO_WM_UNIT_USESOURCEFORMAT_APPLY" val="1"/>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6"/>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6"/>
  <p:tag name="KSO_WM_UNIT_FILL_FORE_SCHEMECOLOR_INDEX" val="9"/>
  <p:tag name="KSO_WM_UNIT_FILL_TYPE" val="1"/>
  <p:tag name="KSO_WM_UNIT_USESOURCEFORMAT_APPLY"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i*8"/>
  <p:tag name="KSO_WM_TEMPLATE_CATEGORY" val="custom"/>
  <p:tag name="KSO_WM_TEMPLATE_INDEX" val="20218282"/>
  <p:tag name="KSO_WM_UNIT_LAYERLEVEL" val="1"/>
  <p:tag name="KSO_WM_TAG_VERSION" val="1.0"/>
  <p:tag name="KSO_WM_BEAUTIFY_FLAG" val="#wm#"/>
  <p:tag name="KSO_WM_DIAGRAM_GROUP_CODE" val="l1-2"/>
  <p:tag name="KSO_WM_UNIT_TYPE" val="i"/>
  <p:tag name="KSO_WM_UNIT_INDEX" val="8"/>
  <p:tag name="KSO_WM_UNIT_LINE_FORE_SCHEMECOLOR_INDEX" val="13"/>
  <p:tag name="KSO_WM_UNIT_LINE_FILL_TYPE" val="2"/>
  <p:tag name="KSO_WM_UNIT_TEXT_FILL_FORE_SCHEMECOLOR_INDEX" val="13"/>
  <p:tag name="KSO_WM_UNIT_TEXT_FILL_TYPE" val="1"/>
  <p:tag name="KSO_WM_UNIT_USESOURCEFORMAT_APPLY" val="1"/>
</p:tagLst>
</file>

<file path=ppt/tags/tag467.xml><?xml version="1.0" encoding="utf-8"?>
<p:tagLst xmlns:p="http://schemas.openxmlformats.org/presentationml/2006/main">
  <p:tag name="KSO_WM_UNIT_TEXT_FILL_FORE_SCHEMECOLOR_INDEX" val="5"/>
  <p:tag name="KSO_WM_UNIT_TEXT_FILL_TYPE" val="1"/>
  <p:tag name="KSO_WM_UNIT_USESOURCEFORMAT_APPLY" val="1"/>
  <p:tag name="KSO_WM_UNIT_ISCONTENTSTITLE" val="0"/>
  <p:tag name="KSO_WM_UNIT_NOCLEAR" val="0"/>
  <p:tag name="KSO_WM_UNIT_VALUE" val="27"/>
  <p:tag name="KSO_WM_UNIT_HIGHLIGHT" val="0"/>
  <p:tag name="KSO_WM_UNIT_COMPATIBLE" val="0"/>
  <p:tag name="KSO_WM_UNIT_DIAGRAM_ISNUMVISUAL" val="0"/>
  <p:tag name="KSO_WM_UNIT_DIAGRAM_ISREFERUNIT" val="0"/>
  <p:tag name="KSO_WM_DIAGRAM_GROUP_CODE" val="m1-3"/>
  <p:tag name="KSO_WM_UNIT_TYPE" val="a"/>
  <p:tag name="KSO_WM_UNIT_INDEX" val="1"/>
  <p:tag name="KSO_WM_UNIT_ID" val="custom20196579_11*a*1"/>
  <p:tag name="KSO_WM_TEMPLATE_CATEGORY" val="custom"/>
  <p:tag name="KSO_WM_TEMPLATE_INDEX" val="20196579"/>
  <p:tag name="KSO_WM_UNIT_LAYERLEVEL" val="1"/>
  <p:tag name="KSO_WM_TAG_VERSION" val="1.0"/>
  <p:tag name="KSO_WM_BEAUTIFY_FLAG" val="#wm#"/>
  <p:tag name="KSO_WM_UNIT_PRESET_TEXT" val="单击此处添加标题"/>
  <p:tag name="KSO_WM_UNIT_ISNUMDGMTITLE" val="0"/>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3"/>
  <p:tag name="KSO_WM_UNIT_TYPE" val="i"/>
  <p:tag name="KSO_WM_UNIT_INDEX" val="3"/>
  <p:tag name="KSO_WM_UNIT_ID" val="custom20196579_11*i*3"/>
  <p:tag name="KSO_WM_TEMPLATE_CATEGORY" val="custom"/>
  <p:tag name="KSO_WM_TEMPLATE_INDEX" val="20196579"/>
  <p:tag name="KSO_WM_UNIT_LAYERLEVEL" val="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l_h_i*1_1_1"/>
  <p:tag name="KSO_WM_TEMPLATE_CATEGORY" val="custom"/>
  <p:tag name="KSO_WM_TEMPLATE_INDEX" val="20218282"/>
  <p:tag name="KSO_WM_UNIT_LAYERLEVEL" val="1_1_1"/>
  <p:tag name="KSO_WM_TAG_VERSION" val="1.0"/>
  <p:tag name="KSO_WM_BEAUTIFY_FLAG" val="#wm#"/>
  <p:tag name="KSO_WM_DIAGRAM_GROUP_CODE" val="l1-2"/>
  <p:tag name="KSO_WM_UNIT_TYPE" val="l_h_i"/>
  <p:tag name="KSO_WM_UNIT_INDEX" val="1_1_1"/>
  <p:tag name="KSO_WM_UNIT_FILL_FORE_SCHEMECOLOR_INDEX" val="5"/>
  <p:tag name="KSO_WM_UNI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l_h_a*1_1_1"/>
  <p:tag name="KSO_WM_TEMPLATE_CATEGORY" val="custom"/>
  <p:tag name="KSO_WM_TEMPLATE_INDEX" val="20218282"/>
  <p:tag name="KSO_WM_UNIT_LAYERLEVEL" val="1_1_1"/>
  <p:tag name="KSO_WM_TAG_VERSION" val="1.0"/>
  <p:tag name="KSO_WM_BEAUTIFY_FLAG" val="#wm#"/>
  <p:tag name="KSO_WM_DIAGRAM_GROUP_CODE" val="l1-2"/>
  <p:tag name="KSO_WM_UNIT_ISCONTENTSTITLE" val="0"/>
  <p:tag name="KSO_WM_UNIT_ISNUMDGMTITLE" val="0"/>
  <p:tag name="KSO_WM_UNIT_NOCLEAR" val="0"/>
  <p:tag name="KSO_WM_UNIT_TYPE" val="l_h_a"/>
  <p:tag name="KSO_WM_UNIT_INDEX" val="1_1_1"/>
  <p:tag name="KSO_WM_UNIT_PRESET_TEXT" val="添加小标题"/>
  <p:tag name="KSO_WM_UNIT_TEXT_FILL_FORE_SCHEMECOLOR_INDEX" val="5"/>
  <p:tag name="KSO_WM_UNIT_TEXT_FILL_TYPE" val="1"/>
  <p:tag name="KSO_WM_UNIT_USESOURCEFORMAT_APPLY" val="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l_h_i*1_2_1"/>
  <p:tag name="KSO_WM_TEMPLATE_CATEGORY" val="custom"/>
  <p:tag name="KSO_WM_TEMPLATE_INDEX" val="20218282"/>
  <p:tag name="KSO_WM_UNIT_LAYERLEVEL" val="1_1_1"/>
  <p:tag name="KSO_WM_TAG_VERSION" val="1.0"/>
  <p:tag name="KSO_WM_BEAUTIFY_FLAG" val="#wm#"/>
  <p:tag name="KSO_WM_DIAGRAM_GROUP_CODE" val="l1-2"/>
  <p:tag name="KSO_WM_UNIT_TYPE" val="l_h_i"/>
  <p:tag name="KSO_WM_UNIT_INDEX" val="1_2_1"/>
  <p:tag name="KSO_WM_UNIT_FILL_FORE_SCHEMECOLOR_INDEX" val="6"/>
  <p:tag name="KSO_WM_UNIT_FILL_TYPE" val="1"/>
  <p:tag name="KSO_WM_UNIT_USESOURCEFORMAT_APPLY" val="1"/>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18282_11*l_h_a*1_2_1"/>
  <p:tag name="KSO_WM_TEMPLATE_CATEGORY" val="custom"/>
  <p:tag name="KSO_WM_TEMPLATE_INDEX" val="20218282"/>
  <p:tag name="KSO_WM_UNIT_LAYERLEVEL" val="1_1_1"/>
  <p:tag name="KSO_WM_TAG_VERSION" val="1.0"/>
  <p:tag name="KSO_WM_BEAUTIFY_FLAG" val="#wm#"/>
  <p:tag name="KSO_WM_DIAGRAM_GROUP_CODE" val="l1-2"/>
  <p:tag name="KSO_WM_UNIT_ISCONTENTSTITLE" val="0"/>
  <p:tag name="KSO_WM_UNIT_ISNUMDGMTITLE" val="0"/>
  <p:tag name="KSO_WM_UNIT_NOCLEAR" val="0"/>
  <p:tag name="KSO_WM_UNIT_TYPE" val="l_h_a"/>
  <p:tag name="KSO_WM_UNIT_INDEX" val="1_2_1"/>
  <p:tag name="KSO_WM_UNIT_PRESET_TEXT" val="添加小标题"/>
  <p:tag name="KSO_WM_UNIT_TEXT_FILL_FORE_SCHEMECOLOR_INDEX" val="6"/>
  <p:tag name="KSO_WM_UNIT_TEXT_FILL_TYPE" val="1"/>
  <p:tag name="KSO_WM_UNIT_USESOURCEFORMAT_APPLY" val="1"/>
</p:tagLst>
</file>

<file path=ppt/tags/tag473.xml><?xml version="1.0" encoding="utf-8"?>
<p:tagLst xmlns:p="http://schemas.openxmlformats.org/presentationml/2006/main">
  <p:tag name="KSO_WM_SLIDE_ID" val="custom20218282_11"/>
  <p:tag name="KSO_WM_TEMPLATE_SUBCATEGORY" val="0"/>
  <p:tag name="KSO_WM_TEMPLATE_MASTER_TYPE" val="1"/>
  <p:tag name="KSO_WM_TEMPLATE_COLOR_TYPE" val="0"/>
  <p:tag name="KSO_WM_SLIDE_ITEM_CNT" val="2"/>
  <p:tag name="KSO_WM_SLIDE_INDEX" val="11"/>
  <p:tag name="KSO_WM_TAG_VERSION" val="1.0"/>
  <p:tag name="KSO_WM_BEAUTIFY_FLAG" val="#wm#"/>
  <p:tag name="KSO_WM_TEMPLATE_CATEGORY" val="custom"/>
  <p:tag name="KSO_WM_TEMPLATE_INDEX" val="20218282"/>
  <p:tag name="KSO_WM_SLIDE_LAYOUT" val="a_l"/>
  <p:tag name="KSO_WM_SLIDE_LAYOUT_CNT" val="1_1"/>
  <p:tag name="KSO_WM_DIAGRAM_GROUP_CODE" val="l1-2"/>
  <p:tag name="KSO_WM_SLIDE_DIAGTYPE" val="l"/>
  <p:tag name="KSO_WM_SLIDE_TYPE" val="text"/>
  <p:tag name="KSO_WM_SLIDE_SUBTYPE" val="diag"/>
  <p:tag name="KSO_WM_SLIDE_SIZE" val="369.1*162"/>
  <p:tag name="KSO_WM_SLIDE_POSITION" val="521.6*247.7"/>
</p:tagLst>
</file>

<file path=ppt/tags/tag474.xml><?xml version="1.0" encoding="utf-8"?>
<p:tagLst xmlns:p="http://schemas.openxmlformats.org/presentationml/2006/main">
  <p:tag name="KSO_WM_UNIT_TEXT_FILL_FORE_SCHEMECOLOR_INDEX" val="5"/>
  <p:tag name="KSO_WM_UNIT_TEXT_FILL_TYPE" val="1"/>
  <p:tag name="KSO_WM_UNIT_USESOURCEFORMAT_APPLY" val="1"/>
  <p:tag name="KSO_WM_UNIT_ISCONTENTSTITLE" val="0"/>
  <p:tag name="KSO_WM_UNIT_NOCLEAR" val="0"/>
  <p:tag name="KSO_WM_UNIT_VALUE" val="27"/>
  <p:tag name="KSO_WM_UNIT_HIGHLIGHT" val="0"/>
  <p:tag name="KSO_WM_UNIT_COMPATIBLE" val="0"/>
  <p:tag name="KSO_WM_UNIT_DIAGRAM_ISNUMVISUAL" val="0"/>
  <p:tag name="KSO_WM_UNIT_DIAGRAM_ISREFERUNIT" val="0"/>
  <p:tag name="KSO_WM_DIAGRAM_GROUP_CODE" val="m1-3"/>
  <p:tag name="KSO_WM_UNIT_TYPE" val="a"/>
  <p:tag name="KSO_WM_UNIT_INDEX" val="1"/>
  <p:tag name="KSO_WM_UNIT_ID" val="custom20196579_11*a*1"/>
  <p:tag name="KSO_WM_TEMPLATE_CATEGORY" val="custom"/>
  <p:tag name="KSO_WM_TEMPLATE_INDEX" val="20196579"/>
  <p:tag name="KSO_WM_UNIT_LAYERLEVEL" val="1"/>
  <p:tag name="KSO_WM_TAG_VERSION" val="1.0"/>
  <p:tag name="KSO_WM_BEAUTIFY_FLAG" val="#wm#"/>
  <p:tag name="KSO_WM_UNIT_PRESET_TEXT" val="单击此处添加标题"/>
  <p:tag name="KSO_WM_UNIT_ISNUMDGMTITLE" val="0"/>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3"/>
  <p:tag name="KSO_WM_UNIT_TYPE" val="i"/>
  <p:tag name="KSO_WM_UNIT_INDEX" val="3"/>
  <p:tag name="KSO_WM_UNIT_ID" val="custom20196579_11*i*3"/>
  <p:tag name="KSO_WM_TEMPLATE_CATEGORY" val="custom"/>
  <p:tag name="KSO_WM_TEMPLATE_INDEX" val="20196579"/>
  <p:tag name="KSO_WM_UNIT_LAYERLEVEL" val="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76.xml><?xml version="1.0" encoding="utf-8"?>
<p:tagLst xmlns:p="http://schemas.openxmlformats.org/presentationml/2006/main">
  <p:tag name="KSO_WM_SLIDE_ID" val="custom20218282_11"/>
  <p:tag name="KSO_WM_TEMPLATE_SUBCATEGORY" val="0"/>
  <p:tag name="KSO_WM_TEMPLATE_MASTER_TYPE" val="1"/>
  <p:tag name="KSO_WM_TEMPLATE_COLOR_TYPE" val="0"/>
  <p:tag name="KSO_WM_SLIDE_ITEM_CNT" val="2"/>
  <p:tag name="KSO_WM_SLIDE_INDEX" val="11"/>
  <p:tag name="KSO_WM_TAG_VERSION" val="1.0"/>
  <p:tag name="KSO_WM_BEAUTIFY_FLAG" val="#wm#"/>
  <p:tag name="KSO_WM_TEMPLATE_CATEGORY" val="custom"/>
  <p:tag name="KSO_WM_TEMPLATE_INDEX" val="20218282"/>
  <p:tag name="KSO_WM_SLIDE_LAYOUT" val="a_l"/>
  <p:tag name="KSO_WM_SLIDE_LAYOUT_CNT" val="1_1"/>
  <p:tag name="KSO_WM_DIAGRAM_GROUP_CODE" val="l1-2"/>
  <p:tag name="KSO_WM_SLIDE_DIAGTYPE" val="l"/>
  <p:tag name="KSO_WM_SLIDE_TYPE" val="text"/>
  <p:tag name="KSO_WM_SLIDE_SUBTYPE" val="diag"/>
  <p:tag name="KSO_WM_SLIDE_SIZE" val="369.1*162"/>
  <p:tag name="KSO_WM_SLIDE_POSITION" val="521.6*247.7"/>
</p:tagLst>
</file>

<file path=ppt/tags/tag477.xml><?xml version="1.0" encoding="utf-8"?>
<p:tagLst xmlns:p="http://schemas.openxmlformats.org/presentationml/2006/main">
  <p:tag name="KSO_WM_UNIT_TEXT_FILL_FORE_SCHEMECOLOR_INDEX" val="5"/>
  <p:tag name="KSO_WM_UNIT_TEXT_FILL_TYPE" val="1"/>
  <p:tag name="KSO_WM_UNIT_USESOURCEFORMAT_APPLY" val="1"/>
  <p:tag name="KSO_WM_UNIT_ISCONTENTSTITLE" val="0"/>
  <p:tag name="KSO_WM_UNIT_NOCLEAR" val="0"/>
  <p:tag name="KSO_WM_UNIT_VALUE" val="27"/>
  <p:tag name="KSO_WM_UNIT_HIGHLIGHT" val="0"/>
  <p:tag name="KSO_WM_UNIT_COMPATIBLE" val="0"/>
  <p:tag name="KSO_WM_UNIT_DIAGRAM_ISNUMVISUAL" val="0"/>
  <p:tag name="KSO_WM_UNIT_DIAGRAM_ISREFERUNIT" val="0"/>
  <p:tag name="KSO_WM_DIAGRAM_GROUP_CODE" val="m1-3"/>
  <p:tag name="KSO_WM_UNIT_TYPE" val="a"/>
  <p:tag name="KSO_WM_UNIT_INDEX" val="1"/>
  <p:tag name="KSO_WM_UNIT_ID" val="custom20196579_11*a*1"/>
  <p:tag name="KSO_WM_TEMPLATE_CATEGORY" val="custom"/>
  <p:tag name="KSO_WM_TEMPLATE_INDEX" val="20196579"/>
  <p:tag name="KSO_WM_UNIT_LAYERLEVEL" val="1"/>
  <p:tag name="KSO_WM_TAG_VERSION" val="1.0"/>
  <p:tag name="KSO_WM_BEAUTIFY_FLAG" val="#wm#"/>
  <p:tag name="KSO_WM_UNIT_PRESET_TEXT" val="单击此处添加标题"/>
  <p:tag name="KSO_WM_UNIT_ISNUMDGMTITLE" val="0"/>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3"/>
  <p:tag name="KSO_WM_UNIT_TYPE" val="i"/>
  <p:tag name="KSO_WM_UNIT_INDEX" val="3"/>
  <p:tag name="KSO_WM_UNIT_ID" val="custom20196579_11*i*3"/>
  <p:tag name="KSO_WM_TEMPLATE_CATEGORY" val="custom"/>
  <p:tag name="KSO_WM_TEMPLATE_INDEX" val="20196579"/>
  <p:tag name="KSO_WM_UNIT_LAYERLEVEL" val="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79.xml><?xml version="1.0" encoding="utf-8"?>
<p:tagLst xmlns:p="http://schemas.openxmlformats.org/presentationml/2006/main">
  <p:tag name="KSO_WM_SLIDE_ID" val="custom20218282_11"/>
  <p:tag name="KSO_WM_TEMPLATE_SUBCATEGORY" val="0"/>
  <p:tag name="KSO_WM_TEMPLATE_MASTER_TYPE" val="1"/>
  <p:tag name="KSO_WM_TEMPLATE_COLOR_TYPE" val="0"/>
  <p:tag name="KSO_WM_SLIDE_ITEM_CNT" val="2"/>
  <p:tag name="KSO_WM_SLIDE_INDEX" val="11"/>
  <p:tag name="KSO_WM_TAG_VERSION" val="1.0"/>
  <p:tag name="KSO_WM_BEAUTIFY_FLAG" val="#wm#"/>
  <p:tag name="KSO_WM_TEMPLATE_CATEGORY" val="custom"/>
  <p:tag name="KSO_WM_TEMPLATE_INDEX" val="20218282"/>
  <p:tag name="KSO_WM_SLIDE_LAYOUT" val="a_l"/>
  <p:tag name="KSO_WM_SLIDE_LAYOUT_CNT" val="1_1"/>
  <p:tag name="KSO_WM_DIAGRAM_GROUP_CODE" val="l1-2"/>
  <p:tag name="KSO_WM_SLIDE_DIAGTYPE" val="l"/>
  <p:tag name="KSO_WM_SLIDE_TYPE" val="text"/>
  <p:tag name="KSO_WM_SLIDE_SUBTYPE" val="diag"/>
  <p:tag name="KSO_WM_SLIDE_SIZE" val="369.1*162"/>
  <p:tag name="KSO_WM_SLIDE_POSITION" val="521.6*247.7"/>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i"/>
  <p:tag name="KSO_WM_UNIT_INDEX" val="1"/>
  <p:tag name="KSO_WM_UNIT_ID" val="custom20196579_8*i*1"/>
  <p:tag name="KSO_WM_TEMPLATE_CATEGORY" val="custom"/>
  <p:tag name="KSO_WM_TEMPLATE_INDEX" val="20196579"/>
  <p:tag name="KSO_WM_UNIT_LAYERLEVEL" val="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81.xml><?xml version="1.0" encoding="utf-8"?>
<p:tagLst xmlns:p="http://schemas.openxmlformats.org/presentationml/2006/main">
  <p:tag name="KSO_WM_UNIT_TEXT_FILL_FORE_SCHEMECOLOR_INDEX" val="5"/>
  <p:tag name="KSO_WM_UNIT_TEXT_FILL_TYPE" val="1"/>
  <p:tag name="KSO_WM_UNIT_USESOURCEFORMAT_APPLY" val="1"/>
  <p:tag name="KSO_WM_UNIT_ISCONTENTSTITLE" val="0"/>
  <p:tag name="KSO_WM_UNIT_NOCLEAR" val="0"/>
  <p:tag name="KSO_WM_UNIT_VALUE" val="27"/>
  <p:tag name="KSO_WM_UNIT_HIGHLIGHT" val="0"/>
  <p:tag name="KSO_WM_UNIT_COMPATIBLE" val="0"/>
  <p:tag name="KSO_WM_UNIT_DIAGRAM_ISNUMVISUAL" val="0"/>
  <p:tag name="KSO_WM_UNIT_DIAGRAM_ISREFERUNIT" val="0"/>
  <p:tag name="KSO_WM_DIAGRAM_GROUP_CODE" val="l1-3"/>
  <p:tag name="KSO_WM_UNIT_TYPE" val="a"/>
  <p:tag name="KSO_WM_UNIT_INDEX" val="1"/>
  <p:tag name="KSO_WM_UNIT_ID" val="custom20196579_8*a*1"/>
  <p:tag name="KSO_WM_TEMPLATE_CATEGORY" val="custom"/>
  <p:tag name="KSO_WM_TEMPLATE_INDEX" val="20196579"/>
  <p:tag name="KSO_WM_UNIT_LAYERLEVEL" val="1"/>
  <p:tag name="KSO_WM_TAG_VERSION" val="1.0"/>
  <p:tag name="KSO_WM_BEAUTIFY_FLAG" val="#wm#"/>
  <p:tag name="KSO_WM_UNIT_PRESET_TEXT" val="单击此处添加标题"/>
  <p:tag name="KSO_WM_UNIT_ISNUMDGMTITLE" val="0"/>
</p:tagLst>
</file>

<file path=ppt/tags/tag482.xml><?xml version="1.0" encoding="utf-8"?>
<p:tagLst xmlns:p="http://schemas.openxmlformats.org/presentationml/2006/main">
  <p:tag name="KSO_WM_SLIDE_ID" val="custom20196579_8"/>
  <p:tag name="KSO_WM_TEMPLATE_SUBCATEGORY" val="0"/>
  <p:tag name="KSO_WM_SLIDE_TYPE" val="text"/>
  <p:tag name="KSO_WM_SLIDE_SUBTYPE" val="diag"/>
  <p:tag name="KSO_WM_SLIDE_ITEM_CNT" val="5"/>
  <p:tag name="KSO_WM_SLIDE_INDEX" val="8"/>
  <p:tag name="KSO_WM_SLIDE_SIZE" val="855.75*312.125"/>
  <p:tag name="KSO_WM_SLIDE_POSITION" val="47.75*144.375"/>
  <p:tag name="KSO_WM_DIAGRAM_GROUP_CODE" val="l1-3"/>
  <p:tag name="KSO_WM_SLIDE_DIAGTYPE" val="l"/>
  <p:tag name="KSO_WM_TAG_VERSION" val="1.0"/>
  <p:tag name="KSO_WM_BEAUTIFY_FLAG" val="#wm#"/>
  <p:tag name="KSO_WM_TEMPLATE_CATEGORY" val="custom"/>
  <p:tag name="KSO_WM_TEMPLATE_INDEX" val="20218282"/>
  <p:tag name="KSO_WM_SLIDE_LAYOUT" val="a_l"/>
  <p:tag name="KSO_WM_SLIDE_LAYOUT_CNT" val="1_1"/>
  <p:tag name="KSO_WM_TEMPLATE_MASTER_TYPE" val="1"/>
  <p:tag name="KSO_WM_TEMPLATE_COLOR_TYPE" val="0"/>
</p:tagLst>
</file>

<file path=ppt/tags/tag483.xml><?xml version="1.0" encoding="utf-8"?>
<p:tagLst xmlns:p="http://schemas.openxmlformats.org/presentationml/2006/main">
  <p:tag name="KSO_WM_UNIT_TEXT_FILL_FORE_SCHEMECOLOR_INDEX" val="5"/>
  <p:tag name="KSO_WM_UNIT_TEXT_FILL_TYPE" val="1"/>
  <p:tag name="KSO_WM_UNIT_USESOURCEFORMAT_APPLY" val="1"/>
  <p:tag name="KSO_WM_UNIT_ISCONTENTSTITLE" val="0"/>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196579_4*a*1"/>
  <p:tag name="KSO_WM_TEMPLATE_CATEGORY" val="custom"/>
  <p:tag name="KSO_WM_TEMPLATE_INDEX" val="20196579"/>
  <p:tag name="KSO_WM_UNIT_LAYERLEVEL" val="1"/>
  <p:tag name="KSO_WM_TAG_VERSION" val="1.0"/>
  <p:tag name="KSO_WM_BEAUTIFY_FLAG" val="#wm#"/>
  <p:tag name="KSO_WM_UNIT_PRESET_TEXT" val="单击此处添加标题"/>
  <p:tag name="KSO_WM_UNIT_ISNUMDGMTITLE" val="0"/>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196579_4*i*5"/>
  <p:tag name="KSO_WM_TEMPLATE_CATEGORY" val="custom"/>
  <p:tag name="KSO_WM_TEMPLATE_INDEX" val="20196579"/>
  <p:tag name="KSO_WM_UNIT_LAYERLEVEL" val="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85.xml><?xml version="1.0" encoding="utf-8"?>
<p:tagLst xmlns:p="http://schemas.openxmlformats.org/presentationml/2006/main">
  <p:tag name="KSO_WM_TEMPLATE_THUMBS_INDEX" val="1"/>
  <p:tag name="KSO_WM_SLIDE_ID" val="custom20196579_4"/>
  <p:tag name="KSO_WM_TEMPLATE_SUBCATEGORY" val="0"/>
  <p:tag name="KSO_WM_SLIDE_TYPE" val="text"/>
  <p:tag name="KSO_WM_SLIDE_SUBTYPE" val="picTxt"/>
  <p:tag name="KSO_WM_SLIDE_ITEM_CNT" val="4"/>
  <p:tag name="KSO_WM_SLIDE_INDEX" val="4"/>
  <p:tag name="KSO_WM_SLIDE_SIZE" val="887.75*305.75"/>
  <p:tag name="KSO_WM_SLIDE_POSITION" val="35.25*138"/>
  <p:tag name="KSO_WM_DIAGRAM_GROUP_CODE" val="l1-1"/>
  <p:tag name="KSO_WM_SLIDE_DIAGTYPE" val="l"/>
  <p:tag name="KSO_WM_TAG_VERSION" val="1.0"/>
  <p:tag name="KSO_WM_BEAUTIFY_FLAG" val="#wm#"/>
  <p:tag name="KSO_WM_TEMPLATE_CATEGORY" val="custom"/>
  <p:tag name="KSO_WM_TEMPLATE_INDEX" val="20218282"/>
  <p:tag name="KSO_WM_SLIDE_LAYOUT" val="a_l"/>
  <p:tag name="KSO_WM_SLIDE_LAYOUT_CNT" val="1_1"/>
  <p:tag name="KSO_WM_TEMPLATE_MASTER_TYPE" val="1"/>
  <p:tag name="KSO_WM_TEMPLATE_COLOR_TYPE" val="0"/>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r1-1"/>
  <p:tag name="KSO_WM_UNIT_TYPE" val="i"/>
  <p:tag name="KSO_WM_UNIT_INDEX" val="1"/>
  <p:tag name="KSO_WM_UNIT_ID" val="custom20196579_10*i*1"/>
  <p:tag name="KSO_WM_TEMPLATE_CATEGORY" val="custom"/>
  <p:tag name="KSO_WM_TEMPLATE_INDEX" val="20196579"/>
  <p:tag name="KSO_WM_UNIT_LAYERLEVEL" val="1"/>
  <p:tag name="KSO_WM_TAG_VERSION" val="1.0"/>
  <p:tag name="KSO_WM_BEAUTIFY_FLAG" val="#wm#"/>
  <p:tag name="KSO_WM_UNIT_DIAGRAM_CONTRAST_TITLE_CNT" val="0"/>
  <p:tag name="KSO_WM_UNIT_DIAGRAM_DIMENSION_TITLE_CNT" val="0"/>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87.xml><?xml version="1.0" encoding="utf-8"?>
<p:tagLst xmlns:p="http://schemas.openxmlformats.org/presentationml/2006/main">
  <p:tag name="KSO_WM_UNIT_TEXT_FILL_FORE_SCHEMECOLOR_INDEX" val="5"/>
  <p:tag name="KSO_WM_UNIT_TEXT_FILL_TYPE" val="1"/>
  <p:tag name="KSO_WM_UNIT_USESOURCEFORMAT_APPLY" val="1"/>
  <p:tag name="KSO_WM_UNIT_ISCONTENTSTITLE" val="0"/>
  <p:tag name="KSO_WM_UNIT_NOCLEAR" val="0"/>
  <p:tag name="KSO_WM_UNIT_VALUE" val="27"/>
  <p:tag name="KSO_WM_UNIT_HIGHLIGHT" val="0"/>
  <p:tag name="KSO_WM_UNIT_COMPATIBLE" val="0"/>
  <p:tag name="KSO_WM_UNIT_DIAGRAM_ISNUMVISUAL" val="0"/>
  <p:tag name="KSO_WM_UNIT_DIAGRAM_ISREFERUNIT" val="0"/>
  <p:tag name="KSO_WM_DIAGRAM_GROUP_CODE" val="l1-2"/>
  <p:tag name="KSO_WM_UNIT_TYPE" val="a"/>
  <p:tag name="KSO_WM_UNIT_INDEX" val="1"/>
  <p:tag name="KSO_WM_UNIT_ID" val="custom20196579_6*a*1"/>
  <p:tag name="KSO_WM_TEMPLATE_CATEGORY" val="custom"/>
  <p:tag name="KSO_WM_TEMPLATE_INDEX" val="20196579"/>
  <p:tag name="KSO_WM_UNIT_LAYERLEVEL" val="1"/>
  <p:tag name="KSO_WM_TAG_VERSION" val="1.0"/>
  <p:tag name="KSO_WM_BEAUTIFY_FLAG" val="#wm#"/>
  <p:tag name="KSO_WM_UNIT_PRESET_TEXT" val="单击此处添加标题"/>
  <p:tag name="KSO_WM_UNIT_ISNUMDGMTITLE" val="0"/>
</p:tagLst>
</file>

<file path=ppt/tags/tag488.xml><?xml version="1.0" encoding="utf-8"?>
<p:tagLst xmlns:p="http://schemas.openxmlformats.org/presentationml/2006/main">
  <p:tag name="KSO_WM_SLIDE_MODEL_TYPE" val="timeline"/>
  <p:tag name="KSO_WM_SLIDE_ID" val="custom20196579_10"/>
  <p:tag name="KSO_WM_TEMPLATE_SUBCATEGORY" val="0"/>
  <p:tag name="KSO_WM_SLIDE_TYPE" val="text"/>
  <p:tag name="KSO_WM_SLIDE_SUBTYPE" val="diag"/>
  <p:tag name="KSO_WM_SLIDE_ITEM_CNT" val="2"/>
  <p:tag name="KSO_WM_SLIDE_INDEX" val="10"/>
  <p:tag name="KSO_WM_SLIDE_SIZE" val="843.125*367.5"/>
  <p:tag name="KSO_WM_SLIDE_POSITION" val="59.375*120.625"/>
  <p:tag name="KSO_WM_DIAGRAM_GROUP_CODE" val="l1r1-1"/>
  <p:tag name="KSO_WM_SLIDE_DIAGTYPE" val="l|r"/>
  <p:tag name="KSO_WM_TAG_VERSION" val="1.0"/>
  <p:tag name="KSO_WM_BEAUTIFY_FLAG" val="#wm#"/>
  <p:tag name="KSO_WM_TEMPLATE_CATEGORY" val="custom"/>
  <p:tag name="KSO_WM_TEMPLATE_INDEX" val="20218282"/>
  <p:tag name="KSO_WM_SLIDE_LAYOUT" val="a_l_r"/>
  <p:tag name="KSO_WM_SLIDE_LAYOUT_CNT" val="1_1_1"/>
  <p:tag name="KSO_WM_TEMPLATE_MASTER_TYPE" val="1"/>
  <p:tag name="KSO_WM_TEMPLATE_COLOR_TYPE" val="0"/>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r1-1"/>
  <p:tag name="KSO_WM_UNIT_TYPE" val="i"/>
  <p:tag name="KSO_WM_UNIT_INDEX" val="1"/>
  <p:tag name="KSO_WM_UNIT_ID" val="custom20196579_10*i*1"/>
  <p:tag name="KSO_WM_TEMPLATE_CATEGORY" val="custom"/>
  <p:tag name="KSO_WM_TEMPLATE_INDEX" val="20196579"/>
  <p:tag name="KSO_WM_UNIT_LAYERLEVEL" val="1"/>
  <p:tag name="KSO_WM_TAG_VERSION" val="1.0"/>
  <p:tag name="KSO_WM_BEAUTIFY_FLAG" val="#wm#"/>
  <p:tag name="KSO_WM_UNIT_DIAGRAM_CONTRAST_TITLE_CNT" val="0"/>
  <p:tag name="KSO_WM_UNIT_DIAGRAM_DIMENSION_TITLE_CNT" val="0"/>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0.xml><?xml version="1.0" encoding="utf-8"?>
<p:tagLst xmlns:p="http://schemas.openxmlformats.org/presentationml/2006/main">
  <p:tag name="KSO_WM_UNIT_TEXT_FILL_FORE_SCHEMECOLOR_INDEX" val="5"/>
  <p:tag name="KSO_WM_UNIT_TEXT_FILL_TYPE" val="1"/>
  <p:tag name="KSO_WM_UNIT_USESOURCEFORMAT_APPLY" val="1"/>
  <p:tag name="KSO_WM_UNIT_ISCONTENTSTITLE" val="0"/>
  <p:tag name="KSO_WM_UNIT_NOCLEAR" val="0"/>
  <p:tag name="KSO_WM_UNIT_VALUE" val="27"/>
  <p:tag name="KSO_WM_UNIT_HIGHLIGHT" val="0"/>
  <p:tag name="KSO_WM_UNIT_COMPATIBLE" val="0"/>
  <p:tag name="KSO_WM_UNIT_DIAGRAM_ISNUMVISUAL" val="0"/>
  <p:tag name="KSO_WM_UNIT_DIAGRAM_ISREFERUNIT" val="0"/>
  <p:tag name="KSO_WM_DIAGRAM_GROUP_CODE" val="l1-2"/>
  <p:tag name="KSO_WM_UNIT_TYPE" val="a"/>
  <p:tag name="KSO_WM_UNIT_INDEX" val="1"/>
  <p:tag name="KSO_WM_UNIT_ID" val="custom20196579_6*a*1"/>
  <p:tag name="KSO_WM_TEMPLATE_CATEGORY" val="custom"/>
  <p:tag name="KSO_WM_TEMPLATE_INDEX" val="20196579"/>
  <p:tag name="KSO_WM_UNIT_LAYERLEVEL" val="1"/>
  <p:tag name="KSO_WM_TAG_VERSION" val="1.0"/>
  <p:tag name="KSO_WM_BEAUTIFY_FLAG" val="#wm#"/>
  <p:tag name="KSO_WM_UNIT_PRESET_TEXT" val="单击此处添加标题"/>
  <p:tag name="KSO_WM_UNIT_ISNUMDGMTITLE" val="0"/>
</p:tagLst>
</file>

<file path=ppt/tags/tag491.xml><?xml version="1.0" encoding="utf-8"?>
<p:tagLst xmlns:p="http://schemas.openxmlformats.org/presentationml/2006/main">
  <p:tag name="KSO_WM_SLIDE_MODEL_TYPE" val="timeline"/>
  <p:tag name="KSO_WM_SLIDE_ID" val="custom20196579_10"/>
  <p:tag name="KSO_WM_TEMPLATE_SUBCATEGORY" val="0"/>
  <p:tag name="KSO_WM_SLIDE_TYPE" val="text"/>
  <p:tag name="KSO_WM_SLIDE_SUBTYPE" val="diag"/>
  <p:tag name="KSO_WM_SLIDE_ITEM_CNT" val="2"/>
  <p:tag name="KSO_WM_SLIDE_INDEX" val="10"/>
  <p:tag name="KSO_WM_SLIDE_SIZE" val="843.125*367.5"/>
  <p:tag name="KSO_WM_SLIDE_POSITION" val="59.375*120.625"/>
  <p:tag name="KSO_WM_DIAGRAM_GROUP_CODE" val="l1r1-1"/>
  <p:tag name="KSO_WM_SLIDE_DIAGTYPE" val="l|r"/>
  <p:tag name="KSO_WM_TAG_VERSION" val="1.0"/>
  <p:tag name="KSO_WM_BEAUTIFY_FLAG" val="#wm#"/>
  <p:tag name="KSO_WM_TEMPLATE_CATEGORY" val="custom"/>
  <p:tag name="KSO_WM_TEMPLATE_INDEX" val="20218282"/>
  <p:tag name="KSO_WM_SLIDE_LAYOUT" val="a_l_r"/>
  <p:tag name="KSO_WM_SLIDE_LAYOUT_CNT" val="1_1_1"/>
  <p:tag name="KSO_WM_TEMPLATE_MASTER_TYPE" val="1"/>
  <p:tag name="KSO_WM_TEMPLATE_COLOR_TYPE" val="0"/>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r1-1"/>
  <p:tag name="KSO_WM_UNIT_TYPE" val="i"/>
  <p:tag name="KSO_WM_UNIT_INDEX" val="1"/>
  <p:tag name="KSO_WM_UNIT_ID" val="custom20196579_10*i*1"/>
  <p:tag name="KSO_WM_TEMPLATE_CATEGORY" val="custom"/>
  <p:tag name="KSO_WM_TEMPLATE_INDEX" val="20196579"/>
  <p:tag name="KSO_WM_UNIT_LAYERLEVEL" val="1"/>
  <p:tag name="KSO_WM_TAG_VERSION" val="1.0"/>
  <p:tag name="KSO_WM_BEAUTIFY_FLAG" val="#wm#"/>
  <p:tag name="KSO_WM_UNIT_DIAGRAM_CONTRAST_TITLE_CNT" val="0"/>
  <p:tag name="KSO_WM_UNIT_DIAGRAM_DIMENSION_TITLE_CNT" val="0"/>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93.xml><?xml version="1.0" encoding="utf-8"?>
<p:tagLst xmlns:p="http://schemas.openxmlformats.org/presentationml/2006/main">
  <p:tag name="KSO_WM_UNIT_TEXT_FILL_FORE_SCHEMECOLOR_INDEX" val="5"/>
  <p:tag name="KSO_WM_UNIT_TEXT_FILL_TYPE" val="1"/>
  <p:tag name="KSO_WM_UNIT_USESOURCEFORMAT_APPLY" val="1"/>
  <p:tag name="KSO_WM_UNIT_ISCONTENTSTITLE" val="0"/>
  <p:tag name="KSO_WM_UNIT_NOCLEAR" val="0"/>
  <p:tag name="KSO_WM_UNIT_VALUE" val="27"/>
  <p:tag name="KSO_WM_UNIT_HIGHLIGHT" val="0"/>
  <p:tag name="KSO_WM_UNIT_COMPATIBLE" val="0"/>
  <p:tag name="KSO_WM_UNIT_DIAGRAM_ISNUMVISUAL" val="0"/>
  <p:tag name="KSO_WM_UNIT_DIAGRAM_ISREFERUNIT" val="0"/>
  <p:tag name="KSO_WM_DIAGRAM_GROUP_CODE" val="l1-2"/>
  <p:tag name="KSO_WM_UNIT_TYPE" val="a"/>
  <p:tag name="KSO_WM_UNIT_INDEX" val="1"/>
  <p:tag name="KSO_WM_UNIT_ID" val="custom20196579_6*a*1"/>
  <p:tag name="KSO_WM_TEMPLATE_CATEGORY" val="custom"/>
  <p:tag name="KSO_WM_TEMPLATE_INDEX" val="20196579"/>
  <p:tag name="KSO_WM_UNIT_LAYERLEVEL" val="1"/>
  <p:tag name="KSO_WM_TAG_VERSION" val="1.0"/>
  <p:tag name="KSO_WM_BEAUTIFY_FLAG" val="#wm#"/>
  <p:tag name="KSO_WM_UNIT_PRESET_TEXT" val="单击此处添加标题"/>
  <p:tag name="KSO_WM_UNIT_ISNUMDGMTITLE" val="0"/>
</p:tagLst>
</file>

<file path=ppt/tags/tag494.xml><?xml version="1.0" encoding="utf-8"?>
<p:tagLst xmlns:p="http://schemas.openxmlformats.org/presentationml/2006/main">
  <p:tag name="KSO_WM_SLIDE_MODEL_TYPE" val="timeline"/>
  <p:tag name="KSO_WM_SLIDE_ID" val="custom20196579_10"/>
  <p:tag name="KSO_WM_TEMPLATE_SUBCATEGORY" val="0"/>
  <p:tag name="KSO_WM_SLIDE_TYPE" val="text"/>
  <p:tag name="KSO_WM_SLIDE_SUBTYPE" val="diag"/>
  <p:tag name="KSO_WM_SLIDE_ITEM_CNT" val="2"/>
  <p:tag name="KSO_WM_SLIDE_INDEX" val="10"/>
  <p:tag name="KSO_WM_SLIDE_SIZE" val="843.125*367.5"/>
  <p:tag name="KSO_WM_SLIDE_POSITION" val="59.375*120.625"/>
  <p:tag name="KSO_WM_DIAGRAM_GROUP_CODE" val="l1r1-1"/>
  <p:tag name="KSO_WM_SLIDE_DIAGTYPE" val="l|r"/>
  <p:tag name="KSO_WM_TAG_VERSION" val="1.0"/>
  <p:tag name="KSO_WM_BEAUTIFY_FLAG" val="#wm#"/>
  <p:tag name="KSO_WM_TEMPLATE_CATEGORY" val="custom"/>
  <p:tag name="KSO_WM_TEMPLATE_INDEX" val="20218282"/>
  <p:tag name="KSO_WM_SLIDE_LAYOUT" val="a_l_r"/>
  <p:tag name="KSO_WM_SLIDE_LAYOUT_CNT" val="1_1_1"/>
  <p:tag name="KSO_WM_TEMPLATE_MASTER_TYPE" val="1"/>
  <p:tag name="KSO_WM_TEMPLATE_COLOR_TYPE" val="0"/>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r1-1"/>
  <p:tag name="KSO_WM_UNIT_TYPE" val="i"/>
  <p:tag name="KSO_WM_UNIT_INDEX" val="1"/>
  <p:tag name="KSO_WM_UNIT_ID" val="custom20196579_10*i*1"/>
  <p:tag name="KSO_WM_TEMPLATE_CATEGORY" val="custom"/>
  <p:tag name="KSO_WM_TEMPLATE_INDEX" val="20196579"/>
  <p:tag name="KSO_WM_UNIT_LAYERLEVEL" val="1"/>
  <p:tag name="KSO_WM_TAG_VERSION" val="1.0"/>
  <p:tag name="KSO_WM_BEAUTIFY_FLAG" val="#wm#"/>
  <p:tag name="KSO_WM_UNIT_DIAGRAM_CONTRAST_TITLE_CNT" val="0"/>
  <p:tag name="KSO_WM_UNIT_DIAGRAM_DIMENSION_TITLE_CNT" val="0"/>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96.xml><?xml version="1.0" encoding="utf-8"?>
<p:tagLst xmlns:p="http://schemas.openxmlformats.org/presentationml/2006/main">
  <p:tag name="KSO_WM_UNIT_TEXT_FILL_FORE_SCHEMECOLOR_INDEX" val="5"/>
  <p:tag name="KSO_WM_UNIT_TEXT_FILL_TYPE" val="1"/>
  <p:tag name="KSO_WM_UNIT_USESOURCEFORMAT_APPLY" val="1"/>
  <p:tag name="KSO_WM_UNIT_ISCONTENTSTITLE" val="0"/>
  <p:tag name="KSO_WM_UNIT_NOCLEAR" val="0"/>
  <p:tag name="KSO_WM_UNIT_VALUE" val="27"/>
  <p:tag name="KSO_WM_UNIT_HIGHLIGHT" val="0"/>
  <p:tag name="KSO_WM_UNIT_COMPATIBLE" val="0"/>
  <p:tag name="KSO_WM_UNIT_DIAGRAM_ISNUMVISUAL" val="0"/>
  <p:tag name="KSO_WM_UNIT_DIAGRAM_ISREFERUNIT" val="0"/>
  <p:tag name="KSO_WM_DIAGRAM_GROUP_CODE" val="l1-2"/>
  <p:tag name="KSO_WM_UNIT_TYPE" val="a"/>
  <p:tag name="KSO_WM_UNIT_INDEX" val="1"/>
  <p:tag name="KSO_WM_UNIT_ID" val="custom20196579_6*a*1"/>
  <p:tag name="KSO_WM_TEMPLATE_CATEGORY" val="custom"/>
  <p:tag name="KSO_WM_TEMPLATE_INDEX" val="20196579"/>
  <p:tag name="KSO_WM_UNIT_LAYERLEVEL" val="1"/>
  <p:tag name="KSO_WM_TAG_VERSION" val="1.0"/>
  <p:tag name="KSO_WM_BEAUTIFY_FLAG" val="#wm#"/>
  <p:tag name="KSO_WM_UNIT_PRESET_TEXT" val="单击此处添加标题"/>
  <p:tag name="KSO_WM_UNIT_ISNUMDGMTITLE" val="0"/>
</p:tagLst>
</file>

<file path=ppt/tags/tag497.xml><?xml version="1.0" encoding="utf-8"?>
<p:tagLst xmlns:p="http://schemas.openxmlformats.org/presentationml/2006/main">
  <p:tag name="KSO_WM_SLIDE_MODEL_TYPE" val="timeline"/>
  <p:tag name="KSO_WM_SLIDE_ID" val="custom20196579_10"/>
  <p:tag name="KSO_WM_TEMPLATE_SUBCATEGORY" val="0"/>
  <p:tag name="KSO_WM_SLIDE_TYPE" val="text"/>
  <p:tag name="KSO_WM_SLIDE_SUBTYPE" val="diag"/>
  <p:tag name="KSO_WM_SLIDE_ITEM_CNT" val="2"/>
  <p:tag name="KSO_WM_SLIDE_INDEX" val="10"/>
  <p:tag name="KSO_WM_SLIDE_SIZE" val="843.125*367.5"/>
  <p:tag name="KSO_WM_SLIDE_POSITION" val="59.375*120.625"/>
  <p:tag name="KSO_WM_DIAGRAM_GROUP_CODE" val="l1r1-1"/>
  <p:tag name="KSO_WM_SLIDE_DIAGTYPE" val="l|r"/>
  <p:tag name="KSO_WM_TAG_VERSION" val="1.0"/>
  <p:tag name="KSO_WM_BEAUTIFY_FLAG" val="#wm#"/>
  <p:tag name="KSO_WM_TEMPLATE_CATEGORY" val="custom"/>
  <p:tag name="KSO_WM_TEMPLATE_INDEX" val="20218282"/>
  <p:tag name="KSO_WM_SLIDE_LAYOUT" val="a_l_r"/>
  <p:tag name="KSO_WM_SLIDE_LAYOUT_CNT" val="1_1_1"/>
  <p:tag name="KSO_WM_TEMPLATE_MASTER_TYPE" val="1"/>
  <p:tag name="KSO_WM_TEMPLATE_COLOR_TYPE" val="0"/>
</p:tagLst>
</file>

<file path=ppt/tags/tag498.xml><?xml version="1.0" encoding="utf-8"?>
<p:tagLst xmlns:p="http://schemas.openxmlformats.org/presentationml/2006/main">
  <p:tag name="KSO_WM_TEMPLATE_CATEGORY" val="custom"/>
  <p:tag name="KSO_WM_TEMPLATE_INDEX" val="20218282"/>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heme/theme1.xml><?xml version="1.0" encoding="utf-8"?>
<a:theme xmlns:a="http://schemas.openxmlformats.org/drawingml/2006/main" name="1_12">
  <a:themeElements>
    <a:clrScheme name="12">
      <a:dk1>
        <a:sysClr val="windowText" lastClr="000000"/>
      </a:dk1>
      <a:lt1>
        <a:sysClr val="window" lastClr="FFFFFF"/>
      </a:lt1>
      <a:dk2>
        <a:srgbClr val="EEE7E3"/>
      </a:dk2>
      <a:lt2>
        <a:srgbClr val="FFFFFF"/>
      </a:lt2>
      <a:accent1>
        <a:srgbClr val="AB8771"/>
      </a:accent1>
      <a:accent2>
        <a:srgbClr val="B3927B"/>
      </a:accent2>
      <a:accent3>
        <a:srgbClr val="BB9D86"/>
      </a:accent3>
      <a:accent4>
        <a:srgbClr val="BA908F"/>
      </a:accent4>
      <a:accent5>
        <a:srgbClr val="B198AD"/>
      </a:accent5>
      <a:accent6>
        <a:srgbClr val="A2A0A7"/>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12">
  <a:themeElements>
    <a:clrScheme name="12">
      <a:dk1>
        <a:sysClr val="windowText" lastClr="000000"/>
      </a:dk1>
      <a:lt1>
        <a:sysClr val="window" lastClr="FFFFFF"/>
      </a:lt1>
      <a:dk2>
        <a:srgbClr val="EEE7E3"/>
      </a:dk2>
      <a:lt2>
        <a:srgbClr val="FFFFFF"/>
      </a:lt2>
      <a:accent1>
        <a:srgbClr val="AB8771"/>
      </a:accent1>
      <a:accent2>
        <a:srgbClr val="B3927B"/>
      </a:accent2>
      <a:accent3>
        <a:srgbClr val="BB9D86"/>
      </a:accent3>
      <a:accent4>
        <a:srgbClr val="BA908F"/>
      </a:accent4>
      <a:accent5>
        <a:srgbClr val="B198AD"/>
      </a:accent5>
      <a:accent6>
        <a:srgbClr val="A2A0A7"/>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4144</Words>
  <Application>WPS 文字</Application>
  <PresentationFormat>宽屏</PresentationFormat>
  <Paragraphs>461</Paragraphs>
  <Slides>29</Slides>
  <Notes>0</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29</vt:i4>
      </vt:variant>
    </vt:vector>
  </HeadingPairs>
  <TitlesOfParts>
    <vt:vector size="50" baseType="lpstr">
      <vt:lpstr>Arial</vt:lpstr>
      <vt:lpstr>宋体</vt:lpstr>
      <vt:lpstr>Wingdings</vt:lpstr>
      <vt:lpstr>汉仪书宋二KW</vt:lpstr>
      <vt:lpstr>微软雅黑</vt:lpstr>
      <vt:lpstr>汉仪旗黑</vt:lpstr>
      <vt:lpstr>方正楷体简体</vt:lpstr>
      <vt:lpstr>方正小标宋简体</vt:lpstr>
      <vt:lpstr>Wingdings</vt:lpstr>
      <vt:lpstr>黑体</vt:lpstr>
      <vt:lpstr>汉仪中黑KW</vt:lpstr>
      <vt:lpstr>华文楷体</vt:lpstr>
      <vt:lpstr>Calibri</vt:lpstr>
      <vt:lpstr>Arial</vt:lpstr>
      <vt:lpstr>Times New Roman</vt:lpstr>
      <vt:lpstr>东文宋体</vt:lpstr>
      <vt:lpstr>Helvetica Neue</vt:lpstr>
      <vt:lpstr>宋体</vt:lpstr>
      <vt:lpstr>Arial Unicode MS</vt:lpstr>
      <vt:lpstr>1_12</vt:lpstr>
      <vt:lpstr>2_12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jinjia</dc:creator>
  <cp:lastModifiedBy>ivy</cp:lastModifiedBy>
  <cp:revision>53</cp:revision>
  <dcterms:created xsi:type="dcterms:W3CDTF">2023-07-04T10:14:31Z</dcterms:created>
  <dcterms:modified xsi:type="dcterms:W3CDTF">2023-07-04T10:14:31Z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2052-5.4.1.7920</vt:lpwstr>
  </property>
  <property fmtid="{D5CDD505-2E9C-101B-9397-08002B2CF9AE}" pid="3" name="ICV">
    <vt:lpwstr>2DCFC200CECDE7E58798D3629A087AE6</vt:lpwstr>
  </property>
</Properties>
</file>